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presProps" Target="presProps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3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2"/>
          <p:cNvSpPr/>
          <p:nvPr/>
        </p:nvSpPr>
        <p:spPr>
          <a:xfrm rot="19437600">
            <a:off x="1838520" y="2361960"/>
            <a:ext cx="1511640" cy="13845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Oval 2"/>
          <p:cNvSpPr/>
          <p:nvPr/>
        </p:nvSpPr>
        <p:spPr>
          <a:xfrm rot="3709800">
            <a:off x="2855160" y="1774800"/>
            <a:ext cx="747360" cy="6843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Oval 2"/>
          <p:cNvSpPr/>
          <p:nvPr/>
        </p:nvSpPr>
        <p:spPr>
          <a:xfrm>
            <a:off x="1049040" y="497880"/>
            <a:ext cx="897840" cy="8222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Oval 2"/>
          <p:cNvSpPr/>
          <p:nvPr/>
        </p:nvSpPr>
        <p:spPr>
          <a:xfrm rot="19437600">
            <a:off x="3269880" y="533160"/>
            <a:ext cx="1511640" cy="13845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Oval 2"/>
          <p:cNvSpPr/>
          <p:nvPr/>
        </p:nvSpPr>
        <p:spPr>
          <a:xfrm rot="3709800">
            <a:off x="237240" y="1454760"/>
            <a:ext cx="747360" cy="6843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Oval 2"/>
          <p:cNvSpPr/>
          <p:nvPr/>
        </p:nvSpPr>
        <p:spPr>
          <a:xfrm rot="8100000">
            <a:off x="998640" y="1013760"/>
            <a:ext cx="1843920" cy="16894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Oval 2"/>
          <p:cNvSpPr/>
          <p:nvPr/>
        </p:nvSpPr>
        <p:spPr>
          <a:xfrm rot="5157000">
            <a:off x="3515040" y="1701000"/>
            <a:ext cx="1231200" cy="11278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Oval 2"/>
          <p:cNvSpPr/>
          <p:nvPr/>
        </p:nvSpPr>
        <p:spPr>
          <a:xfrm rot="900000">
            <a:off x="3586680" y="2730960"/>
            <a:ext cx="921240" cy="8438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Oval 2"/>
          <p:cNvSpPr/>
          <p:nvPr/>
        </p:nvSpPr>
        <p:spPr>
          <a:xfrm rot="900000">
            <a:off x="1168560" y="3259440"/>
            <a:ext cx="921240" cy="8438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Oval 2"/>
          <p:cNvSpPr/>
          <p:nvPr/>
        </p:nvSpPr>
        <p:spPr>
          <a:xfrm rot="3709800">
            <a:off x="214200" y="3424680"/>
            <a:ext cx="747360" cy="6843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Oval 2"/>
          <p:cNvSpPr/>
          <p:nvPr/>
        </p:nvSpPr>
        <p:spPr>
          <a:xfrm rot="8100000">
            <a:off x="4839120" y="581040"/>
            <a:ext cx="778320" cy="7131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Oval 2"/>
          <p:cNvSpPr/>
          <p:nvPr/>
        </p:nvSpPr>
        <p:spPr>
          <a:xfrm rot="19437600">
            <a:off x="4863240" y="1780920"/>
            <a:ext cx="1057320" cy="9687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Oval 2"/>
          <p:cNvSpPr/>
          <p:nvPr/>
        </p:nvSpPr>
        <p:spPr>
          <a:xfrm rot="900000">
            <a:off x="2051280" y="2186280"/>
            <a:ext cx="821160" cy="7520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Oval 2"/>
          <p:cNvSpPr/>
          <p:nvPr/>
        </p:nvSpPr>
        <p:spPr>
          <a:xfrm rot="3709800">
            <a:off x="2616840" y="3622320"/>
            <a:ext cx="844560" cy="7736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Oval 2"/>
          <p:cNvSpPr/>
          <p:nvPr/>
        </p:nvSpPr>
        <p:spPr>
          <a:xfrm rot="3709800">
            <a:off x="2934000" y="330480"/>
            <a:ext cx="844560" cy="7736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Oval 2"/>
          <p:cNvSpPr/>
          <p:nvPr/>
        </p:nvSpPr>
        <p:spPr>
          <a:xfrm rot="900000">
            <a:off x="5193720" y="3075480"/>
            <a:ext cx="921240" cy="8438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Oval 2"/>
          <p:cNvSpPr/>
          <p:nvPr/>
        </p:nvSpPr>
        <p:spPr>
          <a:xfrm rot="3709800">
            <a:off x="2070360" y="582480"/>
            <a:ext cx="844560" cy="7736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Oval 2"/>
          <p:cNvSpPr/>
          <p:nvPr/>
        </p:nvSpPr>
        <p:spPr>
          <a:xfrm rot="19437600">
            <a:off x="398520" y="424440"/>
            <a:ext cx="1057320" cy="9687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Oval 2"/>
          <p:cNvSpPr/>
          <p:nvPr/>
        </p:nvSpPr>
        <p:spPr>
          <a:xfrm rot="19437600">
            <a:off x="538920" y="2595600"/>
            <a:ext cx="825840" cy="75672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Oval 2"/>
          <p:cNvSpPr/>
          <p:nvPr/>
        </p:nvSpPr>
        <p:spPr>
          <a:xfrm rot="19437600">
            <a:off x="4270680" y="5257800"/>
            <a:ext cx="1857600" cy="170172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Oval 2"/>
          <p:cNvSpPr/>
          <p:nvPr/>
        </p:nvSpPr>
        <p:spPr>
          <a:xfrm rot="3709800">
            <a:off x="1553400" y="5870160"/>
            <a:ext cx="747360" cy="6843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Oval 2"/>
          <p:cNvSpPr/>
          <p:nvPr/>
        </p:nvSpPr>
        <p:spPr>
          <a:xfrm>
            <a:off x="660600" y="4701960"/>
            <a:ext cx="897840" cy="8222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Oval 2"/>
          <p:cNvSpPr/>
          <p:nvPr/>
        </p:nvSpPr>
        <p:spPr>
          <a:xfrm rot="19437600">
            <a:off x="2314440" y="4700520"/>
            <a:ext cx="1511640" cy="13845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Oval 2"/>
          <p:cNvSpPr/>
          <p:nvPr/>
        </p:nvSpPr>
        <p:spPr>
          <a:xfrm rot="8100000">
            <a:off x="-423720" y="5170320"/>
            <a:ext cx="2266560" cy="207612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Oval 2"/>
          <p:cNvSpPr/>
          <p:nvPr/>
        </p:nvSpPr>
        <p:spPr>
          <a:xfrm rot="5157000">
            <a:off x="2213280" y="5796000"/>
            <a:ext cx="1231200" cy="11278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Oval 2"/>
          <p:cNvSpPr/>
          <p:nvPr/>
        </p:nvSpPr>
        <p:spPr>
          <a:xfrm rot="900000">
            <a:off x="321840" y="4090680"/>
            <a:ext cx="921240" cy="8438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Oval 2"/>
          <p:cNvSpPr/>
          <p:nvPr/>
        </p:nvSpPr>
        <p:spPr>
          <a:xfrm rot="900000">
            <a:off x="1599840" y="4650120"/>
            <a:ext cx="1132200" cy="10371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Oval 2"/>
          <p:cNvSpPr/>
          <p:nvPr/>
        </p:nvSpPr>
        <p:spPr>
          <a:xfrm rot="3709800">
            <a:off x="4429800" y="2982960"/>
            <a:ext cx="747360" cy="6843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Oval 2"/>
          <p:cNvSpPr/>
          <p:nvPr/>
        </p:nvSpPr>
        <p:spPr>
          <a:xfrm rot="8100000">
            <a:off x="3377520" y="3485160"/>
            <a:ext cx="778320" cy="7131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Oval 2"/>
          <p:cNvSpPr/>
          <p:nvPr/>
        </p:nvSpPr>
        <p:spPr>
          <a:xfrm rot="19437600">
            <a:off x="3561480" y="5875920"/>
            <a:ext cx="1057320" cy="9687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Oval 2"/>
          <p:cNvSpPr/>
          <p:nvPr/>
        </p:nvSpPr>
        <p:spPr>
          <a:xfrm rot="900000">
            <a:off x="4245120" y="3608640"/>
            <a:ext cx="821160" cy="7520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Oval 2"/>
          <p:cNvSpPr/>
          <p:nvPr/>
        </p:nvSpPr>
        <p:spPr>
          <a:xfrm rot="3709800">
            <a:off x="3599280" y="4368240"/>
            <a:ext cx="1038240" cy="9507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Oval 2"/>
          <p:cNvSpPr/>
          <p:nvPr/>
        </p:nvSpPr>
        <p:spPr>
          <a:xfrm rot="3709800">
            <a:off x="1848240" y="4036680"/>
            <a:ext cx="844560" cy="77364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Oval 2"/>
          <p:cNvSpPr/>
          <p:nvPr/>
        </p:nvSpPr>
        <p:spPr>
          <a:xfrm rot="900000">
            <a:off x="3336480" y="5100120"/>
            <a:ext cx="815400" cy="74700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Oval 2"/>
          <p:cNvSpPr/>
          <p:nvPr/>
        </p:nvSpPr>
        <p:spPr>
          <a:xfrm rot="19437600">
            <a:off x="-857160" y="6603840"/>
            <a:ext cx="1015200" cy="9298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Oval 2"/>
          <p:cNvSpPr/>
          <p:nvPr/>
        </p:nvSpPr>
        <p:spPr>
          <a:xfrm rot="19437600">
            <a:off x="4772880" y="4383000"/>
            <a:ext cx="1057320" cy="96876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rgbClr val="ffffff">
                <a:lumMod val="65000"/>
                <a:alpha val="2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Oval 2"/>
          <p:cNvSpPr/>
          <p:nvPr/>
        </p:nvSpPr>
        <p:spPr>
          <a:xfrm rot="8100000">
            <a:off x="2818800" y="1990440"/>
            <a:ext cx="1843920" cy="16894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Oval 2"/>
          <p:cNvSpPr/>
          <p:nvPr/>
        </p:nvSpPr>
        <p:spPr>
          <a:xfrm rot="8100000">
            <a:off x="4228200" y="4746960"/>
            <a:ext cx="1843920" cy="1689480"/>
          </a:xfrm>
          <a:custGeom>
            <a:avLst/>
            <a:gdLst/>
            <a:ah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94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558"/>
          <p:cNvSpPr/>
          <p:nvPr/>
        </p:nvSpPr>
        <p:spPr>
          <a:xfrm rot="7811400">
            <a:off x="2659320" y="-2148120"/>
            <a:ext cx="3757320" cy="11820600"/>
          </a:xfrm>
          <a:custGeom>
            <a:avLst/>
            <a:gdLst/>
            <a:ahLst/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Freeform: Shape 572"/>
          <p:cNvSpPr/>
          <p:nvPr/>
        </p:nvSpPr>
        <p:spPr>
          <a:xfrm rot="14230200">
            <a:off x="869760" y="89280"/>
            <a:ext cx="839880" cy="3563640"/>
          </a:xfrm>
          <a:custGeom>
            <a:avLst/>
            <a:gdLst/>
            <a:ahLst/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Freeform: Shape 570"/>
          <p:cNvSpPr/>
          <p:nvPr/>
        </p:nvSpPr>
        <p:spPr>
          <a:xfrm rot="1800000">
            <a:off x="1871280" y="-680760"/>
            <a:ext cx="1783800" cy="7923240"/>
          </a:xfrm>
          <a:custGeom>
            <a:avLst/>
            <a:gdLst/>
            <a:ahLst/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" name="Group 36"/>
          <p:cNvGrpSpPr/>
          <p:nvPr/>
        </p:nvGrpSpPr>
        <p:grpSpPr>
          <a:xfrm>
            <a:off x="10539720" y="4997880"/>
            <a:ext cx="1499040" cy="1694880"/>
            <a:chOff x="10539720" y="4997880"/>
            <a:chExt cx="1499040" cy="1694880"/>
          </a:xfrm>
        </p:grpSpPr>
        <p:sp>
          <p:nvSpPr>
            <p:cNvPr id="118" name="Freeform: Shape 37"/>
            <p:cNvSpPr/>
            <p:nvPr/>
          </p:nvSpPr>
          <p:spPr>
            <a:xfrm flipV="1" rot="13177200">
              <a:off x="10748520" y="6436080"/>
              <a:ext cx="187560" cy="222480"/>
            </a:xfrm>
            <a:custGeom>
              <a:avLst/>
              <a:gdLst/>
              <a:ahLst/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Freeform: Shape 38"/>
            <p:cNvSpPr/>
            <p:nvPr/>
          </p:nvSpPr>
          <p:spPr>
            <a:xfrm flipV="1" rot="13177200">
              <a:off x="11789280" y="5145840"/>
              <a:ext cx="164520" cy="243000"/>
            </a:xfrm>
            <a:custGeom>
              <a:avLst/>
              <a:gdLst/>
              <a:ahLst/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Freeform: Shape 39"/>
            <p:cNvSpPr/>
            <p:nvPr/>
          </p:nvSpPr>
          <p:spPr>
            <a:xfrm flipV="1" rot="13177200">
              <a:off x="11091600" y="4908240"/>
              <a:ext cx="394560" cy="1873800"/>
            </a:xfrm>
            <a:custGeom>
              <a:avLst/>
              <a:gdLst/>
              <a:ahLst/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" name="Group 613"/>
          <p:cNvGrpSpPr/>
          <p:nvPr/>
        </p:nvGrpSpPr>
        <p:grpSpPr>
          <a:xfrm>
            <a:off x="-15840" y="355320"/>
            <a:ext cx="3258720" cy="6365520"/>
            <a:chOff x="-15840" y="355320"/>
            <a:chExt cx="3258720" cy="6365520"/>
          </a:xfrm>
        </p:grpSpPr>
        <p:grpSp>
          <p:nvGrpSpPr>
            <p:cNvPr id="122" name="Group 573"/>
            <p:cNvGrpSpPr/>
            <p:nvPr/>
          </p:nvGrpSpPr>
          <p:grpSpPr>
            <a:xfrm>
              <a:off x="-15840" y="355320"/>
              <a:ext cx="2184120" cy="2017080"/>
              <a:chOff x="-15840" y="355320"/>
              <a:chExt cx="2184120" cy="2017080"/>
            </a:xfrm>
          </p:grpSpPr>
          <p:sp>
            <p:nvSpPr>
              <p:cNvPr id="123" name="Straight Connector 574"/>
              <p:cNvSpPr/>
              <p:nvPr/>
            </p:nvSpPr>
            <p:spPr>
              <a:xfrm flipV="1">
                <a:off x="496080" y="355320"/>
                <a:ext cx="428760" cy="7250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Straight Connector 575"/>
              <p:cNvSpPr/>
              <p:nvPr/>
            </p:nvSpPr>
            <p:spPr>
              <a:xfrm>
                <a:off x="501840" y="1086840"/>
                <a:ext cx="419400" cy="63756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Straight Connector 576"/>
              <p:cNvSpPr/>
              <p:nvPr/>
            </p:nvSpPr>
            <p:spPr>
              <a:xfrm flipH="1">
                <a:off x="915480" y="1532160"/>
                <a:ext cx="1091520" cy="18576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Straight Connector 577"/>
              <p:cNvSpPr/>
              <p:nvPr/>
            </p:nvSpPr>
            <p:spPr>
              <a:xfrm flipV="1">
                <a:off x="628560" y="1724400"/>
                <a:ext cx="292680" cy="64800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Straight Connector 578"/>
              <p:cNvSpPr/>
              <p:nvPr/>
            </p:nvSpPr>
            <p:spPr>
              <a:xfrm>
                <a:off x="-15840" y="982440"/>
                <a:ext cx="511920" cy="979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Straight Connector 579"/>
              <p:cNvSpPr/>
              <p:nvPr/>
            </p:nvSpPr>
            <p:spPr>
              <a:xfrm flipH="1" flipV="1">
                <a:off x="921240" y="1724400"/>
                <a:ext cx="686520" cy="33768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Oval 580"/>
              <p:cNvSpPr/>
              <p:nvPr/>
            </p:nvSpPr>
            <p:spPr>
              <a:xfrm rot="2885400">
                <a:off x="782280" y="1586160"/>
                <a:ext cx="286200" cy="2862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Oval 581"/>
              <p:cNvSpPr/>
              <p:nvPr/>
            </p:nvSpPr>
            <p:spPr>
              <a:xfrm rot="2885400">
                <a:off x="1892520" y="141768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Oval 582"/>
              <p:cNvSpPr/>
              <p:nvPr/>
            </p:nvSpPr>
            <p:spPr>
              <a:xfrm rot="2885400">
                <a:off x="381600" y="96552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2" name="Group 583"/>
            <p:cNvGrpSpPr/>
            <p:nvPr/>
          </p:nvGrpSpPr>
          <p:grpSpPr>
            <a:xfrm>
              <a:off x="164160" y="4703760"/>
              <a:ext cx="2184480" cy="2017080"/>
              <a:chOff x="164160" y="4703760"/>
              <a:chExt cx="2184480" cy="2017080"/>
            </a:xfrm>
          </p:grpSpPr>
          <p:sp>
            <p:nvSpPr>
              <p:cNvPr id="133" name="Straight Connector 584"/>
              <p:cNvSpPr/>
              <p:nvPr/>
            </p:nvSpPr>
            <p:spPr>
              <a:xfrm flipV="1">
                <a:off x="676080" y="4703760"/>
                <a:ext cx="429120" cy="7250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Straight Connector 585"/>
              <p:cNvSpPr/>
              <p:nvPr/>
            </p:nvSpPr>
            <p:spPr>
              <a:xfrm>
                <a:off x="682200" y="5435280"/>
                <a:ext cx="419400" cy="63756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Straight Connector 586"/>
              <p:cNvSpPr/>
              <p:nvPr/>
            </p:nvSpPr>
            <p:spPr>
              <a:xfrm flipH="1">
                <a:off x="1095840" y="5880960"/>
                <a:ext cx="1091160" cy="18540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Straight Connector 587"/>
              <p:cNvSpPr/>
              <p:nvPr/>
            </p:nvSpPr>
            <p:spPr>
              <a:xfrm flipV="1">
                <a:off x="808560" y="6072840"/>
                <a:ext cx="293040" cy="64800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Straight Connector 588"/>
              <p:cNvSpPr/>
              <p:nvPr/>
            </p:nvSpPr>
            <p:spPr>
              <a:xfrm>
                <a:off x="164160" y="5330880"/>
                <a:ext cx="511920" cy="979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Straight Connector 589"/>
              <p:cNvSpPr/>
              <p:nvPr/>
            </p:nvSpPr>
            <p:spPr>
              <a:xfrm flipH="1" flipV="1">
                <a:off x="1101600" y="6072840"/>
                <a:ext cx="686520" cy="33768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Oval 590"/>
              <p:cNvSpPr/>
              <p:nvPr/>
            </p:nvSpPr>
            <p:spPr>
              <a:xfrm rot="2885400">
                <a:off x="962640" y="5934960"/>
                <a:ext cx="286200" cy="2862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0" name="Oval 591"/>
              <p:cNvSpPr/>
              <p:nvPr/>
            </p:nvSpPr>
            <p:spPr>
              <a:xfrm rot="2885400">
                <a:off x="2072880" y="576612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Oval 592"/>
              <p:cNvSpPr/>
              <p:nvPr/>
            </p:nvSpPr>
            <p:spPr>
              <a:xfrm rot="2885400">
                <a:off x="561960" y="531432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Group 593"/>
            <p:cNvGrpSpPr/>
            <p:nvPr/>
          </p:nvGrpSpPr>
          <p:grpSpPr>
            <a:xfrm>
              <a:off x="72000" y="2832120"/>
              <a:ext cx="1807560" cy="1740600"/>
              <a:chOff x="72000" y="2832120"/>
              <a:chExt cx="1807560" cy="1740600"/>
            </a:xfrm>
          </p:grpSpPr>
          <p:sp>
            <p:nvSpPr>
              <p:cNvPr id="143" name="Straight Connector 594"/>
              <p:cNvSpPr/>
              <p:nvPr/>
            </p:nvSpPr>
            <p:spPr>
              <a:xfrm flipH="1" flipV="1">
                <a:off x="84960" y="3190320"/>
                <a:ext cx="356760" cy="7628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Straight Connector 595"/>
              <p:cNvSpPr/>
              <p:nvPr/>
            </p:nvSpPr>
            <p:spPr>
              <a:xfrm>
                <a:off x="450360" y="3952080"/>
                <a:ext cx="763200" cy="133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Straight Connector 596"/>
              <p:cNvSpPr/>
              <p:nvPr/>
            </p:nvSpPr>
            <p:spPr>
              <a:xfrm flipH="1">
                <a:off x="1204920" y="2960640"/>
                <a:ext cx="462240" cy="10058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Straight Connector 597"/>
              <p:cNvSpPr/>
              <p:nvPr/>
            </p:nvSpPr>
            <p:spPr>
              <a:xfrm flipH="1" flipV="1">
                <a:off x="1213560" y="3965400"/>
                <a:ext cx="369720" cy="6073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Straight Connector 598"/>
              <p:cNvSpPr/>
              <p:nvPr/>
            </p:nvSpPr>
            <p:spPr>
              <a:xfrm flipV="1">
                <a:off x="72000" y="3953160"/>
                <a:ext cx="369720" cy="36756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Straight Connector 599"/>
              <p:cNvSpPr/>
              <p:nvPr/>
            </p:nvSpPr>
            <p:spPr>
              <a:xfrm flipH="1">
                <a:off x="1213560" y="3589200"/>
                <a:ext cx="666000" cy="37620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Oval 600"/>
              <p:cNvSpPr/>
              <p:nvPr/>
            </p:nvSpPr>
            <p:spPr>
              <a:xfrm rot="21145800">
                <a:off x="1076760" y="3822120"/>
                <a:ext cx="286200" cy="2862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Oval 601"/>
              <p:cNvSpPr/>
              <p:nvPr/>
            </p:nvSpPr>
            <p:spPr>
              <a:xfrm rot="21145800">
                <a:off x="1553040" y="284616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Oval 602"/>
              <p:cNvSpPr/>
              <p:nvPr/>
            </p:nvSpPr>
            <p:spPr>
              <a:xfrm rot="21145800">
                <a:off x="327600" y="383904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2" name="Group 603"/>
            <p:cNvGrpSpPr/>
            <p:nvPr/>
          </p:nvGrpSpPr>
          <p:grpSpPr>
            <a:xfrm>
              <a:off x="1353240" y="2112840"/>
              <a:ext cx="1202760" cy="888120"/>
              <a:chOff x="1353240" y="2112840"/>
              <a:chExt cx="1202760" cy="888120"/>
            </a:xfrm>
          </p:grpSpPr>
          <p:sp>
            <p:nvSpPr>
              <p:cNvPr id="153" name="Oval 604"/>
              <p:cNvSpPr/>
              <p:nvPr/>
            </p:nvSpPr>
            <p:spPr>
              <a:xfrm>
                <a:off x="2105640" y="254844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Straight Connector 605"/>
              <p:cNvSpPr/>
              <p:nvPr/>
            </p:nvSpPr>
            <p:spPr>
              <a:xfrm>
                <a:off x="1353240" y="2342520"/>
                <a:ext cx="867240" cy="3200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Straight Connector 606"/>
              <p:cNvSpPr/>
              <p:nvPr/>
            </p:nvSpPr>
            <p:spPr>
              <a:xfrm>
                <a:off x="2220480" y="2662560"/>
                <a:ext cx="167760" cy="33840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Straight Connector 607"/>
              <p:cNvSpPr/>
              <p:nvPr/>
            </p:nvSpPr>
            <p:spPr>
              <a:xfrm flipV="1">
                <a:off x="2220480" y="2112840"/>
                <a:ext cx="335520" cy="5497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7" name="Group 608"/>
            <p:cNvGrpSpPr/>
            <p:nvPr/>
          </p:nvGrpSpPr>
          <p:grpSpPr>
            <a:xfrm>
              <a:off x="2348640" y="5384520"/>
              <a:ext cx="894240" cy="1193760"/>
              <a:chOff x="2348640" y="5384520"/>
              <a:chExt cx="894240" cy="1193760"/>
            </a:xfrm>
          </p:grpSpPr>
          <p:sp>
            <p:nvSpPr>
              <p:cNvPr id="158" name="Oval 609"/>
              <p:cNvSpPr/>
              <p:nvPr/>
            </p:nvSpPr>
            <p:spPr>
              <a:xfrm rot="15049800">
                <a:off x="2864160" y="5540760"/>
                <a:ext cx="228600" cy="228600"/>
              </a:xfrm>
              <a:prstGeom prst="ellipse">
                <a:avLst/>
              </a:prstGeom>
              <a:gradFill rotWithShape="0">
                <a:gsLst>
                  <a:gs pos="0">
                    <a:srgbClr val="2f85a7"/>
                  </a:gs>
                  <a:gs pos="100000">
                    <a:srgbClr val="2a7897"/>
                  </a:gs>
                </a:gsLst>
                <a:lin ang="10800000"/>
              </a:gradFill>
              <a:ln>
                <a:solidFill>
                  <a:srgbClr val="2f8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Straight Connector 610"/>
              <p:cNvSpPr/>
              <p:nvPr/>
            </p:nvSpPr>
            <p:spPr>
              <a:xfrm flipV="1">
                <a:off x="2960640" y="5654160"/>
                <a:ext cx="17640" cy="92412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Straight Connector 611"/>
              <p:cNvSpPr/>
              <p:nvPr/>
            </p:nvSpPr>
            <p:spPr>
              <a:xfrm flipV="1">
                <a:off x="2978280" y="5384520"/>
                <a:ext cx="264600" cy="26964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Straight Connector 612"/>
              <p:cNvSpPr/>
              <p:nvPr/>
            </p:nvSpPr>
            <p:spPr>
              <a:xfrm flipH="1" flipV="1">
                <a:off x="2348640" y="5518080"/>
                <a:ext cx="629640" cy="136080"/>
              </a:xfrm>
              <a:prstGeom prst="line">
                <a:avLst/>
              </a:prstGeom>
              <a:ln w="3175">
                <a:solidFill>
                  <a:srgbClr val="2f85a7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림 10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8618760"/>
          </a:xfrm>
          <a:prstGeom prst="rect">
            <a:avLst/>
          </a:prstGeom>
          <a:ln w="0">
            <a:noFill/>
          </a:ln>
        </p:spPr>
      </p:pic>
      <p:sp>
        <p:nvSpPr>
          <p:cNvPr id="201" name="Rectangle 7"/>
          <p:cNvSpPr/>
          <p:nvPr/>
        </p:nvSpPr>
        <p:spPr>
          <a:xfrm>
            <a:off x="1269360" y="6580440"/>
            <a:ext cx="16686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900" spc="-1" strike="noStrike">
                <a:solidFill>
                  <a:srgbClr val="000000"/>
                </a:solidFill>
                <a:latin typeface="Calibri"/>
              </a:rPr>
              <a:t>Proprietary &amp; Confidential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02" name="Freeform: Shape 24"/>
          <p:cNvSpPr/>
          <p:nvPr/>
        </p:nvSpPr>
        <p:spPr>
          <a:xfrm>
            <a:off x="0" y="2520"/>
            <a:ext cx="11682000" cy="6855120"/>
          </a:xfrm>
          <a:custGeom>
            <a:avLst/>
            <a:gdLst/>
            <a:ahLst/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Freeform: Shape 20"/>
          <p:cNvSpPr/>
          <p:nvPr/>
        </p:nvSpPr>
        <p:spPr>
          <a:xfrm rot="213600">
            <a:off x="-19080" y="109080"/>
            <a:ext cx="12075480" cy="2051280"/>
          </a:xfrm>
          <a:custGeom>
            <a:avLst/>
            <a:gdLst/>
            <a:ahLst/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Freeform: Shape 9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Freeform: Shape 29"/>
          <p:cNvSpPr/>
          <p:nvPr/>
        </p:nvSpPr>
        <p:spPr>
          <a:xfrm>
            <a:off x="342360" y="0"/>
            <a:ext cx="1783800" cy="6857640"/>
          </a:xfrm>
          <a:custGeom>
            <a:avLst/>
            <a:gdLst/>
            <a:ahLst/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그림 10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8618760"/>
          </a:xfrm>
          <a:prstGeom prst="rect">
            <a:avLst/>
          </a:prstGeom>
          <a:ln w="0">
            <a:noFill/>
          </a:ln>
        </p:spPr>
      </p:pic>
      <p:sp>
        <p:nvSpPr>
          <p:cNvPr id="245" name="Rectangle 7"/>
          <p:cNvSpPr/>
          <p:nvPr/>
        </p:nvSpPr>
        <p:spPr>
          <a:xfrm>
            <a:off x="1269360" y="6580440"/>
            <a:ext cx="16686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900" spc="-1" strike="noStrike">
                <a:solidFill>
                  <a:srgbClr val="000000"/>
                </a:solidFill>
                <a:latin typeface="Calibri"/>
              </a:rPr>
              <a:t>Proprietary &amp; Confidential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3"/>
          <a:stretch/>
        </p:blipFill>
        <p:spPr>
          <a:xfrm>
            <a:off x="9360" y="6467400"/>
            <a:ext cx="1363680" cy="3261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그림 10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8618760"/>
          </a:xfrm>
          <a:prstGeom prst="rect">
            <a:avLst/>
          </a:prstGeom>
          <a:ln w="0">
            <a:noFill/>
          </a:ln>
        </p:spPr>
      </p:pic>
      <p:sp>
        <p:nvSpPr>
          <p:cNvPr id="286" name="Rectangle 7" hidden="1"/>
          <p:cNvSpPr/>
          <p:nvPr/>
        </p:nvSpPr>
        <p:spPr>
          <a:xfrm>
            <a:off x="1269360" y="6580440"/>
            <a:ext cx="16686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IN" sz="900" spc="-1" strike="noStrike">
                <a:solidFill>
                  <a:srgbClr val="000000"/>
                </a:solidFill>
                <a:latin typeface="Calibri"/>
              </a:rPr>
              <a:t>Proprietary &amp; Confidential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6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13"/>
          <p:cNvSpPr/>
          <p:nvPr/>
        </p:nvSpPr>
        <p:spPr>
          <a:xfrm>
            <a:off x="5160240" y="5267880"/>
            <a:ext cx="50317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70c0"/>
                </a:solidFill>
                <a:latin typeface="Century Gothic"/>
                <a:ea typeface="Arial Unicode MS"/>
              </a:rPr>
              <a:t>ONEOMICS PVT LTD, TRICHY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26" name="Freeform: Shape 4"/>
          <p:cNvSpPr/>
          <p:nvPr/>
        </p:nvSpPr>
        <p:spPr>
          <a:xfrm>
            <a:off x="906120" y="5213880"/>
            <a:ext cx="1046520" cy="291960"/>
          </a:xfrm>
          <a:custGeom>
            <a:avLst/>
            <a:gdLst/>
            <a:ahLst/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Freeform: Shape 14"/>
          <p:cNvSpPr/>
          <p:nvPr/>
        </p:nvSpPr>
        <p:spPr>
          <a:xfrm>
            <a:off x="1049040" y="1496160"/>
            <a:ext cx="938520" cy="276840"/>
          </a:xfrm>
          <a:custGeom>
            <a:avLst/>
            <a:gdLst/>
            <a:ahLst/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Freeform: Shape 15"/>
          <p:cNvSpPr/>
          <p:nvPr/>
        </p:nvSpPr>
        <p:spPr>
          <a:xfrm>
            <a:off x="1018440" y="3143160"/>
            <a:ext cx="892440" cy="276840"/>
          </a:xfrm>
          <a:custGeom>
            <a:avLst/>
            <a:gdLst/>
            <a:ahLst/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Freeform: Shape 16"/>
          <p:cNvSpPr/>
          <p:nvPr/>
        </p:nvSpPr>
        <p:spPr>
          <a:xfrm>
            <a:off x="1052280" y="1856160"/>
            <a:ext cx="923400" cy="276840"/>
          </a:xfrm>
          <a:custGeom>
            <a:avLst/>
            <a:gdLst/>
            <a:ahLst/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Freeform: Shape 17"/>
          <p:cNvSpPr/>
          <p:nvPr/>
        </p:nvSpPr>
        <p:spPr>
          <a:xfrm>
            <a:off x="1032120" y="3502080"/>
            <a:ext cx="861840" cy="276840"/>
          </a:xfrm>
          <a:custGeom>
            <a:avLst/>
            <a:gdLst/>
            <a:ahLst/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Freeform: Shape 18"/>
          <p:cNvSpPr/>
          <p:nvPr/>
        </p:nvSpPr>
        <p:spPr>
          <a:xfrm>
            <a:off x="898200" y="4835160"/>
            <a:ext cx="1061640" cy="291960"/>
          </a:xfrm>
          <a:custGeom>
            <a:avLst/>
            <a:gdLst/>
            <a:ahLst/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Freeform: Shape 82"/>
          <p:cNvSpPr/>
          <p:nvPr/>
        </p:nvSpPr>
        <p:spPr>
          <a:xfrm>
            <a:off x="322560" y="-7920"/>
            <a:ext cx="1571400" cy="6856200"/>
          </a:xfrm>
          <a:custGeom>
            <a:avLst/>
            <a:gdLst/>
            <a:ahLst/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3" name="Group 81"/>
          <p:cNvGrpSpPr/>
          <p:nvPr/>
        </p:nvGrpSpPr>
        <p:grpSpPr>
          <a:xfrm>
            <a:off x="1514160" y="3193200"/>
            <a:ext cx="3279600" cy="2841840"/>
            <a:chOff x="1514160" y="3193200"/>
            <a:chExt cx="3279600" cy="2841840"/>
          </a:xfrm>
        </p:grpSpPr>
        <p:sp>
          <p:nvSpPr>
            <p:cNvPr id="334" name="Freeform: Shape 77"/>
            <p:cNvSpPr/>
            <p:nvPr/>
          </p:nvSpPr>
          <p:spPr>
            <a:xfrm rot="2775600">
              <a:off x="1594440" y="4421160"/>
              <a:ext cx="3555360" cy="368640"/>
            </a:xfrm>
            <a:custGeom>
              <a:avLst/>
              <a:gdLst/>
              <a:ahLst/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Freeform: Shape 79"/>
            <p:cNvSpPr/>
            <p:nvPr/>
          </p:nvSpPr>
          <p:spPr>
            <a:xfrm>
              <a:off x="1514160" y="3193200"/>
              <a:ext cx="676800" cy="523080"/>
            </a:xfrm>
            <a:custGeom>
              <a:avLst/>
              <a:gdLst/>
              <a:ahLst/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rgbClr val="0070c0"/>
            </a:solidFill>
            <a:ln w="15387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raphic 24"/>
            <p:cNvSpPr/>
            <p:nvPr/>
          </p:nvSpPr>
          <p:spPr>
            <a:xfrm rot="2706600">
              <a:off x="1599120" y="4437720"/>
              <a:ext cx="3586320" cy="383400"/>
            </a:xfrm>
            <a:custGeom>
              <a:avLst/>
              <a:gdLst/>
              <a:ahLst/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7" name="TextBox 20"/>
          <p:cNvSpPr/>
          <p:nvPr/>
        </p:nvSpPr>
        <p:spPr>
          <a:xfrm>
            <a:off x="2620800" y="1591560"/>
            <a:ext cx="944424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c00000"/>
                </a:solidFill>
                <a:latin typeface="Century Gothic"/>
                <a:ea typeface="Arial Unicode MS"/>
              </a:rPr>
              <a:t>Title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338" name="그림 2" descr=""/>
          <p:cNvPicPr/>
          <p:nvPr/>
        </p:nvPicPr>
        <p:blipFill>
          <a:blip r:embed="rId1"/>
          <a:stretch/>
        </p:blipFill>
        <p:spPr>
          <a:xfrm>
            <a:off x="9318600" y="514800"/>
            <a:ext cx="2383560" cy="5698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19"/>
          <p:cNvSpPr/>
          <p:nvPr/>
        </p:nvSpPr>
        <p:spPr>
          <a:xfrm>
            <a:off x="9137880" y="6326640"/>
            <a:ext cx="240120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Century Gothic"/>
                <a:ea typeface="Arial Unicode MS"/>
              </a:rPr>
              <a:t>www.oneomics.in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0" name="TextBox 21"/>
          <p:cNvSpPr/>
          <p:nvPr/>
        </p:nvSpPr>
        <p:spPr>
          <a:xfrm>
            <a:off x="4315320" y="6326640"/>
            <a:ext cx="261540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70c0"/>
                </a:solidFill>
                <a:latin typeface="Century Gothic"/>
                <a:ea typeface="Arial Unicode MS"/>
              </a:rPr>
              <a:t>sales@oneomics.in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Metagenomics involves the study of genetic material from environmental samples.</a:t>
            </a:r>
          </a:p>
          <a:p>
            <a:r>
              <a:t>- Applications:</a:t>
            </a:r>
          </a:p>
          <a:p>
            <a:r>
              <a:t>   - Microbial diversity studies</a:t>
            </a:r>
          </a:p>
          <a:p>
            <a:r>
              <a:t>   - Disease surveillance</a:t>
            </a:r>
          </a:p>
          <a:p>
            <a:r>
              <a:t>   - Environmental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Step 1: Data Preprocessing</a:t>
            </a:r>
          </a:p>
          <a:p>
            <a:r>
              <a:t>- Step 2: Taxonomic Assignment Using QIIME2</a:t>
            </a:r>
          </a:p>
          <a:p>
            <a:r>
              <a:t>- Step 3: Statistical and Visual Analysis Using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QIIME2 (Quantitative Insights Into Microbial Ecology) is a platform for microbiome data analysis.</a:t>
            </a:r>
          </a:p>
          <a:p>
            <a:r>
              <a:t>- Key Features:</a:t>
            </a:r>
          </a:p>
          <a:p>
            <a:r>
              <a:t>   - Plugin-based workflow</a:t>
            </a:r>
          </a:p>
          <a:p>
            <a:r>
              <a:t>   - Supports diverse input formats</a:t>
            </a:r>
          </a:p>
          <a:p>
            <a:r>
              <a:t>   - Generates publication-ready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Commands:</a:t>
            </a:r>
          </a:p>
          <a:p>
            <a:r>
              <a:t>- Importing Data</a:t>
            </a:r>
          </a:p>
          <a:p>
            <a:r>
              <a:t>- Quality Control and Denoising</a:t>
            </a:r>
          </a:p>
          <a:p>
            <a:r>
              <a:t>- Taxonomic Classification</a:t>
            </a:r>
          </a:p>
          <a:p>
            <a:r>
              <a:t>- Phylogenetic Tree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Generate Interactive Plots</a:t>
            </a:r>
          </a:p>
          <a:p>
            <a:r>
              <a:t>- Phylogenetic Tree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R is used for statistical analysis and visualization.</a:t>
            </a:r>
          </a:p>
          <a:p>
            <a:r>
              <a:t>- Benefits:</a:t>
            </a:r>
          </a:p>
          <a:p>
            <a:r>
              <a:t>   - Data manipulation with dplyr</a:t>
            </a:r>
          </a:p>
          <a:p>
            <a:r>
              <a:t>   - Visualization with ggplot2</a:t>
            </a:r>
          </a:p>
          <a:p>
            <a:r>
              <a:t>   - Statistical analysis with phyloseq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Code Example:</a:t>
            </a:r>
          </a:p>
          <a:p>
            <a:r>
              <a:t>```R</a:t>
            </a:r>
          </a:p>
          <a:p>
            <a:r>
              <a:t># Load Required Libraries</a:t>
            </a:r>
          </a:p>
          <a:p>
            <a:r>
              <a:t>library(phyloseq)</a:t>
            </a:r>
          </a:p>
          <a:p>
            <a:r>
              <a:t>library(ggplot2)</a:t>
            </a:r>
          </a:p>
          <a:p>
            <a:r>
              <a:t>library(dplyr)</a:t>
            </a:r>
          </a:p>
          <a:p/>
          <a:p>
            <a:r>
              <a:t># Import Data</a:t>
            </a:r>
          </a:p>
          <a:p>
            <a:r>
              <a:t>metadata &lt;- read.csv('metadata.csv')</a:t>
            </a:r>
          </a:p>
          <a:p>
            <a:r>
              <a:t>otu_table &lt;- read.csv('otu_table.csv', row.names = 1)</a:t>
            </a:r>
          </a:p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Code Example:</a:t>
            </a:r>
          </a:p>
          <a:p>
            <a:r>
              <a:t>```R</a:t>
            </a:r>
          </a:p>
          <a:p>
            <a:r>
              <a:t># Alpha Diversity Plot</a:t>
            </a:r>
          </a:p>
          <a:p>
            <a:r>
              <a:t>plot_richness(physeq, x='SampleType', measures=c('Shannon', 'Simpson'))</a:t>
            </a:r>
          </a:p>
          <a:p/>
          <a:p>
            <a:r>
              <a:t># Beta Diversity Ordination</a:t>
            </a:r>
          </a:p>
          <a:p>
            <a:r>
              <a:t>ordination &lt;- ordinate(physeq, method='NMDS', distance='bray')</a:t>
            </a:r>
          </a:p>
          <a:p>
            <a:r>
              <a:t>plot_ordination(physeq, ordination, color='SampleType')</a:t>
            </a:r>
          </a:p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Code Example:</a:t>
            </a:r>
          </a:p>
          <a:p>
            <a:r>
              <a:t>```R</a:t>
            </a:r>
          </a:p>
          <a:p>
            <a:r>
              <a:t># Bar Plot Visualization</a:t>
            </a:r>
          </a:p>
          <a:p>
            <a:r>
              <a:t>ggplot(data = otu_data, aes(x = SampleID, y = Abundance, fill = Phylum)) +</a:t>
            </a:r>
          </a:p>
          <a:p>
            <a:r>
              <a:t>  geom_bar(stat = 'identity') +</a:t>
            </a:r>
          </a:p>
          <a:p>
            <a:r>
              <a:t>  theme_minimal() +</a:t>
            </a:r>
          </a:p>
          <a:p>
            <a:r>
              <a:t>  labs(title = 'Taxonomic Distribution', x = 'Sample ID', y = 'Abundance')</a:t>
            </a:r>
          </a:p>
          <a:p>
            <a:r>
              <a:t>```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Alpha Diversity: Microbial richness across samples</a:t>
            </a:r>
          </a:p>
          <a:p>
            <a:r>
              <a:t>- Beta Diversity: Ordination plots for comparison</a:t>
            </a:r>
          </a:p>
          <a:p>
            <a:r>
              <a:t>- Taxonomic Bar Plots: Microbial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1"/>
          <p:cNvSpPr/>
          <p:nvPr/>
        </p:nvSpPr>
        <p:spPr>
          <a:xfrm>
            <a:off x="5387760" y="332280"/>
            <a:ext cx="6191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 Unicode MS"/>
              </a:rPr>
              <a:t>Contents</a:t>
            </a:r>
            <a:endParaRPr b="0" lang="en-IN" sz="5400" spc="-1" strike="noStrike">
              <a:latin typeface="Arial"/>
            </a:endParaRPr>
          </a:p>
        </p:txBody>
      </p:sp>
      <p:grpSp>
        <p:nvGrpSpPr>
          <p:cNvPr id="342" name="Group 228"/>
          <p:cNvGrpSpPr/>
          <p:nvPr/>
        </p:nvGrpSpPr>
        <p:grpSpPr>
          <a:xfrm>
            <a:off x="5748480" y="2611800"/>
            <a:ext cx="5468760" cy="801000"/>
            <a:chOff x="5748480" y="2611800"/>
            <a:chExt cx="5468760" cy="801000"/>
          </a:xfrm>
        </p:grpSpPr>
        <p:sp>
          <p:nvSpPr>
            <p:cNvPr id="343" name="TextBox 2"/>
            <p:cNvSpPr/>
            <p:nvPr/>
          </p:nvSpPr>
          <p:spPr>
            <a:xfrm>
              <a:off x="6710040" y="3036240"/>
              <a:ext cx="450720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TextBox 3"/>
            <p:cNvSpPr/>
            <p:nvPr/>
          </p:nvSpPr>
          <p:spPr>
            <a:xfrm>
              <a:off x="6691320" y="2611800"/>
              <a:ext cx="4507200" cy="50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7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content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345" name="TextBox 4"/>
            <p:cNvSpPr/>
            <p:nvPr/>
          </p:nvSpPr>
          <p:spPr>
            <a:xfrm>
              <a:off x="5748480" y="2774520"/>
              <a:ext cx="9576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02</a:t>
              </a:r>
              <a:endParaRPr b="0" lang="en-IN" sz="3600" spc="-1" strike="noStrike">
                <a:latin typeface="Arial"/>
              </a:endParaRPr>
            </a:p>
          </p:txBody>
        </p:sp>
      </p:grpSp>
      <p:grpSp>
        <p:nvGrpSpPr>
          <p:cNvPr id="346" name="Group 246"/>
          <p:cNvGrpSpPr/>
          <p:nvPr/>
        </p:nvGrpSpPr>
        <p:grpSpPr>
          <a:xfrm>
            <a:off x="-26640" y="50760"/>
            <a:ext cx="4440960" cy="6647400"/>
            <a:chOff x="-26640" y="50760"/>
            <a:chExt cx="4440960" cy="6647400"/>
          </a:xfrm>
        </p:grpSpPr>
        <p:sp>
          <p:nvSpPr>
            <p:cNvPr id="347" name="Straight Connector 92"/>
            <p:cNvSpPr/>
            <p:nvPr/>
          </p:nvSpPr>
          <p:spPr>
            <a:xfrm flipH="1" flipV="1">
              <a:off x="2817720" y="6087600"/>
              <a:ext cx="408600" cy="22320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Oval 143"/>
            <p:cNvSpPr/>
            <p:nvPr/>
          </p:nvSpPr>
          <p:spPr>
            <a:xfrm>
              <a:off x="1027080" y="2472120"/>
              <a:ext cx="105480" cy="105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Oval 144"/>
            <p:cNvSpPr/>
            <p:nvPr/>
          </p:nvSpPr>
          <p:spPr>
            <a:xfrm>
              <a:off x="1824480" y="5365080"/>
              <a:ext cx="105480" cy="1054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Oval 145"/>
            <p:cNvSpPr/>
            <p:nvPr/>
          </p:nvSpPr>
          <p:spPr>
            <a:xfrm>
              <a:off x="177480" y="4293360"/>
              <a:ext cx="159120" cy="159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Oval 146"/>
            <p:cNvSpPr/>
            <p:nvPr/>
          </p:nvSpPr>
          <p:spPr>
            <a:xfrm>
              <a:off x="2640240" y="2055240"/>
              <a:ext cx="222840" cy="222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Oval 147"/>
            <p:cNvSpPr/>
            <p:nvPr/>
          </p:nvSpPr>
          <p:spPr>
            <a:xfrm>
              <a:off x="1952640" y="148932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53" name="Group 151"/>
            <p:cNvGrpSpPr/>
            <p:nvPr/>
          </p:nvGrpSpPr>
          <p:grpSpPr>
            <a:xfrm>
              <a:off x="3184560" y="3835440"/>
              <a:ext cx="1229760" cy="1107720"/>
              <a:chOff x="3184560" y="3835440"/>
              <a:chExt cx="1229760" cy="1107720"/>
            </a:xfrm>
          </p:grpSpPr>
          <p:sp>
            <p:nvSpPr>
              <p:cNvPr id="354" name="Straight Connector 91"/>
              <p:cNvSpPr/>
              <p:nvPr/>
            </p:nvSpPr>
            <p:spPr>
              <a:xfrm flipH="1" flipV="1">
                <a:off x="3290040" y="3922200"/>
                <a:ext cx="164880" cy="5230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Straight Connector 93"/>
              <p:cNvSpPr/>
              <p:nvPr/>
            </p:nvSpPr>
            <p:spPr>
              <a:xfrm>
                <a:off x="3460680" y="4445280"/>
                <a:ext cx="491400" cy="7416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Straight Connector 112"/>
              <p:cNvSpPr/>
              <p:nvPr/>
            </p:nvSpPr>
            <p:spPr>
              <a:xfrm flipH="1">
                <a:off x="3946320" y="3909600"/>
                <a:ext cx="384480" cy="60984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Straight Connector 115"/>
              <p:cNvSpPr/>
              <p:nvPr/>
            </p:nvSpPr>
            <p:spPr>
              <a:xfrm flipH="1" flipV="1">
                <a:off x="3952080" y="4519440"/>
                <a:ext cx="186480" cy="4237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8" name="Straight Connector 116"/>
              <p:cNvSpPr/>
              <p:nvPr/>
            </p:nvSpPr>
            <p:spPr>
              <a:xfrm flipV="1">
                <a:off x="3184560" y="4445280"/>
                <a:ext cx="270360" cy="20556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Straight Connector 122"/>
              <p:cNvSpPr/>
              <p:nvPr/>
            </p:nvSpPr>
            <p:spPr>
              <a:xfrm flipH="1">
                <a:off x="3952080" y="4333320"/>
                <a:ext cx="462240" cy="1861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0" name="Oval 142"/>
              <p:cNvSpPr/>
              <p:nvPr/>
            </p:nvSpPr>
            <p:spPr>
              <a:xfrm>
                <a:off x="3863160" y="4426560"/>
                <a:ext cx="186120" cy="1861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Oval 149"/>
              <p:cNvSpPr/>
              <p:nvPr/>
            </p:nvSpPr>
            <p:spPr>
              <a:xfrm>
                <a:off x="4256640" y="3835440"/>
                <a:ext cx="148680" cy="148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2" name="Oval 150"/>
              <p:cNvSpPr/>
              <p:nvPr/>
            </p:nvSpPr>
            <p:spPr>
              <a:xfrm>
                <a:off x="3380400" y="4371120"/>
                <a:ext cx="148680" cy="1486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3" name="Group 152"/>
            <p:cNvGrpSpPr/>
            <p:nvPr/>
          </p:nvGrpSpPr>
          <p:grpSpPr>
            <a:xfrm>
              <a:off x="-26640" y="50760"/>
              <a:ext cx="2246400" cy="1701360"/>
              <a:chOff x="-26640" y="50760"/>
              <a:chExt cx="2246400" cy="1701360"/>
            </a:xfrm>
          </p:grpSpPr>
          <p:sp>
            <p:nvSpPr>
              <p:cNvPr id="364" name="Straight Connector 153"/>
              <p:cNvSpPr/>
              <p:nvPr/>
            </p:nvSpPr>
            <p:spPr>
              <a:xfrm>
                <a:off x="1805040" y="815040"/>
                <a:ext cx="253080" cy="8035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Straight Connector 154"/>
              <p:cNvSpPr/>
              <p:nvPr/>
            </p:nvSpPr>
            <p:spPr>
              <a:xfrm flipH="1" flipV="1">
                <a:off x="1041480" y="701280"/>
                <a:ext cx="754920" cy="11376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Straight Connector 155"/>
              <p:cNvSpPr/>
              <p:nvPr/>
            </p:nvSpPr>
            <p:spPr>
              <a:xfrm flipV="1">
                <a:off x="459360" y="701280"/>
                <a:ext cx="591120" cy="93636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Straight Connector 156"/>
              <p:cNvSpPr/>
              <p:nvPr/>
            </p:nvSpPr>
            <p:spPr>
              <a:xfrm>
                <a:off x="754920" y="50760"/>
                <a:ext cx="286560" cy="6505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Straight Connector 157"/>
              <p:cNvSpPr/>
              <p:nvPr/>
            </p:nvSpPr>
            <p:spPr>
              <a:xfrm flipH="1">
                <a:off x="1805040" y="499320"/>
                <a:ext cx="414720" cy="3157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" name="Straight Connector 158"/>
              <p:cNvSpPr/>
              <p:nvPr/>
            </p:nvSpPr>
            <p:spPr>
              <a:xfrm flipV="1">
                <a:off x="-26640" y="701280"/>
                <a:ext cx="1068120" cy="2682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0" name="Oval 159"/>
              <p:cNvSpPr/>
              <p:nvPr/>
            </p:nvSpPr>
            <p:spPr>
              <a:xfrm rot="10800000">
                <a:off x="892080" y="558000"/>
                <a:ext cx="286200" cy="28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Oval 160"/>
              <p:cNvSpPr/>
              <p:nvPr/>
            </p:nvSpPr>
            <p:spPr>
              <a:xfrm rot="10800000">
                <a:off x="345600" y="152352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Oval 161"/>
              <p:cNvSpPr/>
              <p:nvPr/>
            </p:nvSpPr>
            <p:spPr>
              <a:xfrm rot="10800000">
                <a:off x="1690920" y="70092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73" name="Group 162"/>
            <p:cNvGrpSpPr/>
            <p:nvPr/>
          </p:nvGrpSpPr>
          <p:grpSpPr>
            <a:xfrm>
              <a:off x="237960" y="4476960"/>
              <a:ext cx="1960560" cy="2221200"/>
              <a:chOff x="237960" y="4476960"/>
              <a:chExt cx="1960560" cy="2221200"/>
            </a:xfrm>
          </p:grpSpPr>
          <p:sp>
            <p:nvSpPr>
              <p:cNvPr id="374" name="Straight Connector 163"/>
              <p:cNvSpPr/>
              <p:nvPr/>
            </p:nvSpPr>
            <p:spPr>
              <a:xfrm>
                <a:off x="1361520" y="4983840"/>
                <a:ext cx="837000" cy="9324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Straight Connector 164"/>
              <p:cNvSpPr/>
              <p:nvPr/>
            </p:nvSpPr>
            <p:spPr>
              <a:xfrm flipH="1">
                <a:off x="948960" y="4992120"/>
                <a:ext cx="408960" cy="6444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6" name="Straight Connector 165"/>
              <p:cNvSpPr/>
              <p:nvPr/>
            </p:nvSpPr>
            <p:spPr>
              <a:xfrm flipH="1" flipV="1">
                <a:off x="952560" y="5628240"/>
                <a:ext cx="617400" cy="9187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7" name="Straight Connector 166"/>
              <p:cNvSpPr/>
              <p:nvPr/>
            </p:nvSpPr>
            <p:spPr>
              <a:xfrm>
                <a:off x="237960" y="5635440"/>
                <a:ext cx="711000" cy="10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8" name="Straight Connector 167"/>
              <p:cNvSpPr/>
              <p:nvPr/>
            </p:nvSpPr>
            <p:spPr>
              <a:xfrm>
                <a:off x="1240200" y="4476960"/>
                <a:ext cx="121320" cy="5068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Straight Connector 168"/>
              <p:cNvSpPr/>
              <p:nvPr/>
            </p:nvSpPr>
            <p:spPr>
              <a:xfrm flipV="1">
                <a:off x="923040" y="5636520"/>
                <a:ext cx="25920" cy="76464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0" name="Oval 169"/>
              <p:cNvSpPr/>
              <p:nvPr/>
            </p:nvSpPr>
            <p:spPr>
              <a:xfrm rot="6830400">
                <a:off x="802800" y="5499000"/>
                <a:ext cx="286200" cy="28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Oval 170"/>
              <p:cNvSpPr/>
              <p:nvPr/>
            </p:nvSpPr>
            <p:spPr>
              <a:xfrm rot="6830400">
                <a:off x="1455840" y="643284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2" name="Oval 171"/>
              <p:cNvSpPr/>
              <p:nvPr/>
            </p:nvSpPr>
            <p:spPr>
              <a:xfrm rot="6830400">
                <a:off x="1247040" y="486936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83" name="Group 172"/>
            <p:cNvGrpSpPr/>
            <p:nvPr/>
          </p:nvGrpSpPr>
          <p:grpSpPr>
            <a:xfrm>
              <a:off x="116280" y="1737360"/>
              <a:ext cx="1767240" cy="2039040"/>
              <a:chOff x="116280" y="1737360"/>
              <a:chExt cx="1767240" cy="2039040"/>
            </a:xfrm>
          </p:grpSpPr>
          <p:sp>
            <p:nvSpPr>
              <p:cNvPr id="384" name="Straight Connector 173"/>
              <p:cNvSpPr/>
              <p:nvPr/>
            </p:nvSpPr>
            <p:spPr>
              <a:xfrm flipV="1">
                <a:off x="637200" y="1737360"/>
                <a:ext cx="315720" cy="7812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Straight Connector 174"/>
              <p:cNvSpPr/>
              <p:nvPr/>
            </p:nvSpPr>
            <p:spPr>
              <a:xfrm>
                <a:off x="644040" y="2523960"/>
                <a:ext cx="510120" cy="5677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6" name="Straight Connector 175"/>
              <p:cNvSpPr/>
              <p:nvPr/>
            </p:nvSpPr>
            <p:spPr>
              <a:xfrm flipH="1">
                <a:off x="1147320" y="2139480"/>
                <a:ext cx="587880" cy="9468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" name="Straight Connector 176"/>
              <p:cNvSpPr/>
              <p:nvPr/>
            </p:nvSpPr>
            <p:spPr>
              <a:xfrm flipV="1">
                <a:off x="961560" y="3091680"/>
                <a:ext cx="192600" cy="6847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8" name="Straight Connector 177"/>
              <p:cNvSpPr/>
              <p:nvPr/>
            </p:nvSpPr>
            <p:spPr>
              <a:xfrm>
                <a:off x="116280" y="2498040"/>
                <a:ext cx="520920" cy="205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9" name="Straight Connector 178"/>
              <p:cNvSpPr/>
              <p:nvPr/>
            </p:nvSpPr>
            <p:spPr>
              <a:xfrm flipH="1" flipV="1">
                <a:off x="1154160" y="3091680"/>
                <a:ext cx="729360" cy="2314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0" name="Oval 179"/>
              <p:cNvSpPr/>
              <p:nvPr/>
            </p:nvSpPr>
            <p:spPr>
              <a:xfrm rot="2370000">
                <a:off x="1015920" y="2953080"/>
                <a:ext cx="286200" cy="28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Oval 181"/>
              <p:cNvSpPr/>
              <p:nvPr/>
            </p:nvSpPr>
            <p:spPr>
              <a:xfrm rot="2370000">
                <a:off x="523080" y="240408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2" name="Straight Connector 186"/>
            <p:cNvSpPr/>
            <p:nvPr/>
          </p:nvSpPr>
          <p:spPr>
            <a:xfrm flipV="1">
              <a:off x="187200" y="4732560"/>
              <a:ext cx="474840" cy="13464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Straight Connector 189"/>
            <p:cNvSpPr/>
            <p:nvPr/>
          </p:nvSpPr>
          <p:spPr>
            <a:xfrm>
              <a:off x="2255040" y="2204280"/>
              <a:ext cx="385200" cy="26964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94" name="Group 202"/>
            <p:cNvGrpSpPr/>
            <p:nvPr/>
          </p:nvGrpSpPr>
          <p:grpSpPr>
            <a:xfrm>
              <a:off x="1778040" y="3443400"/>
              <a:ext cx="964440" cy="1210680"/>
              <a:chOff x="1778040" y="3443400"/>
              <a:chExt cx="964440" cy="1210680"/>
            </a:xfrm>
          </p:grpSpPr>
          <p:sp>
            <p:nvSpPr>
              <p:cNvPr id="395" name="Oval 148"/>
              <p:cNvSpPr/>
              <p:nvPr/>
            </p:nvSpPr>
            <p:spPr>
              <a:xfrm rot="6561000">
                <a:off x="2039040" y="404028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6" name="Straight Connector 192"/>
              <p:cNvSpPr/>
              <p:nvPr/>
            </p:nvSpPr>
            <p:spPr>
              <a:xfrm flipH="1">
                <a:off x="2152800" y="3443400"/>
                <a:ext cx="589680" cy="7120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7" name="Straight Connector 195"/>
              <p:cNvSpPr/>
              <p:nvPr/>
            </p:nvSpPr>
            <p:spPr>
              <a:xfrm flipH="1">
                <a:off x="1778040" y="4155480"/>
                <a:ext cx="374760" cy="460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8" name="Straight Connector 198"/>
              <p:cNvSpPr/>
              <p:nvPr/>
            </p:nvSpPr>
            <p:spPr>
              <a:xfrm>
                <a:off x="2152800" y="4155480"/>
                <a:ext cx="407880" cy="4986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9" name="Group 203"/>
            <p:cNvGrpSpPr/>
            <p:nvPr/>
          </p:nvGrpSpPr>
          <p:grpSpPr>
            <a:xfrm>
              <a:off x="2433960" y="734400"/>
              <a:ext cx="1222200" cy="913320"/>
              <a:chOff x="2433960" y="734400"/>
              <a:chExt cx="1222200" cy="913320"/>
            </a:xfrm>
          </p:grpSpPr>
          <p:sp>
            <p:nvSpPr>
              <p:cNvPr id="400" name="Oval 204"/>
              <p:cNvSpPr/>
              <p:nvPr/>
            </p:nvSpPr>
            <p:spPr>
              <a:xfrm rot="8555400">
                <a:off x="2659320" y="892440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1" name="Straight Connector 205"/>
              <p:cNvSpPr/>
              <p:nvPr/>
            </p:nvSpPr>
            <p:spPr>
              <a:xfrm flipH="1">
                <a:off x="2772720" y="734400"/>
                <a:ext cx="883440" cy="27252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2" name="Straight Connector 206"/>
              <p:cNvSpPr/>
              <p:nvPr/>
            </p:nvSpPr>
            <p:spPr>
              <a:xfrm flipH="1" flipV="1">
                <a:off x="2433960" y="840240"/>
                <a:ext cx="338760" cy="16668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3" name="Straight Connector 207"/>
              <p:cNvSpPr/>
              <p:nvPr/>
            </p:nvSpPr>
            <p:spPr>
              <a:xfrm>
                <a:off x="2772720" y="1006920"/>
                <a:ext cx="68040" cy="640800"/>
              </a:xfrm>
              <a:prstGeom prst="line">
                <a:avLst/>
              </a:prstGeom>
              <a:ln w="3175">
                <a:solidFill>
                  <a:srgbClr val="ffffff"/>
                </a:solidFill>
                <a:round/>
                <a:headEnd len="lg" type="oval" w="lg"/>
                <a:tailEnd len="lg" type="oval" w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04" name="Straight Connector 210"/>
            <p:cNvSpPr/>
            <p:nvPr/>
          </p:nvSpPr>
          <p:spPr>
            <a:xfrm>
              <a:off x="945720" y="3770640"/>
              <a:ext cx="832320" cy="42408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Straight Connector 213"/>
            <p:cNvSpPr/>
            <p:nvPr/>
          </p:nvSpPr>
          <p:spPr>
            <a:xfrm flipH="1" flipV="1">
              <a:off x="1877400" y="3305520"/>
              <a:ext cx="865080" cy="12348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Straight Connector 219"/>
            <p:cNvSpPr/>
            <p:nvPr/>
          </p:nvSpPr>
          <p:spPr>
            <a:xfrm flipV="1">
              <a:off x="961560" y="1613880"/>
              <a:ext cx="1096200" cy="12348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Straight Connector 222"/>
            <p:cNvSpPr/>
            <p:nvPr/>
          </p:nvSpPr>
          <p:spPr>
            <a:xfrm flipH="1" flipV="1">
              <a:off x="2736360" y="3431520"/>
              <a:ext cx="408600" cy="22320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Straight Connector 223"/>
            <p:cNvSpPr/>
            <p:nvPr/>
          </p:nvSpPr>
          <p:spPr>
            <a:xfrm flipH="1" flipV="1">
              <a:off x="951840" y="5645880"/>
              <a:ext cx="489600" cy="36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Straight Connector 225"/>
            <p:cNvSpPr/>
            <p:nvPr/>
          </p:nvSpPr>
          <p:spPr>
            <a:xfrm flipH="1">
              <a:off x="63000" y="3093840"/>
              <a:ext cx="1091160" cy="398880"/>
            </a:xfrm>
            <a:prstGeom prst="line">
              <a:avLst/>
            </a:prstGeom>
            <a:ln w="3175">
              <a:solidFill>
                <a:srgbClr val="ffffff"/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10" name="Group 229"/>
          <p:cNvGrpSpPr/>
          <p:nvPr/>
        </p:nvGrpSpPr>
        <p:grpSpPr>
          <a:xfrm>
            <a:off x="5730120" y="3564000"/>
            <a:ext cx="5848560" cy="801000"/>
            <a:chOff x="5730120" y="3564000"/>
            <a:chExt cx="5848560" cy="801000"/>
          </a:xfrm>
        </p:grpSpPr>
        <p:sp>
          <p:nvSpPr>
            <p:cNvPr id="411" name="TextBox 230"/>
            <p:cNvSpPr/>
            <p:nvPr/>
          </p:nvSpPr>
          <p:spPr>
            <a:xfrm>
              <a:off x="6773400" y="3988440"/>
              <a:ext cx="480528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TextBox 231"/>
            <p:cNvSpPr/>
            <p:nvPr/>
          </p:nvSpPr>
          <p:spPr>
            <a:xfrm>
              <a:off x="6751440" y="3564000"/>
              <a:ext cx="4807800" cy="50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7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content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413" name="TextBox 232"/>
            <p:cNvSpPr/>
            <p:nvPr/>
          </p:nvSpPr>
          <p:spPr>
            <a:xfrm>
              <a:off x="5730120" y="3726720"/>
              <a:ext cx="1020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03</a:t>
              </a:r>
              <a:endParaRPr b="0" lang="en-IN" sz="3600" spc="-1" strike="noStrike">
                <a:latin typeface="Arial"/>
              </a:endParaRPr>
            </a:p>
          </p:txBody>
        </p:sp>
      </p:grpSp>
      <p:grpSp>
        <p:nvGrpSpPr>
          <p:cNvPr id="414" name="Group 233"/>
          <p:cNvGrpSpPr/>
          <p:nvPr/>
        </p:nvGrpSpPr>
        <p:grpSpPr>
          <a:xfrm>
            <a:off x="5792040" y="4498200"/>
            <a:ext cx="5514840" cy="801360"/>
            <a:chOff x="5792040" y="4498200"/>
            <a:chExt cx="5514840" cy="801360"/>
          </a:xfrm>
        </p:grpSpPr>
        <p:sp>
          <p:nvSpPr>
            <p:cNvPr id="415" name="TextBox 234"/>
            <p:cNvSpPr/>
            <p:nvPr/>
          </p:nvSpPr>
          <p:spPr>
            <a:xfrm>
              <a:off x="6799680" y="4923000"/>
              <a:ext cx="450720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TextBox 235"/>
            <p:cNvSpPr/>
            <p:nvPr/>
          </p:nvSpPr>
          <p:spPr>
            <a:xfrm>
              <a:off x="6734880" y="4498200"/>
              <a:ext cx="4507200" cy="50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7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content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417" name="TextBox 236"/>
            <p:cNvSpPr/>
            <p:nvPr/>
          </p:nvSpPr>
          <p:spPr>
            <a:xfrm>
              <a:off x="5792040" y="4661280"/>
              <a:ext cx="9576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04</a:t>
              </a:r>
              <a:endParaRPr b="0" lang="en-IN" sz="3600" spc="-1" strike="noStrike">
                <a:latin typeface="Arial"/>
              </a:endParaRPr>
            </a:p>
          </p:txBody>
        </p:sp>
      </p:grpSp>
      <p:grpSp>
        <p:nvGrpSpPr>
          <p:cNvPr id="418" name="Group 241"/>
          <p:cNvGrpSpPr/>
          <p:nvPr/>
        </p:nvGrpSpPr>
        <p:grpSpPr>
          <a:xfrm>
            <a:off x="10634040" y="371520"/>
            <a:ext cx="1222200" cy="912960"/>
            <a:chOff x="10634040" y="371520"/>
            <a:chExt cx="1222200" cy="912960"/>
          </a:xfrm>
        </p:grpSpPr>
        <p:sp>
          <p:nvSpPr>
            <p:cNvPr id="419" name="Oval 242"/>
            <p:cNvSpPr/>
            <p:nvPr/>
          </p:nvSpPr>
          <p:spPr>
            <a:xfrm rot="8555400">
              <a:off x="10859400" y="5292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494ba">
                  <a:lumMod val="75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0" name="Straight Connector 243"/>
            <p:cNvSpPr/>
            <p:nvPr/>
          </p:nvSpPr>
          <p:spPr>
            <a:xfrm flipH="1">
              <a:off x="10972800" y="371520"/>
              <a:ext cx="883440" cy="272520"/>
            </a:xfrm>
            <a:prstGeom prst="line">
              <a:avLst/>
            </a:prstGeom>
            <a:ln w="3175">
              <a:solidFill>
                <a:srgbClr val="3494ba">
                  <a:lumMod val="75000"/>
                </a:srgbClr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Straight Connector 244"/>
            <p:cNvSpPr/>
            <p:nvPr/>
          </p:nvSpPr>
          <p:spPr>
            <a:xfrm flipH="1" flipV="1">
              <a:off x="10634040" y="477000"/>
              <a:ext cx="338760" cy="167040"/>
            </a:xfrm>
            <a:prstGeom prst="line">
              <a:avLst/>
            </a:prstGeom>
            <a:ln w="3175">
              <a:solidFill>
                <a:srgbClr val="3494ba">
                  <a:lumMod val="75000"/>
                </a:srgbClr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2" name="Straight Connector 245"/>
            <p:cNvSpPr/>
            <p:nvPr/>
          </p:nvSpPr>
          <p:spPr>
            <a:xfrm>
              <a:off x="10972800" y="644040"/>
              <a:ext cx="68040" cy="640440"/>
            </a:xfrm>
            <a:prstGeom prst="line">
              <a:avLst/>
            </a:prstGeom>
            <a:ln w="3175">
              <a:solidFill>
                <a:srgbClr val="3494ba">
                  <a:lumMod val="75000"/>
                </a:srgbClr>
              </a:solidFill>
              <a:round/>
              <a:headEnd len="lg" type="oval" w="lg"/>
              <a:tailEnd len="lg" type="oval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3" name="Group 233"/>
          <p:cNvGrpSpPr/>
          <p:nvPr/>
        </p:nvGrpSpPr>
        <p:grpSpPr>
          <a:xfrm>
            <a:off x="5730120" y="5419800"/>
            <a:ext cx="6191280" cy="801360"/>
            <a:chOff x="5730120" y="5419800"/>
            <a:chExt cx="6191280" cy="801360"/>
          </a:xfrm>
        </p:grpSpPr>
        <p:sp>
          <p:nvSpPr>
            <p:cNvPr id="424" name="TextBox 84"/>
            <p:cNvSpPr/>
            <p:nvPr/>
          </p:nvSpPr>
          <p:spPr>
            <a:xfrm>
              <a:off x="6861240" y="5844240"/>
              <a:ext cx="506016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TextBox 85"/>
            <p:cNvSpPr/>
            <p:nvPr/>
          </p:nvSpPr>
          <p:spPr>
            <a:xfrm>
              <a:off x="6788520" y="5419800"/>
              <a:ext cx="5060160" cy="501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7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content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426" name="TextBox 86"/>
            <p:cNvSpPr/>
            <p:nvPr/>
          </p:nvSpPr>
          <p:spPr>
            <a:xfrm>
              <a:off x="5730120" y="5582880"/>
              <a:ext cx="10753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05</a:t>
              </a:r>
              <a:endParaRPr b="0" lang="en-IN" sz="3600" spc="-1" strike="noStrike">
                <a:latin typeface="Arial"/>
              </a:endParaRPr>
            </a:p>
          </p:txBody>
        </p:sp>
      </p:grpSp>
      <p:grpSp>
        <p:nvGrpSpPr>
          <p:cNvPr id="427" name="Group 94"/>
          <p:cNvGrpSpPr/>
          <p:nvPr/>
        </p:nvGrpSpPr>
        <p:grpSpPr>
          <a:xfrm>
            <a:off x="5730120" y="1719720"/>
            <a:ext cx="6001560" cy="801360"/>
            <a:chOff x="5730120" y="1719720"/>
            <a:chExt cx="6001560" cy="801360"/>
          </a:xfrm>
        </p:grpSpPr>
        <p:sp>
          <p:nvSpPr>
            <p:cNvPr id="428" name="TextBox 95"/>
            <p:cNvSpPr/>
            <p:nvPr/>
          </p:nvSpPr>
          <p:spPr>
            <a:xfrm>
              <a:off x="6735960" y="2144160"/>
              <a:ext cx="4716000" cy="276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TextBox 96"/>
            <p:cNvSpPr/>
            <p:nvPr/>
          </p:nvSpPr>
          <p:spPr>
            <a:xfrm>
              <a:off x="6716520" y="1719720"/>
              <a:ext cx="5015160" cy="50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7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content</a:t>
              </a:r>
              <a:endParaRPr b="0" lang="en-IN" sz="2700" spc="-1" strike="noStrike">
                <a:latin typeface="Arial"/>
              </a:endParaRPr>
            </a:p>
          </p:txBody>
        </p:sp>
        <p:sp>
          <p:nvSpPr>
            <p:cNvPr id="430" name="TextBox 97"/>
            <p:cNvSpPr/>
            <p:nvPr/>
          </p:nvSpPr>
          <p:spPr>
            <a:xfrm>
              <a:off x="5730120" y="1882800"/>
              <a:ext cx="10022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3600" spc="-1" strike="noStrike">
                  <a:solidFill>
                    <a:srgbClr val="ffffff"/>
                  </a:solidFill>
                  <a:latin typeface="Arial"/>
                  <a:ea typeface="Arial Unicode MS"/>
                </a:rPr>
                <a:t>01</a:t>
              </a:r>
              <a:endParaRPr b="0" lang="en-IN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QIIME2 enables robust microbial data processing.</a:t>
            </a:r>
          </a:p>
          <a:p>
            <a:r>
              <a:t>- R enhances exploratory data analysis and visualization.</a:t>
            </a:r>
          </a:p>
          <a:p>
            <a:r>
              <a:t>- Integrating both tools provides comprehensive insights.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QIIME2 Documentation</a:t>
            </a:r>
          </a:p>
          <a:p>
            <a:r>
              <a:t>- R Bioconductor Packages: phyloseq, ggplot2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ONEOMICS PVT LTD, Trichy</a:t>
            </a:r>
          </a:p>
          <a:p>
            <a:r>
              <a:t>Email: sales@oneomics.in</a:t>
            </a:r>
          </a:p>
          <a:p>
            <a:r>
              <a:t>Phone: +91-431-2963465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: Top Corners Rounded 246"/>
          <p:cNvSpPr/>
          <p:nvPr/>
        </p:nvSpPr>
        <p:spPr>
          <a:xfrm rot="5400000">
            <a:off x="7402320" y="-531720"/>
            <a:ext cx="1646640" cy="793224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TextBox 3"/>
          <p:cNvSpPr/>
          <p:nvPr/>
        </p:nvSpPr>
        <p:spPr>
          <a:xfrm>
            <a:off x="4600800" y="3033360"/>
            <a:ext cx="75909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01. Topic</a:t>
            </a:r>
            <a:endParaRPr b="0" lang="en-IN" sz="4800" spc="-1" strike="noStrike">
              <a:latin typeface="Arial"/>
            </a:endParaRPr>
          </a:p>
        </p:txBody>
      </p:sp>
      <p:grpSp>
        <p:nvGrpSpPr>
          <p:cNvPr id="433" name="Group 235"/>
          <p:cNvGrpSpPr/>
          <p:nvPr/>
        </p:nvGrpSpPr>
        <p:grpSpPr>
          <a:xfrm>
            <a:off x="5597280" y="1561680"/>
            <a:ext cx="1053360" cy="840240"/>
            <a:chOff x="5597280" y="1561680"/>
            <a:chExt cx="1053360" cy="840240"/>
          </a:xfrm>
        </p:grpSpPr>
        <p:sp>
          <p:nvSpPr>
            <p:cNvPr id="434" name="Rectangle 236"/>
            <p:cNvSpPr/>
            <p:nvPr/>
          </p:nvSpPr>
          <p:spPr>
            <a:xfrm rot="10137000">
              <a:off x="6105960" y="2008440"/>
              <a:ext cx="29520" cy="245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Rectangle 237"/>
            <p:cNvSpPr/>
            <p:nvPr/>
          </p:nvSpPr>
          <p:spPr>
            <a:xfrm rot="7523400">
              <a:off x="5967720" y="1798920"/>
              <a:ext cx="45000" cy="236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6" name="Freeform: Shape 238"/>
            <p:cNvSpPr/>
            <p:nvPr/>
          </p:nvSpPr>
          <p:spPr>
            <a:xfrm rot="7523400">
              <a:off x="5672160" y="1636560"/>
              <a:ext cx="381960" cy="3819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Freeform: Shape 239"/>
            <p:cNvSpPr/>
            <p:nvPr/>
          </p:nvSpPr>
          <p:spPr>
            <a:xfrm rot="7523400">
              <a:off x="6042600" y="2144880"/>
              <a:ext cx="214560" cy="2145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Rectangle 240"/>
            <p:cNvSpPr/>
            <p:nvPr/>
          </p:nvSpPr>
          <p:spPr>
            <a:xfrm flipH="1" rot="3923400">
              <a:off x="6257520" y="1721160"/>
              <a:ext cx="48240" cy="34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Freeform: Shape 241"/>
            <p:cNvSpPr/>
            <p:nvPr/>
          </p:nvSpPr>
          <p:spPr>
            <a:xfrm flipH="1" rot="7523400">
              <a:off x="6321600" y="1691280"/>
              <a:ext cx="275040" cy="27468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Freeform: Shape 242"/>
            <p:cNvSpPr/>
            <p:nvPr/>
          </p:nvSpPr>
          <p:spPr>
            <a:xfrm rot="7523400">
              <a:off x="5966280" y="1849680"/>
              <a:ext cx="275040" cy="27504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1" name="Group 300"/>
          <p:cNvGrpSpPr/>
          <p:nvPr/>
        </p:nvGrpSpPr>
        <p:grpSpPr>
          <a:xfrm>
            <a:off x="646200" y="1072800"/>
            <a:ext cx="4715640" cy="5231520"/>
            <a:chOff x="646200" y="1072800"/>
            <a:chExt cx="4715640" cy="5231520"/>
          </a:xfrm>
        </p:grpSpPr>
        <p:grpSp>
          <p:nvGrpSpPr>
            <p:cNvPr id="442" name="Group 5"/>
            <p:cNvGrpSpPr/>
            <p:nvPr/>
          </p:nvGrpSpPr>
          <p:grpSpPr>
            <a:xfrm>
              <a:off x="2193840" y="2469960"/>
              <a:ext cx="1710000" cy="1738080"/>
              <a:chOff x="2193840" y="2469960"/>
              <a:chExt cx="1710000" cy="1738080"/>
            </a:xfrm>
          </p:grpSpPr>
          <p:sp>
            <p:nvSpPr>
              <p:cNvPr id="443" name="Freeform: Shape 6"/>
              <p:cNvSpPr/>
              <p:nvPr/>
            </p:nvSpPr>
            <p:spPr>
              <a:xfrm>
                <a:off x="2253960" y="2543040"/>
                <a:ext cx="903960" cy="1029240"/>
              </a:xfrm>
              <a:custGeom>
                <a:avLst/>
                <a:gdLst/>
                <a:ahLst/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Freeform: Shape 7"/>
              <p:cNvSpPr/>
              <p:nvPr/>
            </p:nvSpPr>
            <p:spPr>
              <a:xfrm>
                <a:off x="2529720" y="248976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Freeform: Shape 8"/>
              <p:cNvSpPr/>
              <p:nvPr/>
            </p:nvSpPr>
            <p:spPr>
              <a:xfrm>
                <a:off x="2864160" y="307296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Freeform: Shape 9"/>
              <p:cNvSpPr/>
              <p:nvPr/>
            </p:nvSpPr>
            <p:spPr>
              <a:xfrm>
                <a:off x="2957040" y="3072960"/>
                <a:ext cx="250920" cy="35136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Freeform: Shape 10"/>
              <p:cNvSpPr/>
              <p:nvPr/>
            </p:nvSpPr>
            <p:spPr>
              <a:xfrm>
                <a:off x="2193840" y="30754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Freeform: Shape 11"/>
              <p:cNvSpPr/>
              <p:nvPr/>
            </p:nvSpPr>
            <p:spPr>
              <a:xfrm>
                <a:off x="2193840" y="26812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Freeform: Shape 12"/>
              <p:cNvSpPr/>
              <p:nvPr/>
            </p:nvSpPr>
            <p:spPr>
              <a:xfrm>
                <a:off x="2927160" y="2543040"/>
                <a:ext cx="903960" cy="1004400"/>
              </a:xfrm>
              <a:custGeom>
                <a:avLst/>
                <a:gdLst/>
                <a:ahLst/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22071"/>
                    </a:lnTo>
                    <a:lnTo>
                      <a:pt x="468754" y="1435632"/>
                    </a:lnTo>
                    <a:lnTo>
                      <a:pt x="147906" y="1249194"/>
                    </a:lnTo>
                    <a:lnTo>
                      <a:pt x="147906" y="880653"/>
                    </a:lnTo>
                    <a:lnTo>
                      <a:pt x="147906" y="512112"/>
                    </a:lnTo>
                    <a:lnTo>
                      <a:pt x="468754" y="325673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Freeform: Shape 13"/>
              <p:cNvSpPr/>
              <p:nvPr/>
            </p:nvSpPr>
            <p:spPr>
              <a:xfrm>
                <a:off x="3218400" y="246996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Freeform: Shape 14"/>
              <p:cNvSpPr/>
              <p:nvPr/>
            </p:nvSpPr>
            <p:spPr>
              <a:xfrm>
                <a:off x="3539880" y="26812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Freeform: Shape 15"/>
              <p:cNvSpPr/>
              <p:nvPr/>
            </p:nvSpPr>
            <p:spPr>
              <a:xfrm>
                <a:off x="3552480" y="305280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Freeform: Shape 16"/>
              <p:cNvSpPr/>
              <p:nvPr/>
            </p:nvSpPr>
            <p:spPr>
              <a:xfrm>
                <a:off x="2957040" y="3072960"/>
                <a:ext cx="250920" cy="35136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Freeform: Shape 17"/>
              <p:cNvSpPr/>
              <p:nvPr/>
            </p:nvSpPr>
            <p:spPr>
              <a:xfrm>
                <a:off x="2859120" y="267624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Freeform: Shape 18"/>
              <p:cNvSpPr/>
              <p:nvPr/>
            </p:nvSpPr>
            <p:spPr>
              <a:xfrm>
                <a:off x="2590560" y="3128040"/>
                <a:ext cx="903960" cy="1004400"/>
              </a:xfrm>
              <a:custGeom>
                <a:avLst/>
                <a:gdLst/>
                <a:ahLst/>
                <a:rect l="l" t="t" r="r" b="b"/>
                <a:pathLst>
                  <a:path w="1560880" h="1734311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06113" y="1439968"/>
                    </a:lnTo>
                    <a:lnTo>
                      <a:pt x="785266" y="1626407"/>
                    </a:lnTo>
                    <a:lnTo>
                      <a:pt x="468754" y="1439968"/>
                    </a:lnTo>
                    <a:lnTo>
                      <a:pt x="147906" y="1253530"/>
                    </a:lnTo>
                    <a:lnTo>
                      <a:pt x="147906" y="884989"/>
                    </a:lnTo>
                    <a:lnTo>
                      <a:pt x="147906" y="516447"/>
                    </a:lnTo>
                    <a:lnTo>
                      <a:pt x="468754" y="330009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Freeform: Shape 19"/>
              <p:cNvSpPr/>
              <p:nvPr/>
            </p:nvSpPr>
            <p:spPr>
              <a:xfrm>
                <a:off x="2866680" y="38566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Freeform: Shape 20"/>
              <p:cNvSpPr/>
              <p:nvPr/>
            </p:nvSpPr>
            <p:spPr>
              <a:xfrm>
                <a:off x="2859120" y="30628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Freeform: Shape 21"/>
              <p:cNvSpPr/>
              <p:nvPr/>
            </p:nvSpPr>
            <p:spPr>
              <a:xfrm>
                <a:off x="3200760" y="326376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Freeform: Shape 22"/>
              <p:cNvSpPr/>
              <p:nvPr/>
            </p:nvSpPr>
            <p:spPr>
              <a:xfrm>
                <a:off x="3193200" y="366552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Freeform: Shape 23"/>
              <p:cNvSpPr/>
              <p:nvPr/>
            </p:nvSpPr>
            <p:spPr>
              <a:xfrm>
                <a:off x="2530080" y="365328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1614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Freeform: Shape 24"/>
              <p:cNvSpPr/>
              <p:nvPr/>
            </p:nvSpPr>
            <p:spPr>
              <a:xfrm>
                <a:off x="2525040" y="3256200"/>
                <a:ext cx="351360" cy="351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2" name="Group 25"/>
            <p:cNvGrpSpPr/>
            <p:nvPr/>
          </p:nvGrpSpPr>
          <p:grpSpPr>
            <a:xfrm>
              <a:off x="3422160" y="1494000"/>
              <a:ext cx="1146960" cy="1041840"/>
              <a:chOff x="3422160" y="1494000"/>
              <a:chExt cx="1146960" cy="1041840"/>
            </a:xfrm>
          </p:grpSpPr>
          <p:sp>
            <p:nvSpPr>
              <p:cNvPr id="463" name="Rectangle 26"/>
              <p:cNvSpPr/>
              <p:nvPr/>
            </p:nvSpPr>
            <p:spPr>
              <a:xfrm rot="666600">
                <a:off x="4109760" y="1663200"/>
                <a:ext cx="33480" cy="2800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Rectangle 27"/>
              <p:cNvSpPr/>
              <p:nvPr/>
            </p:nvSpPr>
            <p:spPr>
              <a:xfrm rot="19653000">
                <a:off x="4146480" y="1950840"/>
                <a:ext cx="51480" cy="2696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Freeform: Shape 28"/>
              <p:cNvSpPr/>
              <p:nvPr/>
            </p:nvSpPr>
            <p:spPr>
              <a:xfrm rot="19653000">
                <a:off x="4050000" y="2016720"/>
                <a:ext cx="435960" cy="4359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Freeform: Shape 29"/>
              <p:cNvSpPr/>
              <p:nvPr/>
            </p:nvSpPr>
            <p:spPr>
              <a:xfrm rot="19653000">
                <a:off x="4025520" y="1540440"/>
                <a:ext cx="244800" cy="24480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Rectangle 30"/>
              <p:cNvSpPr/>
              <p:nvPr/>
            </p:nvSpPr>
            <p:spPr>
              <a:xfrm flipH="1" rot="16053600">
                <a:off x="3824280" y="1792800"/>
                <a:ext cx="55080" cy="387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Freeform: Shape 31"/>
              <p:cNvSpPr/>
              <p:nvPr/>
            </p:nvSpPr>
            <p:spPr>
              <a:xfrm flipH="1" rot="19653000">
                <a:off x="3481560" y="1820160"/>
                <a:ext cx="313920" cy="31392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Freeform: Shape 32"/>
              <p:cNvSpPr/>
              <p:nvPr/>
            </p:nvSpPr>
            <p:spPr>
              <a:xfrm rot="19653000">
                <a:off x="3925440" y="1805400"/>
                <a:ext cx="313920" cy="31392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0" name="Group 156"/>
            <p:cNvGrpSpPr/>
            <p:nvPr/>
          </p:nvGrpSpPr>
          <p:grpSpPr>
            <a:xfrm>
              <a:off x="646200" y="3007800"/>
              <a:ext cx="1965600" cy="1719720"/>
              <a:chOff x="646200" y="3007800"/>
              <a:chExt cx="1965600" cy="1719720"/>
            </a:xfrm>
          </p:grpSpPr>
          <p:grpSp>
            <p:nvGrpSpPr>
              <p:cNvPr id="471" name="Group 157"/>
              <p:cNvGrpSpPr/>
              <p:nvPr/>
            </p:nvGrpSpPr>
            <p:grpSpPr>
              <a:xfrm>
                <a:off x="646200" y="3039840"/>
                <a:ext cx="639000" cy="475920"/>
                <a:chOff x="646200" y="3039840"/>
                <a:chExt cx="639000" cy="475920"/>
              </a:xfrm>
            </p:grpSpPr>
            <p:sp>
              <p:nvSpPr>
                <p:cNvPr id="472" name="Rectangle 174"/>
                <p:cNvSpPr/>
                <p:nvPr/>
              </p:nvSpPr>
              <p:spPr>
                <a:xfrm flipV="1" rot="7028400">
                  <a:off x="1050120" y="317628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Freeform: Shape 175"/>
                <p:cNvSpPr/>
                <p:nvPr/>
              </p:nvSpPr>
              <p:spPr>
                <a:xfrm flipV="1" rot="7028400">
                  <a:off x="705960" y="309960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74" name="Group 158"/>
              <p:cNvGrpSpPr/>
              <p:nvPr/>
            </p:nvGrpSpPr>
            <p:grpSpPr>
              <a:xfrm>
                <a:off x="1977840" y="3007800"/>
                <a:ext cx="633960" cy="493560"/>
                <a:chOff x="1977840" y="3007800"/>
                <a:chExt cx="633960" cy="493560"/>
              </a:xfrm>
            </p:grpSpPr>
            <p:sp>
              <p:nvSpPr>
                <p:cNvPr id="475" name="Rectangle 172"/>
                <p:cNvSpPr/>
                <p:nvPr/>
              </p:nvSpPr>
              <p:spPr>
                <a:xfrm rot="3638400">
                  <a:off x="2148840" y="315540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Freeform: Shape 173"/>
                <p:cNvSpPr/>
                <p:nvPr/>
              </p:nvSpPr>
              <p:spPr>
                <a:xfrm rot="3638400">
                  <a:off x="2202120" y="30704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7" name="Freeform: Shape 159"/>
              <p:cNvSpPr/>
              <p:nvPr/>
            </p:nvSpPr>
            <p:spPr>
              <a:xfrm rot="3638400">
                <a:off x="1171080" y="3168000"/>
                <a:ext cx="892080" cy="1016280"/>
              </a:xfrm>
              <a:custGeom>
                <a:avLst/>
                <a:gdLst/>
                <a:ahLst/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Freeform: Shape 160"/>
              <p:cNvSpPr/>
              <p:nvPr/>
            </p:nvSpPr>
            <p:spPr>
              <a:xfrm rot="3638400">
                <a:off x="1780920" y="331272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Freeform: Shape 161"/>
              <p:cNvSpPr/>
              <p:nvPr/>
            </p:nvSpPr>
            <p:spPr>
              <a:xfrm rot="3638400">
                <a:off x="1441080" y="388260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Freeform: Shape 162"/>
              <p:cNvSpPr/>
              <p:nvPr/>
            </p:nvSpPr>
            <p:spPr>
              <a:xfrm rot="3638400">
                <a:off x="1511640" y="391932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Freeform: Shape 163"/>
              <p:cNvSpPr/>
              <p:nvPr/>
            </p:nvSpPr>
            <p:spPr>
              <a:xfrm rot="3638400">
                <a:off x="1114200" y="33069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Freeform: Shape 164"/>
              <p:cNvSpPr/>
              <p:nvPr/>
            </p:nvSpPr>
            <p:spPr>
              <a:xfrm rot="3638400">
                <a:off x="1453680" y="31161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Freeform: Shape 165"/>
              <p:cNvSpPr/>
              <p:nvPr/>
            </p:nvSpPr>
            <p:spPr>
              <a:xfrm rot="3638400">
                <a:off x="1511640" y="391932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Freeform: Shape 166"/>
              <p:cNvSpPr/>
              <p:nvPr/>
            </p:nvSpPr>
            <p:spPr>
              <a:xfrm rot="3638400">
                <a:off x="1780200" y="368604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Freeform: Shape 167"/>
              <p:cNvSpPr/>
              <p:nvPr/>
            </p:nvSpPr>
            <p:spPr>
              <a:xfrm rot="3638400">
                <a:off x="1447200" y="387360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Freeform: Shape 168"/>
              <p:cNvSpPr/>
              <p:nvPr/>
            </p:nvSpPr>
            <p:spPr>
              <a:xfrm rot="3638400">
                <a:off x="1119240" y="36795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87" name="Group 169"/>
              <p:cNvGrpSpPr/>
              <p:nvPr/>
            </p:nvGrpSpPr>
            <p:grpSpPr>
              <a:xfrm>
                <a:off x="1337040" y="4085280"/>
                <a:ext cx="393120" cy="642240"/>
                <a:chOff x="1337040" y="4085280"/>
                <a:chExt cx="393120" cy="642240"/>
              </a:xfrm>
            </p:grpSpPr>
            <p:sp>
              <p:nvSpPr>
                <p:cNvPr id="488" name="Rectangle 170"/>
                <p:cNvSpPr/>
                <p:nvPr/>
              </p:nvSpPr>
              <p:spPr>
                <a:xfrm flipV="1" rot="499200">
                  <a:off x="1549440" y="4086720"/>
                  <a:ext cx="60840" cy="428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Freeform: Shape 171"/>
                <p:cNvSpPr/>
                <p:nvPr/>
              </p:nvSpPr>
              <p:spPr>
                <a:xfrm flipV="1" rot="499200">
                  <a:off x="1360080" y="43574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90" name="Group 195"/>
            <p:cNvGrpSpPr/>
            <p:nvPr/>
          </p:nvGrpSpPr>
          <p:grpSpPr>
            <a:xfrm>
              <a:off x="1781640" y="1072800"/>
              <a:ext cx="1901160" cy="1781280"/>
              <a:chOff x="1781640" y="1072800"/>
              <a:chExt cx="1901160" cy="1781280"/>
            </a:xfrm>
          </p:grpSpPr>
          <p:grpSp>
            <p:nvGrpSpPr>
              <p:cNvPr id="491" name="Group 196"/>
              <p:cNvGrpSpPr/>
              <p:nvPr/>
            </p:nvGrpSpPr>
            <p:grpSpPr>
              <a:xfrm>
                <a:off x="3044880" y="1121400"/>
                <a:ext cx="637920" cy="501840"/>
                <a:chOff x="3044880" y="1121400"/>
                <a:chExt cx="637920" cy="501840"/>
              </a:xfrm>
            </p:grpSpPr>
            <p:sp>
              <p:nvSpPr>
                <p:cNvPr id="492" name="Rectangle 213"/>
                <p:cNvSpPr/>
                <p:nvPr/>
              </p:nvSpPr>
              <p:spPr>
                <a:xfrm flipV="1" rot="14190000">
                  <a:off x="3209760" y="1265040"/>
                  <a:ext cx="60840" cy="428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Freeform: Shape 214"/>
                <p:cNvSpPr/>
                <p:nvPr/>
              </p:nvSpPr>
              <p:spPr>
                <a:xfrm flipV="1" rot="14190000">
                  <a:off x="3269160" y="11876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94" name="Group 197"/>
              <p:cNvGrpSpPr/>
              <p:nvPr/>
            </p:nvGrpSpPr>
            <p:grpSpPr>
              <a:xfrm>
                <a:off x="2560680" y="2233440"/>
                <a:ext cx="346680" cy="620640"/>
                <a:chOff x="2560680" y="2233440"/>
                <a:chExt cx="346680" cy="620640"/>
              </a:xfrm>
            </p:grpSpPr>
            <p:sp>
              <p:nvSpPr>
                <p:cNvPr id="495" name="Rectangle 211"/>
                <p:cNvSpPr/>
                <p:nvPr/>
              </p:nvSpPr>
              <p:spPr>
                <a:xfrm rot="10800000">
                  <a:off x="2690280" y="223344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Freeform: Shape 212"/>
                <p:cNvSpPr/>
                <p:nvPr/>
              </p:nvSpPr>
              <p:spPr>
                <a:xfrm rot="10800000">
                  <a:off x="2560680" y="250740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97" name="Freeform: Shape 198"/>
              <p:cNvSpPr/>
              <p:nvPr/>
            </p:nvSpPr>
            <p:spPr>
              <a:xfrm rot="10800000">
                <a:off x="2283120" y="1299240"/>
                <a:ext cx="892080" cy="1016280"/>
              </a:xfrm>
              <a:custGeom>
                <a:avLst/>
                <a:gdLst/>
                <a:ahLst/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Freeform: Shape 199"/>
              <p:cNvSpPr/>
              <p:nvPr/>
            </p:nvSpPr>
            <p:spPr>
              <a:xfrm rot="10800000">
                <a:off x="2556000" y="202140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Freeform: Shape 200"/>
              <p:cNvSpPr/>
              <p:nvPr/>
            </p:nvSpPr>
            <p:spPr>
              <a:xfrm rot="10800000">
                <a:off x="2225880" y="14457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Freeform: Shape 201"/>
              <p:cNvSpPr/>
              <p:nvPr/>
            </p:nvSpPr>
            <p:spPr>
              <a:xfrm rot="10800000">
                <a:off x="2233080" y="144576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Freeform: Shape 202"/>
              <p:cNvSpPr/>
              <p:nvPr/>
            </p:nvSpPr>
            <p:spPr>
              <a:xfrm rot="10800000">
                <a:off x="2887920" y="144324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Freeform: Shape 203"/>
              <p:cNvSpPr/>
              <p:nvPr/>
            </p:nvSpPr>
            <p:spPr>
              <a:xfrm rot="10800000">
                <a:off x="2887920" y="18327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Freeform: Shape 204"/>
              <p:cNvSpPr/>
              <p:nvPr/>
            </p:nvSpPr>
            <p:spPr>
              <a:xfrm rot="10800000">
                <a:off x="2233080" y="144576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Freeform: Shape 205"/>
              <p:cNvSpPr/>
              <p:nvPr/>
            </p:nvSpPr>
            <p:spPr>
              <a:xfrm rot="10800000">
                <a:off x="2230920" y="183744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Freeform: Shape 206"/>
              <p:cNvSpPr/>
              <p:nvPr/>
            </p:nvSpPr>
            <p:spPr>
              <a:xfrm rot="10800000">
                <a:off x="2230920" y="145584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Freeform: Shape 207"/>
              <p:cNvSpPr/>
              <p:nvPr/>
            </p:nvSpPr>
            <p:spPr>
              <a:xfrm rot="10800000">
                <a:off x="2560680" y="126504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7" name="Group 208"/>
              <p:cNvGrpSpPr/>
              <p:nvPr/>
            </p:nvGrpSpPr>
            <p:grpSpPr>
              <a:xfrm>
                <a:off x="1781640" y="1072800"/>
                <a:ext cx="608040" cy="550440"/>
                <a:chOff x="1781640" y="1072800"/>
                <a:chExt cx="608040" cy="550440"/>
              </a:xfrm>
            </p:grpSpPr>
            <p:sp>
              <p:nvSpPr>
                <p:cNvPr id="508" name="Rectangle 209"/>
                <p:cNvSpPr/>
                <p:nvPr/>
              </p:nvSpPr>
              <p:spPr>
                <a:xfrm flipV="1" rot="7661400">
                  <a:off x="2170800" y="1254240"/>
                  <a:ext cx="60840" cy="42804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Freeform: Shape 210"/>
                <p:cNvSpPr/>
                <p:nvPr/>
              </p:nvSpPr>
              <p:spPr>
                <a:xfrm flipV="1" rot="7661400">
                  <a:off x="1851480" y="114228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10" name="Group 215"/>
            <p:cNvGrpSpPr/>
            <p:nvPr/>
          </p:nvGrpSpPr>
          <p:grpSpPr>
            <a:xfrm>
              <a:off x="2103120" y="3858120"/>
              <a:ext cx="1901160" cy="1781640"/>
              <a:chOff x="2103120" y="3858120"/>
              <a:chExt cx="1901160" cy="1781640"/>
            </a:xfrm>
          </p:grpSpPr>
          <p:grpSp>
            <p:nvGrpSpPr>
              <p:cNvPr id="511" name="Group 216"/>
              <p:cNvGrpSpPr/>
              <p:nvPr/>
            </p:nvGrpSpPr>
            <p:grpSpPr>
              <a:xfrm>
                <a:off x="3366720" y="5088600"/>
                <a:ext cx="637560" cy="501480"/>
                <a:chOff x="3366720" y="5088600"/>
                <a:chExt cx="637560" cy="501480"/>
              </a:xfrm>
            </p:grpSpPr>
            <p:sp>
              <p:nvSpPr>
                <p:cNvPr id="512" name="Rectangle 233"/>
                <p:cNvSpPr/>
                <p:nvPr/>
              </p:nvSpPr>
              <p:spPr>
                <a:xfrm rot="7410000">
                  <a:off x="3531600" y="501804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Freeform: Shape 234"/>
                <p:cNvSpPr/>
                <p:nvPr/>
              </p:nvSpPr>
              <p:spPr>
                <a:xfrm rot="7410000">
                  <a:off x="3590640" y="51764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14" name="Group 217"/>
              <p:cNvGrpSpPr/>
              <p:nvPr/>
            </p:nvGrpSpPr>
            <p:grpSpPr>
              <a:xfrm>
                <a:off x="2881440" y="3858120"/>
                <a:ext cx="346680" cy="620640"/>
                <a:chOff x="2881440" y="3858120"/>
                <a:chExt cx="346680" cy="620640"/>
              </a:xfrm>
            </p:grpSpPr>
            <p:sp>
              <p:nvSpPr>
                <p:cNvPr id="515" name="Rectangle 231"/>
                <p:cNvSpPr/>
                <p:nvPr/>
              </p:nvSpPr>
              <p:spPr>
                <a:xfrm flipH="1">
                  <a:off x="3010680" y="405036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6" name="Freeform: Shape 232"/>
                <p:cNvSpPr/>
                <p:nvPr/>
              </p:nvSpPr>
              <p:spPr>
                <a:xfrm flipH="1">
                  <a:off x="2881080" y="385812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7" name="Freeform: Shape 218"/>
              <p:cNvSpPr/>
              <p:nvPr/>
            </p:nvSpPr>
            <p:spPr>
              <a:xfrm flipH="1">
                <a:off x="2603880" y="4396680"/>
                <a:ext cx="892080" cy="1016280"/>
              </a:xfrm>
              <a:custGeom>
                <a:avLst/>
                <a:gdLst/>
                <a:ahLst/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Freeform: Shape 219"/>
              <p:cNvSpPr/>
              <p:nvPr/>
            </p:nvSpPr>
            <p:spPr>
              <a:xfrm flipH="1">
                <a:off x="2876400" y="434412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Freeform: Shape 220"/>
              <p:cNvSpPr/>
              <p:nvPr/>
            </p:nvSpPr>
            <p:spPr>
              <a:xfrm flipH="1">
                <a:off x="2546280" y="49197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Freeform: Shape 221"/>
              <p:cNvSpPr/>
              <p:nvPr/>
            </p:nvSpPr>
            <p:spPr>
              <a:xfrm flipH="1">
                <a:off x="2554200" y="491976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Freeform: Shape 222"/>
              <p:cNvSpPr/>
              <p:nvPr/>
            </p:nvSpPr>
            <p:spPr>
              <a:xfrm flipH="1">
                <a:off x="3208320" y="492228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Freeform: Shape 223"/>
              <p:cNvSpPr/>
              <p:nvPr/>
            </p:nvSpPr>
            <p:spPr>
              <a:xfrm flipH="1">
                <a:off x="3208320" y="45327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Freeform: Shape 224"/>
              <p:cNvSpPr/>
              <p:nvPr/>
            </p:nvSpPr>
            <p:spPr>
              <a:xfrm flipH="1">
                <a:off x="2554200" y="491976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Freeform: Shape 225"/>
              <p:cNvSpPr/>
              <p:nvPr/>
            </p:nvSpPr>
            <p:spPr>
              <a:xfrm flipH="1">
                <a:off x="2551320" y="452808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Freeform: Shape 226"/>
              <p:cNvSpPr/>
              <p:nvPr/>
            </p:nvSpPr>
            <p:spPr>
              <a:xfrm flipH="1">
                <a:off x="2551320" y="490968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Freeform: Shape 227"/>
              <p:cNvSpPr/>
              <p:nvPr/>
            </p:nvSpPr>
            <p:spPr>
              <a:xfrm flipH="1">
                <a:off x="2881080" y="510048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27" name="Group 228"/>
              <p:cNvGrpSpPr/>
              <p:nvPr/>
            </p:nvGrpSpPr>
            <p:grpSpPr>
              <a:xfrm>
                <a:off x="2103120" y="5088600"/>
                <a:ext cx="607680" cy="551160"/>
                <a:chOff x="2103120" y="5088600"/>
                <a:chExt cx="607680" cy="551160"/>
              </a:xfrm>
            </p:grpSpPr>
            <p:sp>
              <p:nvSpPr>
                <p:cNvPr id="528" name="Rectangle 229"/>
                <p:cNvSpPr/>
                <p:nvPr/>
              </p:nvSpPr>
              <p:spPr>
                <a:xfrm rot="13938600">
                  <a:off x="2491920" y="502920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29" name="Freeform: Shape 230"/>
                <p:cNvSpPr/>
                <p:nvPr/>
              </p:nvSpPr>
              <p:spPr>
                <a:xfrm rot="13938600">
                  <a:off x="2172960" y="52232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30" name="Group 247"/>
            <p:cNvGrpSpPr/>
            <p:nvPr/>
          </p:nvGrpSpPr>
          <p:grpSpPr>
            <a:xfrm>
              <a:off x="3580200" y="4403520"/>
              <a:ext cx="1781640" cy="1900800"/>
              <a:chOff x="3580200" y="4403520"/>
              <a:chExt cx="1781640" cy="1900800"/>
            </a:xfrm>
          </p:grpSpPr>
          <p:grpSp>
            <p:nvGrpSpPr>
              <p:cNvPr id="531" name="Group 248"/>
              <p:cNvGrpSpPr/>
              <p:nvPr/>
            </p:nvGrpSpPr>
            <p:grpSpPr>
              <a:xfrm>
                <a:off x="4810680" y="4403520"/>
                <a:ext cx="501480" cy="637560"/>
                <a:chOff x="4810680" y="4403520"/>
                <a:chExt cx="501480" cy="637560"/>
              </a:xfrm>
            </p:grpSpPr>
            <p:sp>
              <p:nvSpPr>
                <p:cNvPr id="532" name="Rectangle 265"/>
                <p:cNvSpPr/>
                <p:nvPr/>
              </p:nvSpPr>
              <p:spPr>
                <a:xfrm rot="2010000">
                  <a:off x="4923720" y="463104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3" name="Freeform: Shape 266"/>
                <p:cNvSpPr/>
                <p:nvPr/>
              </p:nvSpPr>
              <p:spPr>
                <a:xfrm rot="2010000">
                  <a:off x="4898520" y="447012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34" name="Group 249"/>
              <p:cNvGrpSpPr/>
              <p:nvPr/>
            </p:nvGrpSpPr>
            <p:grpSpPr>
              <a:xfrm>
                <a:off x="3580200" y="5178960"/>
                <a:ext cx="620640" cy="346680"/>
                <a:chOff x="3580200" y="5178960"/>
                <a:chExt cx="620640" cy="346680"/>
              </a:xfrm>
            </p:grpSpPr>
            <p:sp>
              <p:nvSpPr>
                <p:cNvPr id="535" name="Rectangle 263"/>
                <p:cNvSpPr/>
                <p:nvPr/>
              </p:nvSpPr>
              <p:spPr>
                <a:xfrm flipV="1" rot="5400000">
                  <a:off x="3956040" y="515088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36" name="Freeform: Shape 264"/>
                <p:cNvSpPr/>
                <p:nvPr/>
              </p:nvSpPr>
              <p:spPr>
                <a:xfrm flipV="1" rot="5400000">
                  <a:off x="3580200" y="517860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7" name="Freeform: Shape 250"/>
              <p:cNvSpPr/>
              <p:nvPr/>
            </p:nvSpPr>
            <p:spPr>
              <a:xfrm flipV="1" rot="5400000">
                <a:off x="4180680" y="4849200"/>
                <a:ext cx="892080" cy="1016280"/>
              </a:xfrm>
              <a:custGeom>
                <a:avLst/>
                <a:gdLst/>
                <a:ahLst/>
                <a:rect l="l" t="t" r="r" b="b"/>
                <a:pathLst>
                  <a:path w="1560880" h="1777669">
                    <a:moveTo>
                      <a:pt x="789601" y="147906"/>
                    </a:moveTo>
                    <a:lnTo>
                      <a:pt x="1110449" y="334345"/>
                    </a:lnTo>
                    <a:lnTo>
                      <a:pt x="1431297" y="520783"/>
                    </a:lnTo>
                    <a:lnTo>
                      <a:pt x="1431297" y="889324"/>
                    </a:lnTo>
                    <a:lnTo>
                      <a:pt x="1431297" y="1257866"/>
                    </a:lnTo>
                    <a:lnTo>
                      <a:pt x="1110449" y="1444304"/>
                    </a:lnTo>
                    <a:lnTo>
                      <a:pt x="789601" y="1630743"/>
                    </a:lnTo>
                    <a:lnTo>
                      <a:pt x="468754" y="1444304"/>
                    </a:lnTo>
                    <a:lnTo>
                      <a:pt x="147906" y="1257866"/>
                    </a:lnTo>
                    <a:lnTo>
                      <a:pt x="147906" y="889324"/>
                    </a:lnTo>
                    <a:lnTo>
                      <a:pt x="147906" y="520783"/>
                    </a:lnTo>
                    <a:lnTo>
                      <a:pt x="468754" y="334345"/>
                    </a:lnTo>
                    <a:lnTo>
                      <a:pt x="789601" y="147906"/>
                    </a:lnTo>
                    <a:lnTo>
                      <a:pt x="789601" y="147906"/>
                    </a:lnTo>
                    <a:close/>
                    <a:moveTo>
                      <a:pt x="789601" y="277979"/>
                    </a:moveTo>
                    <a:lnTo>
                      <a:pt x="264972" y="581484"/>
                    </a:lnTo>
                    <a:lnTo>
                      <a:pt x="264972" y="1188493"/>
                    </a:lnTo>
                    <a:lnTo>
                      <a:pt x="789601" y="1491998"/>
                    </a:lnTo>
                    <a:lnTo>
                      <a:pt x="1314231" y="1188493"/>
                    </a:lnTo>
                    <a:lnTo>
                      <a:pt x="1314231" y="581484"/>
                    </a:lnTo>
                    <a:lnTo>
                      <a:pt x="789601" y="277979"/>
                    </a:ln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Freeform: Shape 251"/>
              <p:cNvSpPr/>
              <p:nvPr/>
            </p:nvSpPr>
            <p:spPr>
              <a:xfrm flipV="1" rot="5400000">
                <a:off x="4066200" y="518328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486846" y="317351"/>
                    </a:moveTo>
                    <a:cubicBezTo>
                      <a:pt x="487066" y="410740"/>
                      <a:pt x="411538" y="486625"/>
                      <a:pt x="318150" y="486846"/>
                    </a:cubicBezTo>
                    <a:cubicBezTo>
                      <a:pt x="224761" y="487066"/>
                      <a:pt x="148875" y="411538"/>
                      <a:pt x="148655" y="318150"/>
                    </a:cubicBezTo>
                    <a:cubicBezTo>
                      <a:pt x="148434" y="224761"/>
                      <a:pt x="223962" y="148875"/>
                      <a:pt x="317351" y="148655"/>
                    </a:cubicBezTo>
                    <a:cubicBezTo>
                      <a:pt x="410740" y="148434"/>
                      <a:pt x="486625" y="223962"/>
                      <a:pt x="486846" y="3173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Freeform: Shape 252"/>
              <p:cNvSpPr/>
              <p:nvPr/>
            </p:nvSpPr>
            <p:spPr>
              <a:xfrm flipV="1" rot="5400000">
                <a:off x="4641840" y="551340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08330" y="468754"/>
                    </a:moveTo>
                    <a:cubicBezTo>
                      <a:pt x="395045" y="468754"/>
                      <a:pt x="468754" y="395045"/>
                      <a:pt x="468754" y="308330"/>
                    </a:cubicBezTo>
                    <a:cubicBezTo>
                      <a:pt x="468754" y="221614"/>
                      <a:pt x="395045" y="147906"/>
                      <a:pt x="308330" y="147906"/>
                    </a:cubicBezTo>
                    <a:cubicBezTo>
                      <a:pt x="221614" y="147906"/>
                      <a:pt x="147906" y="221614"/>
                      <a:pt x="147906" y="308330"/>
                    </a:cubicBezTo>
                    <a:cubicBezTo>
                      <a:pt x="147906" y="395045"/>
                      <a:pt x="221614" y="468754"/>
                      <a:pt x="308330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Freeform: Shape 253"/>
              <p:cNvSpPr/>
              <p:nvPr/>
            </p:nvSpPr>
            <p:spPr>
              <a:xfrm flipV="1" rot="5400000">
                <a:off x="4691160" y="555588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Freeform: Shape 254"/>
              <p:cNvSpPr/>
              <p:nvPr/>
            </p:nvSpPr>
            <p:spPr>
              <a:xfrm flipV="1" rot="5400000">
                <a:off x="4644360" y="48513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Freeform: Shape 255"/>
              <p:cNvSpPr/>
              <p:nvPr/>
            </p:nvSpPr>
            <p:spPr>
              <a:xfrm flipV="1" rot="5400000">
                <a:off x="4254840" y="48513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1614" y="147906"/>
                      <a:pt x="147906" y="225950"/>
                      <a:pt x="147906" y="317001"/>
                    </a:cubicBezTo>
                    <a:cubicBezTo>
                      <a:pt x="147906" y="412389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Freeform: Shape 256"/>
              <p:cNvSpPr/>
              <p:nvPr/>
            </p:nvSpPr>
            <p:spPr>
              <a:xfrm flipV="1" rot="5400000">
                <a:off x="4691160" y="5555880"/>
                <a:ext cx="247680" cy="346680"/>
              </a:xfrm>
              <a:custGeom>
                <a:avLst/>
                <a:gdLst/>
                <a:ahLst/>
                <a:rect l="l" t="t" r="r" b="b"/>
                <a:pathLst>
                  <a:path w="433577" h="607009">
                    <a:moveTo>
                      <a:pt x="147906" y="468754"/>
                    </a:moveTo>
                    <a:lnTo>
                      <a:pt x="147906" y="147906"/>
                    </a:lnTo>
                    <a:cubicBezTo>
                      <a:pt x="234622" y="147906"/>
                      <a:pt x="308330" y="221614"/>
                      <a:pt x="308330" y="308330"/>
                    </a:cubicBezTo>
                    <a:cubicBezTo>
                      <a:pt x="308330" y="395045"/>
                      <a:pt x="238957" y="468754"/>
                      <a:pt x="147906" y="4687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Freeform: Shape 257"/>
              <p:cNvSpPr/>
              <p:nvPr/>
            </p:nvSpPr>
            <p:spPr>
              <a:xfrm flipV="1" rot="5400000">
                <a:off x="4250160" y="55083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Freeform: Shape 258"/>
              <p:cNvSpPr/>
              <p:nvPr/>
            </p:nvSpPr>
            <p:spPr>
              <a:xfrm flipV="1" rot="5400000">
                <a:off x="4631760" y="550836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8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Freeform: Shape 259"/>
              <p:cNvSpPr/>
              <p:nvPr/>
            </p:nvSpPr>
            <p:spPr>
              <a:xfrm flipV="1" rot="5400000">
                <a:off x="4822920" y="5178600"/>
                <a:ext cx="346680" cy="34668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12389"/>
                      <a:pt x="225950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47" name="Group 260"/>
              <p:cNvGrpSpPr/>
              <p:nvPr/>
            </p:nvGrpSpPr>
            <p:grpSpPr>
              <a:xfrm>
                <a:off x="4810680" y="5697000"/>
                <a:ext cx="551160" cy="607320"/>
                <a:chOff x="4810680" y="5697000"/>
                <a:chExt cx="551160" cy="607320"/>
              </a:xfrm>
            </p:grpSpPr>
            <p:sp>
              <p:nvSpPr>
                <p:cNvPr id="548" name="Rectangle 261"/>
                <p:cNvSpPr/>
                <p:nvPr/>
              </p:nvSpPr>
              <p:spPr>
                <a:xfrm rot="8538600">
                  <a:off x="4934880" y="5670720"/>
                  <a:ext cx="60840" cy="428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9" name="Freeform: Shape 262"/>
                <p:cNvSpPr/>
                <p:nvPr/>
              </p:nvSpPr>
              <p:spPr>
                <a:xfrm rot="8538600">
                  <a:off x="4945320" y="5887440"/>
                  <a:ext cx="346680" cy="346680"/>
                </a:xfrm>
                <a:custGeom>
                  <a:avLst/>
                  <a:gdLst/>
                  <a:ahLst/>
                  <a:rect l="l" t="t" r="r" b="b"/>
                  <a:pathLst>
                    <a:path w="607009" h="607009">
                      <a:moveTo>
                        <a:pt x="317001" y="486097"/>
                      </a:moveTo>
                      <a:cubicBezTo>
                        <a:pt x="408053" y="486097"/>
                        <a:pt x="486097" y="412389"/>
                        <a:pt x="486097" y="317001"/>
                      </a:cubicBezTo>
                      <a:cubicBezTo>
                        <a:pt x="486097" y="225950"/>
                        <a:pt x="412389" y="147906"/>
                        <a:pt x="317001" y="147906"/>
                      </a:cubicBezTo>
                      <a:cubicBezTo>
                        <a:pt x="225950" y="147906"/>
                        <a:pt x="147906" y="221614"/>
                        <a:pt x="147906" y="317001"/>
                      </a:cubicBezTo>
                      <a:cubicBezTo>
                        <a:pt x="147906" y="408053"/>
                        <a:pt x="221614" y="486097"/>
                        <a:pt x="317001" y="4860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3323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50" name="Group 275"/>
            <p:cNvGrpSpPr/>
            <p:nvPr/>
          </p:nvGrpSpPr>
          <p:grpSpPr>
            <a:xfrm>
              <a:off x="1191960" y="4812120"/>
              <a:ext cx="956880" cy="488880"/>
              <a:chOff x="1191960" y="4812120"/>
              <a:chExt cx="956880" cy="488880"/>
            </a:xfrm>
          </p:grpSpPr>
          <p:sp>
            <p:nvSpPr>
              <p:cNvPr id="551" name="Rectangle 272"/>
              <p:cNvSpPr/>
              <p:nvPr/>
            </p:nvSpPr>
            <p:spPr>
              <a:xfrm flipH="1" rot="16053600">
                <a:off x="1630800" y="4863600"/>
                <a:ext cx="60120" cy="423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2" name="Freeform: Shape 273"/>
              <p:cNvSpPr/>
              <p:nvPr/>
            </p:nvSpPr>
            <p:spPr>
              <a:xfrm flipH="1" rot="19653000">
                <a:off x="1256400" y="4892760"/>
                <a:ext cx="342360" cy="34272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Freeform: Shape 274"/>
              <p:cNvSpPr/>
              <p:nvPr/>
            </p:nvSpPr>
            <p:spPr>
              <a:xfrm rot="19653000">
                <a:off x="1740960" y="4876920"/>
                <a:ext cx="342360" cy="342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54" name="Group 276"/>
          <p:cNvGrpSpPr/>
          <p:nvPr/>
        </p:nvGrpSpPr>
        <p:grpSpPr>
          <a:xfrm>
            <a:off x="10749240" y="407520"/>
            <a:ext cx="736200" cy="762480"/>
            <a:chOff x="10749240" y="407520"/>
            <a:chExt cx="736200" cy="762480"/>
          </a:xfrm>
        </p:grpSpPr>
        <p:sp>
          <p:nvSpPr>
            <p:cNvPr id="555" name="Rectangle 277"/>
            <p:cNvSpPr/>
            <p:nvPr/>
          </p:nvSpPr>
          <p:spPr>
            <a:xfrm flipH="1" rot="13339200">
              <a:off x="11093760" y="596520"/>
              <a:ext cx="59760" cy="42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6" name="Freeform: Shape 278"/>
            <p:cNvSpPr/>
            <p:nvPr/>
          </p:nvSpPr>
          <p:spPr>
            <a:xfrm flipH="1" rot="16939200">
              <a:off x="10781640" y="794880"/>
              <a:ext cx="342360" cy="342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Freeform: Shape 279"/>
            <p:cNvSpPr/>
            <p:nvPr/>
          </p:nvSpPr>
          <p:spPr>
            <a:xfrm rot="16939200">
              <a:off x="11110320" y="439920"/>
              <a:ext cx="342360" cy="342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8" name="Group 280"/>
          <p:cNvGrpSpPr/>
          <p:nvPr/>
        </p:nvGrpSpPr>
        <p:grpSpPr>
          <a:xfrm>
            <a:off x="10434600" y="5411880"/>
            <a:ext cx="1249920" cy="1334160"/>
            <a:chOff x="10434600" y="5411880"/>
            <a:chExt cx="1249920" cy="1334160"/>
          </a:xfrm>
        </p:grpSpPr>
        <p:grpSp>
          <p:nvGrpSpPr>
            <p:cNvPr id="559" name="Group 281"/>
            <p:cNvGrpSpPr/>
            <p:nvPr/>
          </p:nvGrpSpPr>
          <p:grpSpPr>
            <a:xfrm>
              <a:off x="11297880" y="5411880"/>
              <a:ext cx="352080" cy="447120"/>
              <a:chOff x="11297880" y="5411880"/>
              <a:chExt cx="352080" cy="447120"/>
            </a:xfrm>
          </p:grpSpPr>
          <p:sp>
            <p:nvSpPr>
              <p:cNvPr id="560" name="Rectangle 298"/>
              <p:cNvSpPr/>
              <p:nvPr/>
            </p:nvSpPr>
            <p:spPr>
              <a:xfrm rot="2010000">
                <a:off x="11377080" y="5571720"/>
                <a:ext cx="42480" cy="30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1" name="Freeform: Shape 299"/>
              <p:cNvSpPr/>
              <p:nvPr/>
            </p:nvSpPr>
            <p:spPr>
              <a:xfrm rot="2010000">
                <a:off x="11359440" y="5458680"/>
                <a:ext cx="243360" cy="243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2" name="Group 282"/>
            <p:cNvGrpSpPr/>
            <p:nvPr/>
          </p:nvGrpSpPr>
          <p:grpSpPr>
            <a:xfrm>
              <a:off x="10434600" y="5956560"/>
              <a:ext cx="435240" cy="243360"/>
              <a:chOff x="10434600" y="5956560"/>
              <a:chExt cx="435240" cy="243360"/>
            </a:xfrm>
          </p:grpSpPr>
          <p:sp>
            <p:nvSpPr>
              <p:cNvPr id="563" name="Rectangle 296"/>
              <p:cNvSpPr/>
              <p:nvPr/>
            </p:nvSpPr>
            <p:spPr>
              <a:xfrm flipV="1" rot="5400000">
                <a:off x="10698120" y="5937120"/>
                <a:ext cx="42480" cy="30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" name="Freeform: Shape 297"/>
              <p:cNvSpPr/>
              <p:nvPr/>
            </p:nvSpPr>
            <p:spPr>
              <a:xfrm flipV="1" rot="5400000">
                <a:off x="10434600" y="5956560"/>
                <a:ext cx="243360" cy="243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5" name="Freeform: Shape 283"/>
            <p:cNvSpPr/>
            <p:nvPr/>
          </p:nvSpPr>
          <p:spPr>
            <a:xfrm flipV="1" rot="5400000">
              <a:off x="10855440" y="5724360"/>
              <a:ext cx="626040" cy="712800"/>
            </a:xfrm>
            <a:custGeom>
              <a:avLst/>
              <a:gdLst/>
              <a:ahLst/>
              <a:rect l="l" t="t" r="r" b="b"/>
              <a:pathLst>
                <a:path w="1560880" h="1777669">
                  <a:moveTo>
                    <a:pt x="789601" y="147906"/>
                  </a:moveTo>
                  <a:lnTo>
                    <a:pt x="1110449" y="334345"/>
                  </a:lnTo>
                  <a:lnTo>
                    <a:pt x="1431297" y="520783"/>
                  </a:lnTo>
                  <a:lnTo>
                    <a:pt x="1431297" y="889324"/>
                  </a:lnTo>
                  <a:lnTo>
                    <a:pt x="1431297" y="1257866"/>
                  </a:lnTo>
                  <a:lnTo>
                    <a:pt x="1110449" y="1444304"/>
                  </a:lnTo>
                  <a:lnTo>
                    <a:pt x="789601" y="1630743"/>
                  </a:lnTo>
                  <a:lnTo>
                    <a:pt x="468754" y="1444304"/>
                  </a:lnTo>
                  <a:lnTo>
                    <a:pt x="147906" y="1257866"/>
                  </a:lnTo>
                  <a:lnTo>
                    <a:pt x="147906" y="889324"/>
                  </a:lnTo>
                  <a:lnTo>
                    <a:pt x="147906" y="520783"/>
                  </a:lnTo>
                  <a:lnTo>
                    <a:pt x="468754" y="334345"/>
                  </a:lnTo>
                  <a:lnTo>
                    <a:pt x="789601" y="147906"/>
                  </a:lnTo>
                  <a:lnTo>
                    <a:pt x="789601" y="147906"/>
                  </a:lnTo>
                  <a:close/>
                  <a:moveTo>
                    <a:pt x="789601" y="277979"/>
                  </a:moveTo>
                  <a:lnTo>
                    <a:pt x="264972" y="581484"/>
                  </a:lnTo>
                  <a:lnTo>
                    <a:pt x="264972" y="1188493"/>
                  </a:lnTo>
                  <a:lnTo>
                    <a:pt x="789601" y="1491998"/>
                  </a:lnTo>
                  <a:lnTo>
                    <a:pt x="1314231" y="1188493"/>
                  </a:lnTo>
                  <a:lnTo>
                    <a:pt x="1314231" y="581484"/>
                  </a:lnTo>
                  <a:lnTo>
                    <a:pt x="789601" y="277979"/>
                  </a:ln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Freeform: Shape 284"/>
            <p:cNvSpPr/>
            <p:nvPr/>
          </p:nvSpPr>
          <p:spPr>
            <a:xfrm flipV="1" rot="5400000">
              <a:off x="10775520" y="595944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486846" y="317351"/>
                  </a:moveTo>
                  <a:cubicBezTo>
                    <a:pt x="487066" y="410740"/>
                    <a:pt x="411538" y="486625"/>
                    <a:pt x="318150" y="486846"/>
                  </a:cubicBezTo>
                  <a:cubicBezTo>
                    <a:pt x="224761" y="487066"/>
                    <a:pt x="148875" y="411538"/>
                    <a:pt x="148655" y="318150"/>
                  </a:cubicBezTo>
                  <a:cubicBezTo>
                    <a:pt x="148434" y="224761"/>
                    <a:pt x="223962" y="148875"/>
                    <a:pt x="317351" y="148655"/>
                  </a:cubicBezTo>
                  <a:cubicBezTo>
                    <a:pt x="410740" y="148434"/>
                    <a:pt x="486625" y="223962"/>
                    <a:pt x="486846" y="317351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Freeform: Shape 285"/>
            <p:cNvSpPr/>
            <p:nvPr/>
          </p:nvSpPr>
          <p:spPr>
            <a:xfrm flipV="1" rot="5400000">
              <a:off x="11179440" y="619128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08330" y="468754"/>
                  </a:moveTo>
                  <a:cubicBezTo>
                    <a:pt x="395045" y="468754"/>
                    <a:pt x="468754" y="395045"/>
                    <a:pt x="468754" y="308330"/>
                  </a:cubicBezTo>
                  <a:cubicBezTo>
                    <a:pt x="468754" y="221614"/>
                    <a:pt x="395045" y="147906"/>
                    <a:pt x="308330" y="147906"/>
                  </a:cubicBezTo>
                  <a:cubicBezTo>
                    <a:pt x="221614" y="147906"/>
                    <a:pt x="147906" y="221614"/>
                    <a:pt x="147906" y="308330"/>
                  </a:cubicBezTo>
                  <a:cubicBezTo>
                    <a:pt x="147906" y="395045"/>
                    <a:pt x="221614" y="468754"/>
                    <a:pt x="308330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Freeform: Shape 286"/>
            <p:cNvSpPr/>
            <p:nvPr/>
          </p:nvSpPr>
          <p:spPr>
            <a:xfrm flipV="1" rot="5400000">
              <a:off x="11214360" y="6220800"/>
              <a:ext cx="173520" cy="243360"/>
            </a:xfrm>
            <a:custGeom>
              <a:avLst/>
              <a:gdLst/>
              <a:ahLst/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Freeform: Shape 287"/>
            <p:cNvSpPr/>
            <p:nvPr/>
          </p:nvSpPr>
          <p:spPr>
            <a:xfrm flipV="1" rot="5400000">
              <a:off x="11181240" y="572688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1614"/>
                    <a:pt x="147906" y="317001"/>
                  </a:cubicBezTo>
                  <a:cubicBezTo>
                    <a:pt x="147906" y="408053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Freeform: Shape 288"/>
            <p:cNvSpPr/>
            <p:nvPr/>
          </p:nvSpPr>
          <p:spPr>
            <a:xfrm flipV="1" rot="5400000">
              <a:off x="10908000" y="572688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1614" y="147906"/>
                    <a:pt x="147906" y="225950"/>
                    <a:pt x="147906" y="317001"/>
                  </a:cubicBezTo>
                  <a:cubicBezTo>
                    <a:pt x="147906" y="412389"/>
                    <a:pt x="221614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Freeform: Shape 289"/>
            <p:cNvSpPr/>
            <p:nvPr/>
          </p:nvSpPr>
          <p:spPr>
            <a:xfrm flipV="1" rot="5400000">
              <a:off x="11214360" y="6220800"/>
              <a:ext cx="173520" cy="243360"/>
            </a:xfrm>
            <a:custGeom>
              <a:avLst/>
              <a:gdLst/>
              <a:ahLst/>
              <a:rect l="l" t="t" r="r" b="b"/>
              <a:pathLst>
                <a:path w="433577" h="607009">
                  <a:moveTo>
                    <a:pt x="147906" y="468754"/>
                  </a:moveTo>
                  <a:lnTo>
                    <a:pt x="147906" y="147906"/>
                  </a:lnTo>
                  <a:cubicBezTo>
                    <a:pt x="234622" y="147906"/>
                    <a:pt x="308330" y="221614"/>
                    <a:pt x="308330" y="308330"/>
                  </a:cubicBezTo>
                  <a:cubicBezTo>
                    <a:pt x="308330" y="395045"/>
                    <a:pt x="238957" y="468754"/>
                    <a:pt x="147906" y="468754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Freeform: Shape 290"/>
            <p:cNvSpPr/>
            <p:nvPr/>
          </p:nvSpPr>
          <p:spPr>
            <a:xfrm flipV="1" rot="5400000">
              <a:off x="10904400" y="618768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Freeform: Shape 291"/>
            <p:cNvSpPr/>
            <p:nvPr/>
          </p:nvSpPr>
          <p:spPr>
            <a:xfrm flipV="1" rot="5400000">
              <a:off x="11172240" y="618768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8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08053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Freeform: Shape 292"/>
            <p:cNvSpPr/>
            <p:nvPr/>
          </p:nvSpPr>
          <p:spPr>
            <a:xfrm flipV="1" rot="5400000">
              <a:off x="11306520" y="5956560"/>
              <a:ext cx="243360" cy="243360"/>
            </a:xfrm>
            <a:custGeom>
              <a:avLst/>
              <a:gdLst/>
              <a:ahLst/>
              <a:rect l="l" t="t" r="r" b="b"/>
              <a:pathLst>
                <a:path w="607009" h="607009">
                  <a:moveTo>
                    <a:pt x="317001" y="486097"/>
                  </a:moveTo>
                  <a:cubicBezTo>
                    <a:pt x="408053" y="486097"/>
                    <a:pt x="486097" y="412389"/>
                    <a:pt x="486097" y="317001"/>
                  </a:cubicBezTo>
                  <a:cubicBezTo>
                    <a:pt x="486097" y="225950"/>
                    <a:pt x="412389" y="147906"/>
                    <a:pt x="317001" y="147906"/>
                  </a:cubicBezTo>
                  <a:cubicBezTo>
                    <a:pt x="225950" y="147906"/>
                    <a:pt x="147906" y="221614"/>
                    <a:pt x="147906" y="317001"/>
                  </a:cubicBezTo>
                  <a:cubicBezTo>
                    <a:pt x="147906" y="412389"/>
                    <a:pt x="225950" y="486097"/>
                    <a:pt x="317001" y="486097"/>
                  </a:cubicBezTo>
                  <a:close/>
                </a:path>
              </a:pathLst>
            </a:custGeom>
            <a:solidFill>
              <a:schemeClr val="accent2"/>
            </a:solidFill>
            <a:ln w="43323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75" name="Group 293"/>
            <p:cNvGrpSpPr/>
            <p:nvPr/>
          </p:nvGrpSpPr>
          <p:grpSpPr>
            <a:xfrm>
              <a:off x="11297880" y="6319440"/>
              <a:ext cx="386640" cy="426600"/>
              <a:chOff x="11297880" y="6319440"/>
              <a:chExt cx="386640" cy="426600"/>
            </a:xfrm>
          </p:grpSpPr>
          <p:sp>
            <p:nvSpPr>
              <p:cNvPr id="576" name="Rectangle 294"/>
              <p:cNvSpPr/>
              <p:nvPr/>
            </p:nvSpPr>
            <p:spPr>
              <a:xfrm rot="8538600">
                <a:off x="11385360" y="6301080"/>
                <a:ext cx="42480" cy="300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7" name="Freeform: Shape 295"/>
              <p:cNvSpPr/>
              <p:nvPr/>
            </p:nvSpPr>
            <p:spPr>
              <a:xfrm rot="8538600">
                <a:off x="11391840" y="6453720"/>
                <a:ext cx="243360" cy="243360"/>
              </a:xfrm>
              <a:custGeom>
                <a:avLst/>
                <a:gdLst/>
                <a:ahLst/>
                <a:rect l="l" t="t" r="r" b="b"/>
                <a:pathLst>
                  <a:path w="607009" h="607009">
                    <a:moveTo>
                      <a:pt x="317001" y="486097"/>
                    </a:moveTo>
                    <a:cubicBezTo>
                      <a:pt x="408053" y="486097"/>
                      <a:pt x="486097" y="412389"/>
                      <a:pt x="486097" y="317001"/>
                    </a:cubicBezTo>
                    <a:cubicBezTo>
                      <a:pt x="486097" y="225950"/>
                      <a:pt x="412389" y="147906"/>
                      <a:pt x="317001" y="147906"/>
                    </a:cubicBezTo>
                    <a:cubicBezTo>
                      <a:pt x="225950" y="147906"/>
                      <a:pt x="147906" y="221614"/>
                      <a:pt x="147906" y="317001"/>
                    </a:cubicBezTo>
                    <a:cubicBezTo>
                      <a:pt x="147906" y="408053"/>
                      <a:pt x="221614" y="486097"/>
                      <a:pt x="317001" y="4860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3323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Rectangle 2"/>
          <p:cNvSpPr/>
          <p:nvPr/>
        </p:nvSpPr>
        <p:spPr>
          <a:xfrm>
            <a:off x="381960" y="409320"/>
            <a:ext cx="67244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79" name="Rectangle 1"/>
          <p:cNvSpPr/>
          <p:nvPr/>
        </p:nvSpPr>
        <p:spPr>
          <a:xfrm>
            <a:off x="-5760" y="1800"/>
            <a:ext cx="295200" cy="30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333333"/>
                </a:solidFill>
                <a:latin typeface="Noto Serif"/>
              </a:rPr>
              <a:t> 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80" name="Rectangle 1"/>
          <p:cNvSpPr/>
          <p:nvPr/>
        </p:nvSpPr>
        <p:spPr>
          <a:xfrm>
            <a:off x="287280" y="339480"/>
            <a:ext cx="6554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Central Dogma of Life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Rectangle 1"/>
          <p:cNvSpPr/>
          <p:nvPr/>
        </p:nvSpPr>
        <p:spPr>
          <a:xfrm>
            <a:off x="287280" y="339480"/>
            <a:ext cx="6554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Central Dogma of Life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ircle: Hollow 41"/>
          <p:cNvSpPr/>
          <p:nvPr/>
        </p:nvSpPr>
        <p:spPr>
          <a:xfrm>
            <a:off x="7295040" y="1762920"/>
            <a:ext cx="3657240" cy="3657240"/>
          </a:xfrm>
          <a:prstGeom prst="donut">
            <a:avLst>
              <a:gd name="adj" fmla="val 18423"/>
            </a:avLst>
          </a:prstGeom>
          <a:solidFill>
            <a:schemeClr val="bg1">
              <a:alpha val="40000"/>
            </a:schemeClr>
          </a:solidFill>
          <a:ln>
            <a:solidFill>
              <a:srgbClr val="266d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Oval 7"/>
          <p:cNvSpPr/>
          <p:nvPr/>
        </p:nvSpPr>
        <p:spPr>
          <a:xfrm>
            <a:off x="8209440" y="2677320"/>
            <a:ext cx="1828440" cy="18284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Oval 38"/>
          <p:cNvSpPr/>
          <p:nvPr/>
        </p:nvSpPr>
        <p:spPr>
          <a:xfrm>
            <a:off x="5237640" y="-294480"/>
            <a:ext cx="7772040" cy="77720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Oval 39"/>
          <p:cNvSpPr/>
          <p:nvPr/>
        </p:nvSpPr>
        <p:spPr>
          <a:xfrm>
            <a:off x="6609240" y="1077120"/>
            <a:ext cx="5028840" cy="50288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Oval 40"/>
          <p:cNvSpPr/>
          <p:nvPr/>
        </p:nvSpPr>
        <p:spPr>
          <a:xfrm>
            <a:off x="5923440" y="391320"/>
            <a:ext cx="6400440" cy="640044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Oval 8"/>
          <p:cNvSpPr/>
          <p:nvPr/>
        </p:nvSpPr>
        <p:spPr>
          <a:xfrm>
            <a:off x="9054360" y="260280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Oval 9"/>
          <p:cNvSpPr/>
          <p:nvPr/>
        </p:nvSpPr>
        <p:spPr>
          <a:xfrm>
            <a:off x="9824040" y="396360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Oval 10"/>
          <p:cNvSpPr/>
          <p:nvPr/>
        </p:nvSpPr>
        <p:spPr>
          <a:xfrm>
            <a:off x="8237520" y="396360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Oval 11"/>
          <p:cNvSpPr/>
          <p:nvPr/>
        </p:nvSpPr>
        <p:spPr>
          <a:xfrm>
            <a:off x="9824040" y="309168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Oval 12"/>
          <p:cNvSpPr/>
          <p:nvPr/>
        </p:nvSpPr>
        <p:spPr>
          <a:xfrm>
            <a:off x="8237520" y="309168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Oval 13"/>
          <p:cNvSpPr/>
          <p:nvPr/>
        </p:nvSpPr>
        <p:spPr>
          <a:xfrm>
            <a:off x="9054360" y="4411440"/>
            <a:ext cx="131400" cy="131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Oval 14"/>
          <p:cNvSpPr/>
          <p:nvPr/>
        </p:nvSpPr>
        <p:spPr>
          <a:xfrm>
            <a:off x="8694360" y="486828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Oval 15"/>
          <p:cNvSpPr/>
          <p:nvPr/>
        </p:nvSpPr>
        <p:spPr>
          <a:xfrm>
            <a:off x="7199280" y="254808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Oval 16"/>
          <p:cNvSpPr/>
          <p:nvPr/>
        </p:nvSpPr>
        <p:spPr>
          <a:xfrm>
            <a:off x="10193760" y="383544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Oval 17"/>
          <p:cNvSpPr/>
          <p:nvPr/>
        </p:nvSpPr>
        <p:spPr>
          <a:xfrm>
            <a:off x="8694360" y="155556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Oval 18"/>
          <p:cNvSpPr/>
          <p:nvPr/>
        </p:nvSpPr>
        <p:spPr>
          <a:xfrm>
            <a:off x="7199280" y="383544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Oval 19"/>
          <p:cNvSpPr/>
          <p:nvPr/>
        </p:nvSpPr>
        <p:spPr>
          <a:xfrm>
            <a:off x="10193760" y="2548080"/>
            <a:ext cx="809640" cy="809640"/>
          </a:xfrm>
          <a:prstGeom prst="ellipse">
            <a:avLst/>
          </a:prstGeom>
          <a:noFill/>
          <a:ln w="254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9" name="Group 26"/>
          <p:cNvGrpSpPr/>
          <p:nvPr/>
        </p:nvGrpSpPr>
        <p:grpSpPr>
          <a:xfrm>
            <a:off x="8504640" y="2930040"/>
            <a:ext cx="1206000" cy="1356480"/>
            <a:chOff x="8504640" y="2930040"/>
            <a:chExt cx="1206000" cy="1356480"/>
          </a:xfrm>
        </p:grpSpPr>
        <p:sp>
          <p:nvSpPr>
            <p:cNvPr id="600" name="Freeform: Shape 27"/>
            <p:cNvSpPr/>
            <p:nvPr/>
          </p:nvSpPr>
          <p:spPr>
            <a:xfrm>
              <a:off x="8925840" y="3422160"/>
              <a:ext cx="361440" cy="361440"/>
            </a:xfrm>
            <a:custGeom>
              <a:avLst/>
              <a:gdLst/>
              <a:ahLst/>
              <a:rect l="l" t="t" r="r" b="b"/>
              <a:pathLst>
                <a:path w="575537" h="575537">
                  <a:moveTo>
                    <a:pt x="298183" y="531276"/>
                  </a:moveTo>
                  <a:cubicBezTo>
                    <a:pt x="427679" y="531276"/>
                    <a:pt x="531276" y="424801"/>
                    <a:pt x="531276" y="298183"/>
                  </a:cubicBezTo>
                  <a:cubicBezTo>
                    <a:pt x="531276" y="168687"/>
                    <a:pt x="424801" y="65091"/>
                    <a:pt x="298183" y="65091"/>
                  </a:cubicBezTo>
                  <a:cubicBezTo>
                    <a:pt x="168687" y="65091"/>
                    <a:pt x="65091" y="171565"/>
                    <a:pt x="65091" y="298183"/>
                  </a:cubicBezTo>
                  <a:cubicBezTo>
                    <a:pt x="65091" y="424801"/>
                    <a:pt x="168687" y="531276"/>
                    <a:pt x="298183" y="531276"/>
                  </a:cubicBez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Freeform: Shape 28"/>
            <p:cNvSpPr/>
            <p:nvPr/>
          </p:nvSpPr>
          <p:spPr>
            <a:xfrm>
              <a:off x="8504640" y="3196800"/>
              <a:ext cx="1193400" cy="777600"/>
            </a:xfrm>
            <a:custGeom>
              <a:avLst/>
              <a:gdLst/>
              <a:ahLst/>
              <a:rect l="l" t="t" r="r" b="b"/>
              <a:pathLst>
                <a:path w="1899273" h="1237405">
                  <a:moveTo>
                    <a:pt x="1860403" y="158931"/>
                  </a:moveTo>
                  <a:cubicBezTo>
                    <a:pt x="1756807" y="-19486"/>
                    <a:pt x="1276233" y="63967"/>
                    <a:pt x="784148" y="345981"/>
                  </a:cubicBezTo>
                  <a:cubicBezTo>
                    <a:pt x="294941" y="627994"/>
                    <a:pt x="-18726" y="1002093"/>
                    <a:pt x="84870" y="1183388"/>
                  </a:cubicBezTo>
                  <a:lnTo>
                    <a:pt x="139546" y="1151733"/>
                  </a:lnTo>
                  <a:cubicBezTo>
                    <a:pt x="53216" y="1002093"/>
                    <a:pt x="358251" y="665404"/>
                    <a:pt x="815803" y="400657"/>
                  </a:cubicBezTo>
                  <a:cubicBezTo>
                    <a:pt x="1276233" y="135910"/>
                    <a:pt x="1719397" y="40946"/>
                    <a:pt x="1805727" y="190586"/>
                  </a:cubicBezTo>
                  <a:lnTo>
                    <a:pt x="1860403" y="158931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Freeform: Shape 29"/>
            <p:cNvSpPr/>
            <p:nvPr/>
          </p:nvSpPr>
          <p:spPr>
            <a:xfrm>
              <a:off x="8517240" y="3255840"/>
              <a:ext cx="1193400" cy="777600"/>
            </a:xfrm>
            <a:custGeom>
              <a:avLst/>
              <a:gdLst/>
              <a:ahLst/>
              <a:rect l="l" t="t" r="r" b="b"/>
              <a:pathLst>
                <a:path w="1899273" h="1237405">
                  <a:moveTo>
                    <a:pt x="1840624" y="65091"/>
                  </a:moveTo>
                  <a:cubicBezTo>
                    <a:pt x="1944220" y="243507"/>
                    <a:pt x="1630552" y="617607"/>
                    <a:pt x="1138468" y="899620"/>
                  </a:cubicBezTo>
                  <a:cubicBezTo>
                    <a:pt x="649261" y="1184511"/>
                    <a:pt x="168687" y="1267964"/>
                    <a:pt x="65091" y="1089547"/>
                  </a:cubicBezTo>
                  <a:lnTo>
                    <a:pt x="119767" y="1057893"/>
                  </a:lnTo>
                  <a:cubicBezTo>
                    <a:pt x="206097" y="1207532"/>
                    <a:pt x="649261" y="1112569"/>
                    <a:pt x="1109691" y="847822"/>
                  </a:cubicBezTo>
                  <a:cubicBezTo>
                    <a:pt x="1570121" y="583074"/>
                    <a:pt x="1872278" y="246385"/>
                    <a:pt x="1785948" y="96745"/>
                  </a:cubicBezTo>
                  <a:lnTo>
                    <a:pt x="1840624" y="65091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Freeform: Shape 30"/>
            <p:cNvSpPr/>
            <p:nvPr/>
          </p:nvSpPr>
          <p:spPr>
            <a:xfrm>
              <a:off x="8517240" y="3196080"/>
              <a:ext cx="1193400" cy="777600"/>
            </a:xfrm>
            <a:custGeom>
              <a:avLst/>
              <a:gdLst/>
              <a:ahLst/>
              <a:rect l="l" t="t" r="r" b="b"/>
              <a:pathLst>
                <a:path w="1899273" h="1237405">
                  <a:moveTo>
                    <a:pt x="65091" y="160206"/>
                  </a:moveTo>
                  <a:cubicBezTo>
                    <a:pt x="168687" y="-21089"/>
                    <a:pt x="649261" y="65242"/>
                    <a:pt x="1138468" y="347255"/>
                  </a:cubicBezTo>
                  <a:cubicBezTo>
                    <a:pt x="1627675" y="629269"/>
                    <a:pt x="1944220" y="1003368"/>
                    <a:pt x="1840624" y="1184662"/>
                  </a:cubicBezTo>
                  <a:lnTo>
                    <a:pt x="1785948" y="1153008"/>
                  </a:lnTo>
                  <a:cubicBezTo>
                    <a:pt x="1872278" y="1003368"/>
                    <a:pt x="1570121" y="666679"/>
                    <a:pt x="1109691" y="401931"/>
                  </a:cubicBezTo>
                  <a:cubicBezTo>
                    <a:pt x="649261" y="137184"/>
                    <a:pt x="206097" y="42220"/>
                    <a:pt x="119767" y="188983"/>
                  </a:cubicBezTo>
                  <a:lnTo>
                    <a:pt x="65091" y="160206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Freeform: Shape 31"/>
            <p:cNvSpPr/>
            <p:nvPr/>
          </p:nvSpPr>
          <p:spPr>
            <a:xfrm>
              <a:off x="8504640" y="3255840"/>
              <a:ext cx="1193400" cy="777600"/>
            </a:xfrm>
            <a:custGeom>
              <a:avLst/>
              <a:gdLst/>
              <a:ahLst/>
              <a:rect l="l" t="t" r="r" b="b"/>
              <a:pathLst>
                <a:path w="1899273" h="1237405">
                  <a:moveTo>
                    <a:pt x="84870" y="65091"/>
                  </a:moveTo>
                  <a:cubicBezTo>
                    <a:pt x="-18726" y="243507"/>
                    <a:pt x="294941" y="617607"/>
                    <a:pt x="784148" y="899620"/>
                  </a:cubicBezTo>
                  <a:cubicBezTo>
                    <a:pt x="1273355" y="1181633"/>
                    <a:pt x="1756807" y="1267964"/>
                    <a:pt x="1860403" y="1086670"/>
                  </a:cubicBezTo>
                  <a:lnTo>
                    <a:pt x="1805727" y="1055015"/>
                  </a:lnTo>
                  <a:cubicBezTo>
                    <a:pt x="1719397" y="1204655"/>
                    <a:pt x="1276233" y="1109691"/>
                    <a:pt x="815803" y="844944"/>
                  </a:cubicBezTo>
                  <a:cubicBezTo>
                    <a:pt x="355373" y="580197"/>
                    <a:pt x="53216" y="243507"/>
                    <a:pt x="139546" y="93867"/>
                  </a:cubicBezTo>
                  <a:lnTo>
                    <a:pt x="84870" y="65091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Freeform: Shape 32"/>
            <p:cNvSpPr/>
            <p:nvPr/>
          </p:nvSpPr>
          <p:spPr>
            <a:xfrm>
              <a:off x="8842680" y="2930040"/>
              <a:ext cx="307080" cy="1356480"/>
            </a:xfrm>
            <a:custGeom>
              <a:avLst/>
              <a:gdLst/>
              <a:ahLst/>
              <a:rect l="l" t="t" r="r" b="b"/>
              <a:pathLst>
                <a:path w="489206" h="2158265">
                  <a:moveTo>
                    <a:pt x="439190" y="2114004"/>
                  </a:moveTo>
                  <a:cubicBezTo>
                    <a:pt x="231996" y="2114004"/>
                    <a:pt x="65091" y="1656452"/>
                    <a:pt x="65091" y="1089547"/>
                  </a:cubicBezTo>
                  <a:cubicBezTo>
                    <a:pt x="65091" y="522643"/>
                    <a:pt x="234874" y="65091"/>
                    <a:pt x="439190" y="65091"/>
                  </a:cubicBezTo>
                  <a:lnTo>
                    <a:pt x="439190" y="128400"/>
                  </a:lnTo>
                  <a:cubicBezTo>
                    <a:pt x="266529" y="128400"/>
                    <a:pt x="128400" y="560053"/>
                    <a:pt x="128400" y="1089547"/>
                  </a:cubicBezTo>
                  <a:cubicBezTo>
                    <a:pt x="128400" y="1619042"/>
                    <a:pt x="269406" y="2050695"/>
                    <a:pt x="439190" y="2050695"/>
                  </a:cubicBezTo>
                  <a:lnTo>
                    <a:pt x="439190" y="2114004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Freeform: Shape 33"/>
            <p:cNvSpPr/>
            <p:nvPr/>
          </p:nvSpPr>
          <p:spPr>
            <a:xfrm>
              <a:off x="9077760" y="2930040"/>
              <a:ext cx="307080" cy="1356480"/>
            </a:xfrm>
            <a:custGeom>
              <a:avLst/>
              <a:gdLst/>
              <a:ahLst/>
              <a:rect l="l" t="t" r="r" b="b"/>
              <a:pathLst>
                <a:path w="489206" h="2158265">
                  <a:moveTo>
                    <a:pt x="65091" y="2114004"/>
                  </a:moveTo>
                  <a:cubicBezTo>
                    <a:pt x="272284" y="2114004"/>
                    <a:pt x="439190" y="1656452"/>
                    <a:pt x="439190" y="1089547"/>
                  </a:cubicBezTo>
                  <a:cubicBezTo>
                    <a:pt x="439190" y="522643"/>
                    <a:pt x="272284" y="65091"/>
                    <a:pt x="65091" y="65091"/>
                  </a:cubicBezTo>
                  <a:lnTo>
                    <a:pt x="65091" y="128400"/>
                  </a:lnTo>
                  <a:cubicBezTo>
                    <a:pt x="237752" y="128400"/>
                    <a:pt x="375881" y="560053"/>
                    <a:pt x="375881" y="1089547"/>
                  </a:cubicBezTo>
                  <a:cubicBezTo>
                    <a:pt x="375881" y="1619042"/>
                    <a:pt x="237752" y="2050695"/>
                    <a:pt x="65091" y="2050695"/>
                  </a:cubicBezTo>
                  <a:lnTo>
                    <a:pt x="65091" y="2114004"/>
                  </a:ln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Freeform: Shape 34"/>
            <p:cNvSpPr/>
            <p:nvPr/>
          </p:nvSpPr>
          <p:spPr>
            <a:xfrm>
              <a:off x="9520920" y="3671640"/>
              <a:ext cx="180360" cy="180360"/>
            </a:xfrm>
            <a:custGeom>
              <a:avLst/>
              <a:gdLst/>
              <a:ahLst/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Freeform: Shape 35"/>
            <p:cNvSpPr/>
            <p:nvPr/>
          </p:nvSpPr>
          <p:spPr>
            <a:xfrm>
              <a:off x="8871840" y="3069360"/>
              <a:ext cx="180360" cy="180360"/>
            </a:xfrm>
            <a:custGeom>
              <a:avLst/>
              <a:gdLst/>
              <a:ahLst/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Freeform: Shape 36"/>
            <p:cNvSpPr/>
            <p:nvPr/>
          </p:nvSpPr>
          <p:spPr>
            <a:xfrm>
              <a:off x="8681760" y="3876120"/>
              <a:ext cx="180360" cy="180360"/>
            </a:xfrm>
            <a:custGeom>
              <a:avLst/>
              <a:gdLst/>
              <a:ahLst/>
              <a:rect l="l" t="t" r="r" b="b"/>
              <a:pathLst>
                <a:path w="287768" h="287768">
                  <a:moveTo>
                    <a:pt x="154299" y="243507"/>
                  </a:moveTo>
                  <a:cubicBezTo>
                    <a:pt x="203220" y="243507"/>
                    <a:pt x="243507" y="203220"/>
                    <a:pt x="243507" y="154299"/>
                  </a:cubicBezTo>
                  <a:cubicBezTo>
                    <a:pt x="243507" y="105378"/>
                    <a:pt x="203220" y="65091"/>
                    <a:pt x="154299" y="65091"/>
                  </a:cubicBezTo>
                  <a:cubicBezTo>
                    <a:pt x="105378" y="65091"/>
                    <a:pt x="65091" y="105378"/>
                    <a:pt x="65091" y="154299"/>
                  </a:cubicBezTo>
                  <a:cubicBezTo>
                    <a:pt x="65091" y="203220"/>
                    <a:pt x="105378" y="243507"/>
                    <a:pt x="154299" y="243507"/>
                  </a:cubicBezTo>
                  <a:close/>
                </a:path>
              </a:pathLst>
            </a:custGeom>
            <a:solidFill>
              <a:srgbClr val="ff99cc"/>
            </a:solidFill>
            <a:ln w="28726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0" name="Freeform 9"/>
          <p:cNvSpPr/>
          <p:nvPr/>
        </p:nvSpPr>
        <p:spPr>
          <a:xfrm>
            <a:off x="8871840" y="671760"/>
            <a:ext cx="399240" cy="295200"/>
          </a:xfrm>
          <a:custGeom>
            <a:avLst/>
            <a:gdLst/>
            <a:ahLst/>
            <a:rect l="l" t="t" r="r" b="b"/>
            <a:pathLst>
              <a:path w="3501" h="2588">
                <a:moveTo>
                  <a:pt x="1496" y="1304"/>
                </a:moveTo>
                <a:lnTo>
                  <a:pt x="1436" y="1317"/>
                </a:lnTo>
                <a:lnTo>
                  <a:pt x="1376" y="1335"/>
                </a:lnTo>
                <a:lnTo>
                  <a:pt x="1316" y="1353"/>
                </a:lnTo>
                <a:lnTo>
                  <a:pt x="1252" y="1368"/>
                </a:lnTo>
                <a:lnTo>
                  <a:pt x="1251" y="1386"/>
                </a:lnTo>
                <a:lnTo>
                  <a:pt x="1251" y="1398"/>
                </a:lnTo>
                <a:lnTo>
                  <a:pt x="1249" y="1411"/>
                </a:lnTo>
                <a:lnTo>
                  <a:pt x="1249" y="1428"/>
                </a:lnTo>
                <a:lnTo>
                  <a:pt x="1296" y="1422"/>
                </a:lnTo>
                <a:lnTo>
                  <a:pt x="1341" y="1413"/>
                </a:lnTo>
                <a:lnTo>
                  <a:pt x="1383" y="1398"/>
                </a:lnTo>
                <a:lnTo>
                  <a:pt x="1423" y="1384"/>
                </a:lnTo>
                <a:lnTo>
                  <a:pt x="1461" y="1368"/>
                </a:lnTo>
                <a:lnTo>
                  <a:pt x="1500" y="1353"/>
                </a:lnTo>
                <a:lnTo>
                  <a:pt x="1503" y="1333"/>
                </a:lnTo>
                <a:lnTo>
                  <a:pt x="1501" y="1318"/>
                </a:lnTo>
                <a:lnTo>
                  <a:pt x="1496" y="1304"/>
                </a:lnTo>
                <a:close/>
                <a:moveTo>
                  <a:pt x="1600" y="0"/>
                </a:moveTo>
                <a:lnTo>
                  <a:pt x="1636" y="4"/>
                </a:lnTo>
                <a:lnTo>
                  <a:pt x="1669" y="17"/>
                </a:lnTo>
                <a:lnTo>
                  <a:pt x="1681" y="40"/>
                </a:lnTo>
                <a:lnTo>
                  <a:pt x="1691" y="69"/>
                </a:lnTo>
                <a:lnTo>
                  <a:pt x="1696" y="104"/>
                </a:lnTo>
                <a:lnTo>
                  <a:pt x="1698" y="142"/>
                </a:lnTo>
                <a:lnTo>
                  <a:pt x="1700" y="182"/>
                </a:lnTo>
                <a:lnTo>
                  <a:pt x="1700" y="222"/>
                </a:lnTo>
                <a:lnTo>
                  <a:pt x="1698" y="264"/>
                </a:lnTo>
                <a:lnTo>
                  <a:pt x="1696" y="304"/>
                </a:lnTo>
                <a:lnTo>
                  <a:pt x="1696" y="340"/>
                </a:lnTo>
                <a:lnTo>
                  <a:pt x="1700" y="1280"/>
                </a:lnTo>
                <a:lnTo>
                  <a:pt x="1723" y="1311"/>
                </a:lnTo>
                <a:lnTo>
                  <a:pt x="1754" y="1340"/>
                </a:lnTo>
                <a:lnTo>
                  <a:pt x="1794" y="1364"/>
                </a:lnTo>
                <a:lnTo>
                  <a:pt x="1841" y="1386"/>
                </a:lnTo>
                <a:lnTo>
                  <a:pt x="1892" y="1404"/>
                </a:lnTo>
                <a:lnTo>
                  <a:pt x="1949" y="1417"/>
                </a:lnTo>
                <a:lnTo>
                  <a:pt x="2005" y="1429"/>
                </a:lnTo>
                <a:lnTo>
                  <a:pt x="2065" y="1438"/>
                </a:lnTo>
                <a:lnTo>
                  <a:pt x="2125" y="1444"/>
                </a:lnTo>
                <a:lnTo>
                  <a:pt x="2183" y="1448"/>
                </a:lnTo>
                <a:lnTo>
                  <a:pt x="2240" y="1448"/>
                </a:lnTo>
                <a:lnTo>
                  <a:pt x="2240" y="1437"/>
                </a:lnTo>
                <a:lnTo>
                  <a:pt x="2232" y="1397"/>
                </a:lnTo>
                <a:lnTo>
                  <a:pt x="2232" y="1358"/>
                </a:lnTo>
                <a:lnTo>
                  <a:pt x="2236" y="1322"/>
                </a:lnTo>
                <a:lnTo>
                  <a:pt x="2243" y="1288"/>
                </a:lnTo>
                <a:lnTo>
                  <a:pt x="2185" y="1282"/>
                </a:lnTo>
                <a:lnTo>
                  <a:pt x="2129" y="1275"/>
                </a:lnTo>
                <a:lnTo>
                  <a:pt x="2074" y="1268"/>
                </a:lnTo>
                <a:lnTo>
                  <a:pt x="2016" y="1260"/>
                </a:lnTo>
                <a:lnTo>
                  <a:pt x="2012" y="1277"/>
                </a:lnTo>
                <a:lnTo>
                  <a:pt x="2009" y="1289"/>
                </a:lnTo>
                <a:lnTo>
                  <a:pt x="2003" y="1302"/>
                </a:lnTo>
                <a:lnTo>
                  <a:pt x="2000" y="1320"/>
                </a:lnTo>
                <a:lnTo>
                  <a:pt x="1996" y="1320"/>
                </a:lnTo>
                <a:lnTo>
                  <a:pt x="1951" y="1309"/>
                </a:lnTo>
                <a:lnTo>
                  <a:pt x="1911" y="1295"/>
                </a:lnTo>
                <a:lnTo>
                  <a:pt x="1874" y="1280"/>
                </a:lnTo>
                <a:lnTo>
                  <a:pt x="1841" y="1258"/>
                </a:lnTo>
                <a:lnTo>
                  <a:pt x="1812" y="1231"/>
                </a:lnTo>
                <a:lnTo>
                  <a:pt x="1811" y="1004"/>
                </a:lnTo>
                <a:lnTo>
                  <a:pt x="1811" y="773"/>
                </a:lnTo>
                <a:lnTo>
                  <a:pt x="1809" y="540"/>
                </a:lnTo>
                <a:lnTo>
                  <a:pt x="1809" y="311"/>
                </a:lnTo>
                <a:lnTo>
                  <a:pt x="1807" y="284"/>
                </a:lnTo>
                <a:lnTo>
                  <a:pt x="1805" y="249"/>
                </a:lnTo>
                <a:lnTo>
                  <a:pt x="1805" y="215"/>
                </a:lnTo>
                <a:lnTo>
                  <a:pt x="1803" y="178"/>
                </a:lnTo>
                <a:lnTo>
                  <a:pt x="1803" y="142"/>
                </a:lnTo>
                <a:lnTo>
                  <a:pt x="1805" y="108"/>
                </a:lnTo>
                <a:lnTo>
                  <a:pt x="1809" y="77"/>
                </a:lnTo>
                <a:lnTo>
                  <a:pt x="1816" y="49"/>
                </a:lnTo>
                <a:lnTo>
                  <a:pt x="1829" y="29"/>
                </a:lnTo>
                <a:lnTo>
                  <a:pt x="1843" y="17"/>
                </a:lnTo>
                <a:lnTo>
                  <a:pt x="1871" y="9"/>
                </a:lnTo>
                <a:lnTo>
                  <a:pt x="1898" y="4"/>
                </a:lnTo>
                <a:lnTo>
                  <a:pt x="1925" y="6"/>
                </a:lnTo>
                <a:lnTo>
                  <a:pt x="1951" y="9"/>
                </a:lnTo>
                <a:lnTo>
                  <a:pt x="1974" y="22"/>
                </a:lnTo>
                <a:lnTo>
                  <a:pt x="1996" y="40"/>
                </a:lnTo>
                <a:lnTo>
                  <a:pt x="2005" y="68"/>
                </a:lnTo>
                <a:lnTo>
                  <a:pt x="2011" y="100"/>
                </a:lnTo>
                <a:lnTo>
                  <a:pt x="2012" y="140"/>
                </a:lnTo>
                <a:lnTo>
                  <a:pt x="2012" y="180"/>
                </a:lnTo>
                <a:lnTo>
                  <a:pt x="2011" y="224"/>
                </a:lnTo>
                <a:lnTo>
                  <a:pt x="2007" y="264"/>
                </a:lnTo>
                <a:lnTo>
                  <a:pt x="2005" y="302"/>
                </a:lnTo>
                <a:lnTo>
                  <a:pt x="2003" y="337"/>
                </a:lnTo>
                <a:lnTo>
                  <a:pt x="2009" y="1124"/>
                </a:lnTo>
                <a:lnTo>
                  <a:pt x="2049" y="1138"/>
                </a:lnTo>
                <a:lnTo>
                  <a:pt x="2094" y="1149"/>
                </a:lnTo>
                <a:lnTo>
                  <a:pt x="2145" y="1157"/>
                </a:lnTo>
                <a:lnTo>
                  <a:pt x="2200" y="1160"/>
                </a:lnTo>
                <a:lnTo>
                  <a:pt x="2252" y="1160"/>
                </a:lnTo>
                <a:lnTo>
                  <a:pt x="2303" y="1157"/>
                </a:lnTo>
                <a:lnTo>
                  <a:pt x="2311" y="1146"/>
                </a:lnTo>
                <a:lnTo>
                  <a:pt x="2316" y="1140"/>
                </a:lnTo>
                <a:lnTo>
                  <a:pt x="2321" y="1133"/>
                </a:lnTo>
                <a:lnTo>
                  <a:pt x="2329" y="1124"/>
                </a:lnTo>
                <a:lnTo>
                  <a:pt x="2294" y="1097"/>
                </a:lnTo>
                <a:lnTo>
                  <a:pt x="2261" y="1071"/>
                </a:lnTo>
                <a:lnTo>
                  <a:pt x="2231" y="1048"/>
                </a:lnTo>
                <a:lnTo>
                  <a:pt x="2200" y="1024"/>
                </a:lnTo>
                <a:lnTo>
                  <a:pt x="2171" y="1000"/>
                </a:lnTo>
                <a:lnTo>
                  <a:pt x="2143" y="975"/>
                </a:lnTo>
                <a:lnTo>
                  <a:pt x="2118" y="946"/>
                </a:lnTo>
                <a:lnTo>
                  <a:pt x="2096" y="911"/>
                </a:lnTo>
                <a:lnTo>
                  <a:pt x="2076" y="871"/>
                </a:lnTo>
                <a:lnTo>
                  <a:pt x="2060" y="824"/>
                </a:lnTo>
                <a:lnTo>
                  <a:pt x="2045" y="753"/>
                </a:lnTo>
                <a:lnTo>
                  <a:pt x="2041" y="686"/>
                </a:lnTo>
                <a:lnTo>
                  <a:pt x="2047" y="620"/>
                </a:lnTo>
                <a:lnTo>
                  <a:pt x="2061" y="557"/>
                </a:lnTo>
                <a:lnTo>
                  <a:pt x="2085" y="498"/>
                </a:lnTo>
                <a:lnTo>
                  <a:pt x="2116" y="444"/>
                </a:lnTo>
                <a:lnTo>
                  <a:pt x="2156" y="395"/>
                </a:lnTo>
                <a:lnTo>
                  <a:pt x="2201" y="351"/>
                </a:lnTo>
                <a:lnTo>
                  <a:pt x="2252" y="315"/>
                </a:lnTo>
                <a:lnTo>
                  <a:pt x="2309" y="284"/>
                </a:lnTo>
                <a:lnTo>
                  <a:pt x="2369" y="260"/>
                </a:lnTo>
                <a:lnTo>
                  <a:pt x="2432" y="244"/>
                </a:lnTo>
                <a:lnTo>
                  <a:pt x="2500" y="237"/>
                </a:lnTo>
                <a:lnTo>
                  <a:pt x="2569" y="237"/>
                </a:lnTo>
                <a:lnTo>
                  <a:pt x="2640" y="248"/>
                </a:lnTo>
                <a:lnTo>
                  <a:pt x="2731" y="273"/>
                </a:lnTo>
                <a:lnTo>
                  <a:pt x="2816" y="306"/>
                </a:lnTo>
                <a:lnTo>
                  <a:pt x="2894" y="346"/>
                </a:lnTo>
                <a:lnTo>
                  <a:pt x="2969" y="393"/>
                </a:lnTo>
                <a:lnTo>
                  <a:pt x="3036" y="446"/>
                </a:lnTo>
                <a:lnTo>
                  <a:pt x="3100" y="506"/>
                </a:lnTo>
                <a:lnTo>
                  <a:pt x="3158" y="571"/>
                </a:lnTo>
                <a:lnTo>
                  <a:pt x="3212" y="642"/>
                </a:lnTo>
                <a:lnTo>
                  <a:pt x="3261" y="717"/>
                </a:lnTo>
                <a:lnTo>
                  <a:pt x="3305" y="797"/>
                </a:lnTo>
                <a:lnTo>
                  <a:pt x="3345" y="880"/>
                </a:lnTo>
                <a:lnTo>
                  <a:pt x="3381" y="966"/>
                </a:lnTo>
                <a:lnTo>
                  <a:pt x="3412" y="1057"/>
                </a:lnTo>
                <a:lnTo>
                  <a:pt x="3440" y="1148"/>
                </a:lnTo>
                <a:lnTo>
                  <a:pt x="3463" y="1240"/>
                </a:lnTo>
                <a:lnTo>
                  <a:pt x="3483" y="1337"/>
                </a:lnTo>
                <a:lnTo>
                  <a:pt x="3498" y="1438"/>
                </a:lnTo>
                <a:lnTo>
                  <a:pt x="3501" y="1537"/>
                </a:lnTo>
                <a:lnTo>
                  <a:pt x="3494" y="1635"/>
                </a:lnTo>
                <a:lnTo>
                  <a:pt x="3478" y="1729"/>
                </a:lnTo>
                <a:lnTo>
                  <a:pt x="3452" y="1820"/>
                </a:lnTo>
                <a:lnTo>
                  <a:pt x="3418" y="1908"/>
                </a:lnTo>
                <a:lnTo>
                  <a:pt x="3378" y="1989"/>
                </a:lnTo>
                <a:lnTo>
                  <a:pt x="3331" y="2068"/>
                </a:lnTo>
                <a:lnTo>
                  <a:pt x="3278" y="2138"/>
                </a:lnTo>
                <a:lnTo>
                  <a:pt x="3220" y="2202"/>
                </a:lnTo>
                <a:lnTo>
                  <a:pt x="3158" y="2260"/>
                </a:lnTo>
                <a:lnTo>
                  <a:pt x="3092" y="2309"/>
                </a:lnTo>
                <a:lnTo>
                  <a:pt x="3025" y="2349"/>
                </a:lnTo>
                <a:lnTo>
                  <a:pt x="2956" y="2382"/>
                </a:lnTo>
                <a:lnTo>
                  <a:pt x="2883" y="2404"/>
                </a:lnTo>
                <a:lnTo>
                  <a:pt x="2821" y="2415"/>
                </a:lnTo>
                <a:lnTo>
                  <a:pt x="2758" y="2418"/>
                </a:lnTo>
                <a:lnTo>
                  <a:pt x="2698" y="2417"/>
                </a:lnTo>
                <a:lnTo>
                  <a:pt x="2638" y="2406"/>
                </a:lnTo>
                <a:lnTo>
                  <a:pt x="2580" y="2389"/>
                </a:lnTo>
                <a:lnTo>
                  <a:pt x="2527" y="2368"/>
                </a:lnTo>
                <a:lnTo>
                  <a:pt x="2476" y="2340"/>
                </a:lnTo>
                <a:lnTo>
                  <a:pt x="2432" y="2306"/>
                </a:lnTo>
                <a:lnTo>
                  <a:pt x="2392" y="2268"/>
                </a:lnTo>
                <a:lnTo>
                  <a:pt x="2358" y="2226"/>
                </a:lnTo>
                <a:lnTo>
                  <a:pt x="2331" y="2178"/>
                </a:lnTo>
                <a:lnTo>
                  <a:pt x="2311" y="2128"/>
                </a:lnTo>
                <a:lnTo>
                  <a:pt x="2298" y="2073"/>
                </a:lnTo>
                <a:lnTo>
                  <a:pt x="2294" y="2015"/>
                </a:lnTo>
                <a:lnTo>
                  <a:pt x="2300" y="1955"/>
                </a:lnTo>
                <a:lnTo>
                  <a:pt x="2316" y="1893"/>
                </a:lnTo>
                <a:lnTo>
                  <a:pt x="2331" y="1858"/>
                </a:lnTo>
                <a:lnTo>
                  <a:pt x="2349" y="1829"/>
                </a:lnTo>
                <a:lnTo>
                  <a:pt x="2369" y="1804"/>
                </a:lnTo>
                <a:lnTo>
                  <a:pt x="2391" y="1780"/>
                </a:lnTo>
                <a:lnTo>
                  <a:pt x="2414" y="1757"/>
                </a:lnTo>
                <a:lnTo>
                  <a:pt x="2436" y="1731"/>
                </a:lnTo>
                <a:lnTo>
                  <a:pt x="2429" y="1731"/>
                </a:lnTo>
                <a:lnTo>
                  <a:pt x="2320" y="1637"/>
                </a:lnTo>
                <a:lnTo>
                  <a:pt x="2307" y="1617"/>
                </a:lnTo>
                <a:lnTo>
                  <a:pt x="2285" y="1588"/>
                </a:lnTo>
                <a:lnTo>
                  <a:pt x="2272" y="1568"/>
                </a:lnTo>
                <a:lnTo>
                  <a:pt x="2183" y="1562"/>
                </a:lnTo>
                <a:lnTo>
                  <a:pt x="2092" y="1553"/>
                </a:lnTo>
                <a:lnTo>
                  <a:pt x="2003" y="1548"/>
                </a:lnTo>
                <a:lnTo>
                  <a:pt x="2003" y="2537"/>
                </a:lnTo>
                <a:lnTo>
                  <a:pt x="1991" y="2558"/>
                </a:lnTo>
                <a:lnTo>
                  <a:pt x="1971" y="2573"/>
                </a:lnTo>
                <a:lnTo>
                  <a:pt x="1947" y="2584"/>
                </a:lnTo>
                <a:lnTo>
                  <a:pt x="1921" y="2588"/>
                </a:lnTo>
                <a:lnTo>
                  <a:pt x="1894" y="2588"/>
                </a:lnTo>
                <a:lnTo>
                  <a:pt x="1867" y="2582"/>
                </a:lnTo>
                <a:lnTo>
                  <a:pt x="1841" y="2573"/>
                </a:lnTo>
                <a:lnTo>
                  <a:pt x="1820" y="2560"/>
                </a:lnTo>
                <a:lnTo>
                  <a:pt x="1811" y="2517"/>
                </a:lnTo>
                <a:lnTo>
                  <a:pt x="1805" y="2468"/>
                </a:lnTo>
                <a:lnTo>
                  <a:pt x="1803" y="2415"/>
                </a:lnTo>
                <a:lnTo>
                  <a:pt x="1803" y="2360"/>
                </a:lnTo>
                <a:lnTo>
                  <a:pt x="1805" y="2306"/>
                </a:lnTo>
                <a:lnTo>
                  <a:pt x="1807" y="2251"/>
                </a:lnTo>
                <a:lnTo>
                  <a:pt x="1809" y="2200"/>
                </a:lnTo>
                <a:lnTo>
                  <a:pt x="1809" y="1508"/>
                </a:lnTo>
                <a:lnTo>
                  <a:pt x="1789" y="1497"/>
                </a:lnTo>
                <a:lnTo>
                  <a:pt x="1767" y="1484"/>
                </a:lnTo>
                <a:lnTo>
                  <a:pt x="1743" y="1475"/>
                </a:lnTo>
                <a:lnTo>
                  <a:pt x="1720" y="1468"/>
                </a:lnTo>
                <a:lnTo>
                  <a:pt x="1696" y="1468"/>
                </a:lnTo>
                <a:lnTo>
                  <a:pt x="1696" y="1689"/>
                </a:lnTo>
                <a:lnTo>
                  <a:pt x="1694" y="1906"/>
                </a:lnTo>
                <a:lnTo>
                  <a:pt x="1694" y="2118"/>
                </a:lnTo>
                <a:lnTo>
                  <a:pt x="1692" y="2335"/>
                </a:lnTo>
                <a:lnTo>
                  <a:pt x="1692" y="2557"/>
                </a:lnTo>
                <a:lnTo>
                  <a:pt x="1667" y="2571"/>
                </a:lnTo>
                <a:lnTo>
                  <a:pt x="1638" y="2582"/>
                </a:lnTo>
                <a:lnTo>
                  <a:pt x="1607" y="2586"/>
                </a:lnTo>
                <a:lnTo>
                  <a:pt x="1576" y="2586"/>
                </a:lnTo>
                <a:lnTo>
                  <a:pt x="1545" y="2578"/>
                </a:lnTo>
                <a:lnTo>
                  <a:pt x="1516" y="2564"/>
                </a:lnTo>
                <a:lnTo>
                  <a:pt x="1514" y="2448"/>
                </a:lnTo>
                <a:lnTo>
                  <a:pt x="1512" y="2344"/>
                </a:lnTo>
                <a:lnTo>
                  <a:pt x="1512" y="2248"/>
                </a:lnTo>
                <a:lnTo>
                  <a:pt x="1511" y="2162"/>
                </a:lnTo>
                <a:lnTo>
                  <a:pt x="1509" y="2082"/>
                </a:lnTo>
                <a:lnTo>
                  <a:pt x="1509" y="2008"/>
                </a:lnTo>
                <a:lnTo>
                  <a:pt x="1507" y="1937"/>
                </a:lnTo>
                <a:lnTo>
                  <a:pt x="1505" y="1866"/>
                </a:lnTo>
                <a:lnTo>
                  <a:pt x="1503" y="1797"/>
                </a:lnTo>
                <a:lnTo>
                  <a:pt x="1501" y="1726"/>
                </a:lnTo>
                <a:lnTo>
                  <a:pt x="1498" y="1651"/>
                </a:lnTo>
                <a:lnTo>
                  <a:pt x="1496" y="1571"/>
                </a:lnTo>
                <a:lnTo>
                  <a:pt x="1492" y="1484"/>
                </a:lnTo>
                <a:lnTo>
                  <a:pt x="1480" y="1489"/>
                </a:lnTo>
                <a:lnTo>
                  <a:pt x="1458" y="1495"/>
                </a:lnTo>
                <a:lnTo>
                  <a:pt x="1429" y="1504"/>
                </a:lnTo>
                <a:lnTo>
                  <a:pt x="1396" y="1513"/>
                </a:lnTo>
                <a:lnTo>
                  <a:pt x="1360" y="1524"/>
                </a:lnTo>
                <a:lnTo>
                  <a:pt x="1323" y="1533"/>
                </a:lnTo>
                <a:lnTo>
                  <a:pt x="1287" y="1544"/>
                </a:lnTo>
                <a:lnTo>
                  <a:pt x="1252" y="1551"/>
                </a:lnTo>
                <a:lnTo>
                  <a:pt x="1223" y="1558"/>
                </a:lnTo>
                <a:lnTo>
                  <a:pt x="1200" y="1564"/>
                </a:lnTo>
                <a:lnTo>
                  <a:pt x="1185" y="1595"/>
                </a:lnTo>
                <a:lnTo>
                  <a:pt x="1167" y="1620"/>
                </a:lnTo>
                <a:lnTo>
                  <a:pt x="1147" y="1642"/>
                </a:lnTo>
                <a:lnTo>
                  <a:pt x="1123" y="1664"/>
                </a:lnTo>
                <a:lnTo>
                  <a:pt x="1100" y="1682"/>
                </a:lnTo>
                <a:lnTo>
                  <a:pt x="1074" y="1702"/>
                </a:lnTo>
                <a:lnTo>
                  <a:pt x="1052" y="1724"/>
                </a:lnTo>
                <a:lnTo>
                  <a:pt x="1056" y="1731"/>
                </a:lnTo>
                <a:lnTo>
                  <a:pt x="1091" y="1755"/>
                </a:lnTo>
                <a:lnTo>
                  <a:pt x="1123" y="1786"/>
                </a:lnTo>
                <a:lnTo>
                  <a:pt x="1151" y="1826"/>
                </a:lnTo>
                <a:lnTo>
                  <a:pt x="1174" y="1873"/>
                </a:lnTo>
                <a:lnTo>
                  <a:pt x="1191" y="1924"/>
                </a:lnTo>
                <a:lnTo>
                  <a:pt x="1201" y="1978"/>
                </a:lnTo>
                <a:lnTo>
                  <a:pt x="1203" y="2035"/>
                </a:lnTo>
                <a:lnTo>
                  <a:pt x="1198" y="2093"/>
                </a:lnTo>
                <a:lnTo>
                  <a:pt x="1183" y="2148"/>
                </a:lnTo>
                <a:lnTo>
                  <a:pt x="1163" y="2195"/>
                </a:lnTo>
                <a:lnTo>
                  <a:pt x="1132" y="2242"/>
                </a:lnTo>
                <a:lnTo>
                  <a:pt x="1096" y="2284"/>
                </a:lnTo>
                <a:lnTo>
                  <a:pt x="1052" y="2322"/>
                </a:lnTo>
                <a:lnTo>
                  <a:pt x="1001" y="2357"/>
                </a:lnTo>
                <a:lnTo>
                  <a:pt x="945" y="2384"/>
                </a:lnTo>
                <a:lnTo>
                  <a:pt x="883" y="2404"/>
                </a:lnTo>
                <a:lnTo>
                  <a:pt x="816" y="2417"/>
                </a:lnTo>
                <a:lnTo>
                  <a:pt x="745" y="2420"/>
                </a:lnTo>
                <a:lnTo>
                  <a:pt x="672" y="2411"/>
                </a:lnTo>
                <a:lnTo>
                  <a:pt x="594" y="2393"/>
                </a:lnTo>
                <a:lnTo>
                  <a:pt x="516" y="2364"/>
                </a:lnTo>
                <a:lnTo>
                  <a:pt x="443" y="2326"/>
                </a:lnTo>
                <a:lnTo>
                  <a:pt x="371" y="2277"/>
                </a:lnTo>
                <a:lnTo>
                  <a:pt x="303" y="2220"/>
                </a:lnTo>
                <a:lnTo>
                  <a:pt x="241" y="2157"/>
                </a:lnTo>
                <a:lnTo>
                  <a:pt x="183" y="2086"/>
                </a:lnTo>
                <a:lnTo>
                  <a:pt x="132" y="2008"/>
                </a:lnTo>
                <a:lnTo>
                  <a:pt x="89" y="1924"/>
                </a:lnTo>
                <a:lnTo>
                  <a:pt x="52" y="1835"/>
                </a:lnTo>
                <a:lnTo>
                  <a:pt x="25" y="1742"/>
                </a:lnTo>
                <a:lnTo>
                  <a:pt x="7" y="1644"/>
                </a:lnTo>
                <a:lnTo>
                  <a:pt x="0" y="1544"/>
                </a:lnTo>
                <a:lnTo>
                  <a:pt x="1" y="1440"/>
                </a:lnTo>
                <a:lnTo>
                  <a:pt x="16" y="1337"/>
                </a:lnTo>
                <a:lnTo>
                  <a:pt x="41" y="1224"/>
                </a:lnTo>
                <a:lnTo>
                  <a:pt x="71" y="1115"/>
                </a:lnTo>
                <a:lnTo>
                  <a:pt x="105" y="1009"/>
                </a:lnTo>
                <a:lnTo>
                  <a:pt x="143" y="909"/>
                </a:lnTo>
                <a:lnTo>
                  <a:pt x="189" y="815"/>
                </a:lnTo>
                <a:lnTo>
                  <a:pt x="240" y="726"/>
                </a:lnTo>
                <a:lnTo>
                  <a:pt x="294" y="642"/>
                </a:lnTo>
                <a:lnTo>
                  <a:pt x="356" y="564"/>
                </a:lnTo>
                <a:lnTo>
                  <a:pt x="423" y="491"/>
                </a:lnTo>
                <a:lnTo>
                  <a:pt x="496" y="426"/>
                </a:lnTo>
                <a:lnTo>
                  <a:pt x="576" y="368"/>
                </a:lnTo>
                <a:lnTo>
                  <a:pt x="614" y="344"/>
                </a:lnTo>
                <a:lnTo>
                  <a:pt x="660" y="317"/>
                </a:lnTo>
                <a:lnTo>
                  <a:pt x="711" y="291"/>
                </a:lnTo>
                <a:lnTo>
                  <a:pt x="765" y="268"/>
                </a:lnTo>
                <a:lnTo>
                  <a:pt x="823" y="249"/>
                </a:lnTo>
                <a:lnTo>
                  <a:pt x="885" y="238"/>
                </a:lnTo>
                <a:lnTo>
                  <a:pt x="951" y="233"/>
                </a:lnTo>
                <a:lnTo>
                  <a:pt x="1016" y="240"/>
                </a:lnTo>
                <a:lnTo>
                  <a:pt x="1071" y="253"/>
                </a:lnTo>
                <a:lnTo>
                  <a:pt x="1123" y="268"/>
                </a:lnTo>
                <a:lnTo>
                  <a:pt x="1176" y="289"/>
                </a:lnTo>
                <a:lnTo>
                  <a:pt x="1225" y="313"/>
                </a:lnTo>
                <a:lnTo>
                  <a:pt x="1271" y="342"/>
                </a:lnTo>
                <a:lnTo>
                  <a:pt x="1314" y="373"/>
                </a:lnTo>
                <a:lnTo>
                  <a:pt x="1352" y="409"/>
                </a:lnTo>
                <a:lnTo>
                  <a:pt x="1385" y="449"/>
                </a:lnTo>
                <a:lnTo>
                  <a:pt x="1414" y="493"/>
                </a:lnTo>
                <a:lnTo>
                  <a:pt x="1438" y="538"/>
                </a:lnTo>
                <a:lnTo>
                  <a:pt x="1452" y="589"/>
                </a:lnTo>
                <a:lnTo>
                  <a:pt x="1461" y="642"/>
                </a:lnTo>
                <a:lnTo>
                  <a:pt x="1463" y="700"/>
                </a:lnTo>
                <a:lnTo>
                  <a:pt x="1456" y="758"/>
                </a:lnTo>
                <a:lnTo>
                  <a:pt x="1441" y="822"/>
                </a:lnTo>
                <a:lnTo>
                  <a:pt x="1416" y="888"/>
                </a:lnTo>
                <a:lnTo>
                  <a:pt x="1392" y="933"/>
                </a:lnTo>
                <a:lnTo>
                  <a:pt x="1363" y="973"/>
                </a:lnTo>
                <a:lnTo>
                  <a:pt x="1331" y="1009"/>
                </a:lnTo>
                <a:lnTo>
                  <a:pt x="1292" y="1042"/>
                </a:lnTo>
                <a:lnTo>
                  <a:pt x="1252" y="1071"/>
                </a:lnTo>
                <a:lnTo>
                  <a:pt x="1211" y="1098"/>
                </a:lnTo>
                <a:lnTo>
                  <a:pt x="1169" y="1124"/>
                </a:lnTo>
                <a:lnTo>
                  <a:pt x="1169" y="1128"/>
                </a:lnTo>
                <a:lnTo>
                  <a:pt x="1176" y="1144"/>
                </a:lnTo>
                <a:lnTo>
                  <a:pt x="1185" y="1162"/>
                </a:lnTo>
                <a:lnTo>
                  <a:pt x="1191" y="1184"/>
                </a:lnTo>
                <a:lnTo>
                  <a:pt x="1200" y="1206"/>
                </a:lnTo>
                <a:lnTo>
                  <a:pt x="1207" y="1226"/>
                </a:lnTo>
                <a:lnTo>
                  <a:pt x="1218" y="1240"/>
                </a:lnTo>
                <a:lnTo>
                  <a:pt x="1232" y="1248"/>
                </a:lnTo>
                <a:lnTo>
                  <a:pt x="1278" y="1237"/>
                </a:lnTo>
                <a:lnTo>
                  <a:pt x="1327" y="1226"/>
                </a:lnTo>
                <a:lnTo>
                  <a:pt x="1374" y="1215"/>
                </a:lnTo>
                <a:lnTo>
                  <a:pt x="1421" y="1200"/>
                </a:lnTo>
                <a:lnTo>
                  <a:pt x="1463" y="1184"/>
                </a:lnTo>
                <a:lnTo>
                  <a:pt x="1500" y="1164"/>
                </a:lnTo>
                <a:lnTo>
                  <a:pt x="1500" y="993"/>
                </a:lnTo>
                <a:lnTo>
                  <a:pt x="1501" y="826"/>
                </a:lnTo>
                <a:lnTo>
                  <a:pt x="1503" y="662"/>
                </a:lnTo>
                <a:lnTo>
                  <a:pt x="1503" y="495"/>
                </a:lnTo>
                <a:lnTo>
                  <a:pt x="1503" y="324"/>
                </a:lnTo>
                <a:lnTo>
                  <a:pt x="1503" y="275"/>
                </a:lnTo>
                <a:lnTo>
                  <a:pt x="1501" y="228"/>
                </a:lnTo>
                <a:lnTo>
                  <a:pt x="1498" y="184"/>
                </a:lnTo>
                <a:lnTo>
                  <a:pt x="1496" y="140"/>
                </a:lnTo>
                <a:lnTo>
                  <a:pt x="1498" y="98"/>
                </a:lnTo>
                <a:lnTo>
                  <a:pt x="1505" y="60"/>
                </a:lnTo>
                <a:lnTo>
                  <a:pt x="1520" y="24"/>
                </a:lnTo>
                <a:lnTo>
                  <a:pt x="1561" y="8"/>
                </a:lnTo>
                <a:lnTo>
                  <a:pt x="16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Freeform 18"/>
          <p:cNvSpPr/>
          <p:nvPr/>
        </p:nvSpPr>
        <p:spPr>
          <a:xfrm>
            <a:off x="6067440" y="3162960"/>
            <a:ext cx="320040" cy="365040"/>
          </a:xfrm>
          <a:custGeom>
            <a:avLst/>
            <a:gdLst/>
            <a:ahLst/>
            <a:rect l="l" t="t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Freeform 9"/>
          <p:cNvSpPr/>
          <p:nvPr/>
        </p:nvSpPr>
        <p:spPr>
          <a:xfrm>
            <a:off x="7578720" y="1003320"/>
            <a:ext cx="245880" cy="346320"/>
          </a:xfrm>
          <a:custGeom>
            <a:avLst/>
            <a:gdLst/>
            <a:ahLst/>
            <a:rect l="l" t="t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Freeform 9"/>
          <p:cNvSpPr/>
          <p:nvPr/>
        </p:nvSpPr>
        <p:spPr>
          <a:xfrm>
            <a:off x="6656760" y="3425040"/>
            <a:ext cx="447120" cy="313560"/>
          </a:xfrm>
          <a:custGeom>
            <a:avLst/>
            <a:gdLst/>
            <a:ahLst/>
            <a:rect l="l" t="t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Freeform 18"/>
          <p:cNvSpPr/>
          <p:nvPr/>
        </p:nvSpPr>
        <p:spPr>
          <a:xfrm>
            <a:off x="11384640" y="733680"/>
            <a:ext cx="315720" cy="383760"/>
          </a:xfrm>
          <a:custGeom>
            <a:avLst/>
            <a:gdLst/>
            <a:ahLst/>
            <a:rect l="l" t="t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Freeform 9"/>
          <p:cNvSpPr/>
          <p:nvPr/>
        </p:nvSpPr>
        <p:spPr>
          <a:xfrm>
            <a:off x="11300400" y="3849120"/>
            <a:ext cx="322920" cy="360720"/>
          </a:xfrm>
          <a:custGeom>
            <a:avLst/>
            <a:gdLst/>
            <a:ahLst/>
            <a:rect l="l" t="t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Oval 1"/>
          <p:cNvSpPr/>
          <p:nvPr/>
        </p:nvSpPr>
        <p:spPr>
          <a:xfrm>
            <a:off x="10609920" y="5398200"/>
            <a:ext cx="327960" cy="352800"/>
          </a:xfrm>
          <a:custGeom>
            <a:avLst/>
            <a:gdLst/>
            <a:ahLst/>
            <a:rect l="l" t="t" r="r" b="b"/>
            <a:pathLst>
              <a:path w="4669637" h="5021437">
                <a:moveTo>
                  <a:pt x="3221000" y="0"/>
                </a:moveTo>
                <a:cubicBezTo>
                  <a:pt x="3362423" y="0"/>
                  <a:pt x="3491529" y="52734"/>
                  <a:pt x="3588254" y="141276"/>
                </a:cubicBezTo>
                <a:cubicBezTo>
                  <a:pt x="3684978" y="52735"/>
                  <a:pt x="3814082" y="3"/>
                  <a:pt x="3955503" y="3"/>
                </a:cubicBezTo>
                <a:cubicBezTo>
                  <a:pt x="4262962" y="3"/>
                  <a:pt x="4512207" y="249248"/>
                  <a:pt x="4512207" y="556707"/>
                </a:cubicBezTo>
                <a:cubicBezTo>
                  <a:pt x="4512207" y="669790"/>
                  <a:pt x="4478490" y="774998"/>
                  <a:pt x="4420089" y="862515"/>
                </a:cubicBezTo>
                <a:cubicBezTo>
                  <a:pt x="4570580" y="961849"/>
                  <a:pt x="4669637" y="1132542"/>
                  <a:pt x="4669637" y="1326370"/>
                </a:cubicBezTo>
                <a:cubicBezTo>
                  <a:pt x="4669637" y="1487821"/>
                  <a:pt x="4600910" y="1633219"/>
                  <a:pt x="4490000" y="1733701"/>
                </a:cubicBezTo>
                <a:cubicBezTo>
                  <a:pt x="4600910" y="1834183"/>
                  <a:pt x="4669637" y="1979581"/>
                  <a:pt x="4669637" y="2141032"/>
                </a:cubicBezTo>
                <a:cubicBezTo>
                  <a:pt x="4669637" y="2302483"/>
                  <a:pt x="4600910" y="2447881"/>
                  <a:pt x="4490000" y="2548363"/>
                </a:cubicBezTo>
                <a:cubicBezTo>
                  <a:pt x="4600910" y="2648845"/>
                  <a:pt x="4669637" y="2794244"/>
                  <a:pt x="4669637" y="2955694"/>
                </a:cubicBezTo>
                <a:cubicBezTo>
                  <a:pt x="4669637" y="3224895"/>
                  <a:pt x="4478563" y="3449467"/>
                  <a:pt x="4224627" y="3501139"/>
                </a:cubicBezTo>
                <a:cubicBezTo>
                  <a:pt x="4173492" y="3755645"/>
                  <a:pt x="3948659" y="3947273"/>
                  <a:pt x="3679069" y="3947273"/>
                </a:cubicBezTo>
                <a:cubicBezTo>
                  <a:pt x="3559167" y="3947273"/>
                  <a:pt x="3448117" y="3909367"/>
                  <a:pt x="3357878" y="3844002"/>
                </a:cubicBezTo>
                <a:cubicBezTo>
                  <a:pt x="3259607" y="3937451"/>
                  <a:pt x="3126492" y="3993881"/>
                  <a:pt x="2980197" y="3993881"/>
                </a:cubicBezTo>
                <a:cubicBezTo>
                  <a:pt x="2931818" y="3993881"/>
                  <a:pt x="2884880" y="3987710"/>
                  <a:pt x="2841084" y="3972961"/>
                </a:cubicBezTo>
                <a:cubicBezTo>
                  <a:pt x="2832044" y="4069054"/>
                  <a:pt x="2794874" y="4156856"/>
                  <a:pt x="2737231" y="4227693"/>
                </a:cubicBezTo>
                <a:cubicBezTo>
                  <a:pt x="2806079" y="4310086"/>
                  <a:pt x="2846234" y="4416407"/>
                  <a:pt x="2846234" y="4532107"/>
                </a:cubicBezTo>
                <a:cubicBezTo>
                  <a:pt x="2846234" y="4802356"/>
                  <a:pt x="2627153" y="5021437"/>
                  <a:pt x="2356904" y="5021437"/>
                </a:cubicBezTo>
                <a:cubicBezTo>
                  <a:pt x="2086655" y="5021437"/>
                  <a:pt x="1867574" y="4802356"/>
                  <a:pt x="1867574" y="4532107"/>
                </a:cubicBezTo>
                <a:cubicBezTo>
                  <a:pt x="1867574" y="4416078"/>
                  <a:pt x="1907958" y="4309481"/>
                  <a:pt x="1977158" y="4226990"/>
                </a:cubicBezTo>
                <a:cubicBezTo>
                  <a:pt x="1907958" y="4144498"/>
                  <a:pt x="1867574" y="4037901"/>
                  <a:pt x="1867574" y="3921872"/>
                </a:cubicBezTo>
                <a:lnTo>
                  <a:pt x="1870634" y="3891520"/>
                </a:lnTo>
                <a:cubicBezTo>
                  <a:pt x="1824903" y="3813479"/>
                  <a:pt x="1800200" y="3722456"/>
                  <a:pt x="1800200" y="3625662"/>
                </a:cubicBezTo>
                <a:cubicBezTo>
                  <a:pt x="1800200" y="3318203"/>
                  <a:pt x="2049445" y="3068958"/>
                  <a:pt x="2356904" y="3068958"/>
                </a:cubicBezTo>
                <a:cubicBezTo>
                  <a:pt x="2420773" y="3068958"/>
                  <a:pt x="2482129" y="3079714"/>
                  <a:pt x="2538468" y="3101802"/>
                </a:cubicBezTo>
                <a:cubicBezTo>
                  <a:pt x="2638465" y="2966803"/>
                  <a:pt x="2799249" y="2880473"/>
                  <a:pt x="2980197" y="2880473"/>
                </a:cubicBezTo>
                <a:cubicBezTo>
                  <a:pt x="3100008" y="2880473"/>
                  <a:pt x="3210978" y="2918321"/>
                  <a:pt x="3301190" y="2983581"/>
                </a:cubicBezTo>
                <a:cubicBezTo>
                  <a:pt x="3373807" y="2914346"/>
                  <a:pt x="3465808" y="2865716"/>
                  <a:pt x="3567959" y="2845066"/>
                </a:cubicBezTo>
                <a:cubicBezTo>
                  <a:pt x="3590854" y="2728399"/>
                  <a:pt x="3651016" y="2625236"/>
                  <a:pt x="3735867" y="2548363"/>
                </a:cubicBezTo>
                <a:cubicBezTo>
                  <a:pt x="3624957" y="2447881"/>
                  <a:pt x="3556229" y="2302483"/>
                  <a:pt x="3556229" y="2141032"/>
                </a:cubicBezTo>
                <a:cubicBezTo>
                  <a:pt x="3556229" y="1979581"/>
                  <a:pt x="3624957" y="1834183"/>
                  <a:pt x="3735867" y="1733701"/>
                </a:cubicBezTo>
                <a:cubicBezTo>
                  <a:pt x="3624957" y="1633219"/>
                  <a:pt x="3556229" y="1487821"/>
                  <a:pt x="3556229" y="1326370"/>
                </a:cubicBezTo>
                <a:cubicBezTo>
                  <a:pt x="3556229" y="1213287"/>
                  <a:pt x="3589946" y="1108079"/>
                  <a:pt x="3648347" y="1020561"/>
                </a:cubicBezTo>
                <a:cubicBezTo>
                  <a:pt x="3626565" y="1006627"/>
                  <a:pt x="3606074" y="990873"/>
                  <a:pt x="3588250" y="972135"/>
                </a:cubicBezTo>
                <a:cubicBezTo>
                  <a:pt x="3491526" y="1060675"/>
                  <a:pt x="3362421" y="1113408"/>
                  <a:pt x="3221000" y="1113408"/>
                </a:cubicBezTo>
                <a:cubicBezTo>
                  <a:pt x="3065923" y="1113408"/>
                  <a:pt x="2925655" y="1049999"/>
                  <a:pt x="2824957" y="947451"/>
                </a:cubicBezTo>
                <a:cubicBezTo>
                  <a:pt x="2724258" y="1050000"/>
                  <a:pt x="2583990" y="1113409"/>
                  <a:pt x="2428912" y="1113409"/>
                </a:cubicBezTo>
                <a:cubicBezTo>
                  <a:pt x="2253449" y="1113409"/>
                  <a:pt x="2096946" y="1032234"/>
                  <a:pt x="1996865" y="903815"/>
                </a:cubicBezTo>
                <a:cubicBezTo>
                  <a:pt x="1896784" y="1032234"/>
                  <a:pt x="1740280" y="1113410"/>
                  <a:pt x="1564816" y="1113410"/>
                </a:cubicBezTo>
                <a:cubicBezTo>
                  <a:pt x="1377378" y="1113410"/>
                  <a:pt x="1211575" y="1020776"/>
                  <a:pt x="1111593" y="878151"/>
                </a:cubicBezTo>
                <a:cubicBezTo>
                  <a:pt x="1080053" y="927774"/>
                  <a:pt x="1038222" y="969598"/>
                  <a:pt x="990563" y="1003955"/>
                </a:cubicBezTo>
                <a:cubicBezTo>
                  <a:pt x="1068182" y="1097494"/>
                  <a:pt x="1113408" y="1217901"/>
                  <a:pt x="1113408" y="1348870"/>
                </a:cubicBezTo>
                <a:cubicBezTo>
                  <a:pt x="1113408" y="1503969"/>
                  <a:pt x="1049982" y="1644253"/>
                  <a:pt x="947405" y="1744951"/>
                </a:cubicBezTo>
                <a:cubicBezTo>
                  <a:pt x="1049982" y="1845649"/>
                  <a:pt x="1113408" y="1985934"/>
                  <a:pt x="1113408" y="2141033"/>
                </a:cubicBezTo>
                <a:cubicBezTo>
                  <a:pt x="1113408" y="2296132"/>
                  <a:pt x="1049982" y="2436417"/>
                  <a:pt x="947405" y="2537115"/>
                </a:cubicBezTo>
                <a:cubicBezTo>
                  <a:pt x="1049982" y="2637813"/>
                  <a:pt x="1113408" y="2778098"/>
                  <a:pt x="1113408" y="2933196"/>
                </a:cubicBezTo>
                <a:cubicBezTo>
                  <a:pt x="1113408" y="3160411"/>
                  <a:pt x="977287" y="3355833"/>
                  <a:pt x="781802" y="3441590"/>
                </a:cubicBezTo>
                <a:cubicBezTo>
                  <a:pt x="781802" y="3467025"/>
                  <a:pt x="781802" y="3492460"/>
                  <a:pt x="781802" y="3517895"/>
                </a:cubicBezTo>
                <a:cubicBezTo>
                  <a:pt x="781802" y="3642214"/>
                  <a:pt x="681021" y="3742995"/>
                  <a:pt x="556702" y="3742995"/>
                </a:cubicBezTo>
                <a:lnTo>
                  <a:pt x="556703" y="3742994"/>
                </a:lnTo>
                <a:cubicBezTo>
                  <a:pt x="432384" y="3742994"/>
                  <a:pt x="331603" y="3642213"/>
                  <a:pt x="331603" y="3517894"/>
                </a:cubicBezTo>
                <a:lnTo>
                  <a:pt x="331603" y="3441589"/>
                </a:lnTo>
                <a:cubicBezTo>
                  <a:pt x="136120" y="3355831"/>
                  <a:pt x="0" y="3160410"/>
                  <a:pt x="0" y="2933196"/>
                </a:cubicBezTo>
                <a:cubicBezTo>
                  <a:pt x="0" y="2778098"/>
                  <a:pt x="63426" y="2637813"/>
                  <a:pt x="166003" y="2537115"/>
                </a:cubicBezTo>
                <a:cubicBezTo>
                  <a:pt x="63426" y="2436417"/>
                  <a:pt x="0" y="2296132"/>
                  <a:pt x="0" y="2141033"/>
                </a:cubicBezTo>
                <a:cubicBezTo>
                  <a:pt x="0" y="1985934"/>
                  <a:pt x="63426" y="1845649"/>
                  <a:pt x="166003" y="1744951"/>
                </a:cubicBezTo>
                <a:cubicBezTo>
                  <a:pt x="63426" y="1644253"/>
                  <a:pt x="0" y="1503969"/>
                  <a:pt x="0" y="1348870"/>
                </a:cubicBezTo>
                <a:cubicBezTo>
                  <a:pt x="0" y="1164802"/>
                  <a:pt x="89333" y="1001598"/>
                  <a:pt x="228018" y="901622"/>
                </a:cubicBezTo>
                <a:cubicBezTo>
                  <a:pt x="150398" y="808082"/>
                  <a:pt x="105172" y="687676"/>
                  <a:pt x="105172" y="556707"/>
                </a:cubicBezTo>
                <a:cubicBezTo>
                  <a:pt x="105172" y="249248"/>
                  <a:pt x="354417" y="3"/>
                  <a:pt x="661876" y="3"/>
                </a:cubicBezTo>
                <a:cubicBezTo>
                  <a:pt x="848326" y="3"/>
                  <a:pt x="1013368" y="91662"/>
                  <a:pt x="1113346" y="233137"/>
                </a:cubicBezTo>
                <a:cubicBezTo>
                  <a:pt x="1213323" y="91662"/>
                  <a:pt x="1378365" y="2"/>
                  <a:pt x="1564816" y="2"/>
                </a:cubicBezTo>
                <a:cubicBezTo>
                  <a:pt x="1740279" y="2"/>
                  <a:pt x="1896783" y="81177"/>
                  <a:pt x="1996864" y="209596"/>
                </a:cubicBezTo>
                <a:cubicBezTo>
                  <a:pt x="2096945" y="81176"/>
                  <a:pt x="2253449" y="1"/>
                  <a:pt x="2428912" y="1"/>
                </a:cubicBezTo>
                <a:cubicBezTo>
                  <a:pt x="2583990" y="1"/>
                  <a:pt x="2724257" y="63410"/>
                  <a:pt x="2824956" y="165958"/>
                </a:cubicBezTo>
                <a:cubicBezTo>
                  <a:pt x="2925654" y="63409"/>
                  <a:pt x="3065922" y="0"/>
                  <a:pt x="322100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Oval 6"/>
          <p:cNvSpPr/>
          <p:nvPr/>
        </p:nvSpPr>
        <p:spPr>
          <a:xfrm>
            <a:off x="6010200" y="5331960"/>
            <a:ext cx="306000" cy="337320"/>
          </a:xfrm>
          <a:custGeom>
            <a:avLst/>
            <a:gdLst/>
            <a:ah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Freeform 9"/>
          <p:cNvSpPr/>
          <p:nvPr/>
        </p:nvSpPr>
        <p:spPr>
          <a:xfrm>
            <a:off x="5571720" y="2401920"/>
            <a:ext cx="250200" cy="324720"/>
          </a:xfrm>
          <a:custGeom>
            <a:avLst/>
            <a:gdLst/>
            <a:ahLst/>
            <a:rect l="l" t="t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Freeform 9"/>
          <p:cNvSpPr/>
          <p:nvPr/>
        </p:nvSpPr>
        <p:spPr>
          <a:xfrm>
            <a:off x="8517240" y="6125400"/>
            <a:ext cx="356040" cy="364680"/>
          </a:xfrm>
          <a:custGeom>
            <a:avLst/>
            <a:gdLst/>
            <a:ahLst/>
            <a:rect l="l" t="t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Rectangle 1"/>
          <p:cNvSpPr/>
          <p:nvPr/>
        </p:nvSpPr>
        <p:spPr>
          <a:xfrm>
            <a:off x="11783520" y="3198240"/>
            <a:ext cx="321480" cy="319320"/>
          </a:xfrm>
          <a:custGeom>
            <a:avLst/>
            <a:gdLst/>
            <a:ahLst/>
            <a:rect l="l" t="t" r="r" b="b"/>
            <a:pathLst>
              <a:path w="3984740" h="3960440">
                <a:moveTo>
                  <a:pt x="3524979" y="3362640"/>
                </a:moveTo>
                <a:cubicBezTo>
                  <a:pt x="3498469" y="3362640"/>
                  <a:pt x="3476978" y="3384131"/>
                  <a:pt x="3476978" y="3410641"/>
                </a:cubicBezTo>
                <a:lnTo>
                  <a:pt x="3476978" y="3602639"/>
                </a:lnTo>
                <a:cubicBezTo>
                  <a:pt x="3476978" y="3629149"/>
                  <a:pt x="3498469" y="3650640"/>
                  <a:pt x="3524979" y="3650640"/>
                </a:cubicBezTo>
                <a:lnTo>
                  <a:pt x="3716977" y="3650640"/>
                </a:lnTo>
                <a:cubicBezTo>
                  <a:pt x="3743487" y="3650640"/>
                  <a:pt x="3764978" y="3629149"/>
                  <a:pt x="3764978" y="3602639"/>
                </a:cubicBezTo>
                <a:lnTo>
                  <a:pt x="3764978" y="3410641"/>
                </a:lnTo>
                <a:cubicBezTo>
                  <a:pt x="3764978" y="3384131"/>
                  <a:pt x="3743487" y="3362640"/>
                  <a:pt x="3716977" y="3362640"/>
                </a:cubicBezTo>
                <a:close/>
                <a:moveTo>
                  <a:pt x="650690" y="3362640"/>
                </a:moveTo>
                <a:cubicBezTo>
                  <a:pt x="624180" y="3362640"/>
                  <a:pt x="602689" y="3384131"/>
                  <a:pt x="602689" y="3410641"/>
                </a:cubicBezTo>
                <a:lnTo>
                  <a:pt x="602689" y="3602639"/>
                </a:lnTo>
                <a:cubicBezTo>
                  <a:pt x="602689" y="3629149"/>
                  <a:pt x="624180" y="3650640"/>
                  <a:pt x="650690" y="3650640"/>
                </a:cubicBezTo>
                <a:lnTo>
                  <a:pt x="842688" y="3650640"/>
                </a:lnTo>
                <a:cubicBezTo>
                  <a:pt x="869198" y="3650640"/>
                  <a:pt x="890689" y="3629149"/>
                  <a:pt x="890689" y="3602639"/>
                </a:cubicBezTo>
                <a:lnTo>
                  <a:pt x="890689" y="3410641"/>
                </a:lnTo>
                <a:cubicBezTo>
                  <a:pt x="890689" y="3384131"/>
                  <a:pt x="869198" y="3362640"/>
                  <a:pt x="842688" y="3362640"/>
                </a:cubicBezTo>
                <a:close/>
                <a:moveTo>
                  <a:pt x="3086046" y="3362639"/>
                </a:moveTo>
                <a:cubicBezTo>
                  <a:pt x="3059536" y="3362639"/>
                  <a:pt x="3038045" y="3384130"/>
                  <a:pt x="3038045" y="3410640"/>
                </a:cubicBezTo>
                <a:lnTo>
                  <a:pt x="3038045" y="3602638"/>
                </a:lnTo>
                <a:cubicBezTo>
                  <a:pt x="3038045" y="3629148"/>
                  <a:pt x="3059536" y="3650639"/>
                  <a:pt x="3086046" y="3650639"/>
                </a:cubicBezTo>
                <a:lnTo>
                  <a:pt x="3278044" y="3650639"/>
                </a:lnTo>
                <a:cubicBezTo>
                  <a:pt x="3304554" y="3650639"/>
                  <a:pt x="3326045" y="3629148"/>
                  <a:pt x="3326045" y="3602638"/>
                </a:cubicBezTo>
                <a:lnTo>
                  <a:pt x="3326045" y="3410640"/>
                </a:lnTo>
                <a:cubicBezTo>
                  <a:pt x="3326045" y="3384130"/>
                  <a:pt x="3304554" y="3362639"/>
                  <a:pt x="3278044" y="3362639"/>
                </a:cubicBezTo>
                <a:close/>
                <a:moveTo>
                  <a:pt x="211757" y="3362639"/>
                </a:moveTo>
                <a:cubicBezTo>
                  <a:pt x="185247" y="3362639"/>
                  <a:pt x="163756" y="3384130"/>
                  <a:pt x="163756" y="3410640"/>
                </a:cubicBezTo>
                <a:lnTo>
                  <a:pt x="163756" y="3602638"/>
                </a:lnTo>
                <a:cubicBezTo>
                  <a:pt x="163756" y="3629148"/>
                  <a:pt x="185247" y="3650639"/>
                  <a:pt x="211757" y="3650639"/>
                </a:cubicBezTo>
                <a:lnTo>
                  <a:pt x="403755" y="3650639"/>
                </a:lnTo>
                <a:cubicBezTo>
                  <a:pt x="430265" y="3650639"/>
                  <a:pt x="451756" y="3629148"/>
                  <a:pt x="451756" y="3602638"/>
                </a:cubicBezTo>
                <a:lnTo>
                  <a:pt x="451756" y="3410640"/>
                </a:lnTo>
                <a:cubicBezTo>
                  <a:pt x="451756" y="3384130"/>
                  <a:pt x="430265" y="3362639"/>
                  <a:pt x="403755" y="3362639"/>
                </a:cubicBezTo>
                <a:close/>
                <a:moveTo>
                  <a:pt x="1716487" y="2922775"/>
                </a:moveTo>
                <a:lnTo>
                  <a:pt x="1716487" y="3786871"/>
                </a:lnTo>
                <a:lnTo>
                  <a:pt x="2220543" y="3786871"/>
                </a:lnTo>
                <a:lnTo>
                  <a:pt x="2220543" y="2922775"/>
                </a:lnTo>
                <a:close/>
                <a:moveTo>
                  <a:pt x="3524979" y="2889857"/>
                </a:moveTo>
                <a:cubicBezTo>
                  <a:pt x="3498469" y="2889857"/>
                  <a:pt x="3476978" y="2911348"/>
                  <a:pt x="3476978" y="2937858"/>
                </a:cubicBezTo>
                <a:lnTo>
                  <a:pt x="3476978" y="3129856"/>
                </a:lnTo>
                <a:cubicBezTo>
                  <a:pt x="3476978" y="3156366"/>
                  <a:pt x="3498469" y="3177857"/>
                  <a:pt x="3524979" y="3177857"/>
                </a:cubicBezTo>
                <a:lnTo>
                  <a:pt x="3716977" y="3177857"/>
                </a:lnTo>
                <a:cubicBezTo>
                  <a:pt x="3743487" y="3177857"/>
                  <a:pt x="3764978" y="3156366"/>
                  <a:pt x="3764978" y="3129856"/>
                </a:cubicBezTo>
                <a:lnTo>
                  <a:pt x="3764978" y="2937858"/>
                </a:lnTo>
                <a:cubicBezTo>
                  <a:pt x="3764978" y="2911348"/>
                  <a:pt x="3743487" y="2889857"/>
                  <a:pt x="3716977" y="2889857"/>
                </a:cubicBezTo>
                <a:close/>
                <a:moveTo>
                  <a:pt x="650690" y="2889857"/>
                </a:moveTo>
                <a:cubicBezTo>
                  <a:pt x="624180" y="2889857"/>
                  <a:pt x="602689" y="2911348"/>
                  <a:pt x="602689" y="2937858"/>
                </a:cubicBezTo>
                <a:lnTo>
                  <a:pt x="602689" y="3129856"/>
                </a:lnTo>
                <a:cubicBezTo>
                  <a:pt x="602689" y="3156366"/>
                  <a:pt x="624180" y="3177857"/>
                  <a:pt x="650690" y="3177857"/>
                </a:cubicBezTo>
                <a:lnTo>
                  <a:pt x="842688" y="3177857"/>
                </a:lnTo>
                <a:cubicBezTo>
                  <a:pt x="869198" y="3177857"/>
                  <a:pt x="890689" y="3156366"/>
                  <a:pt x="890689" y="3129856"/>
                </a:cubicBezTo>
                <a:lnTo>
                  <a:pt x="890689" y="2937858"/>
                </a:lnTo>
                <a:cubicBezTo>
                  <a:pt x="890689" y="2911348"/>
                  <a:pt x="869198" y="2889857"/>
                  <a:pt x="842688" y="2889857"/>
                </a:cubicBezTo>
                <a:close/>
                <a:moveTo>
                  <a:pt x="3086046" y="2889856"/>
                </a:moveTo>
                <a:cubicBezTo>
                  <a:pt x="3059536" y="2889856"/>
                  <a:pt x="3038045" y="2911347"/>
                  <a:pt x="3038045" y="2937857"/>
                </a:cubicBezTo>
                <a:lnTo>
                  <a:pt x="3038045" y="3129855"/>
                </a:lnTo>
                <a:cubicBezTo>
                  <a:pt x="3038045" y="3156365"/>
                  <a:pt x="3059536" y="3177856"/>
                  <a:pt x="3086046" y="3177856"/>
                </a:cubicBezTo>
                <a:lnTo>
                  <a:pt x="3278044" y="3177856"/>
                </a:lnTo>
                <a:cubicBezTo>
                  <a:pt x="3304554" y="3177856"/>
                  <a:pt x="3326045" y="3156365"/>
                  <a:pt x="3326045" y="3129855"/>
                </a:cubicBezTo>
                <a:lnTo>
                  <a:pt x="3326045" y="2937857"/>
                </a:lnTo>
                <a:cubicBezTo>
                  <a:pt x="3326045" y="2911347"/>
                  <a:pt x="3304554" y="2889856"/>
                  <a:pt x="3278044" y="2889856"/>
                </a:cubicBezTo>
                <a:close/>
                <a:moveTo>
                  <a:pt x="211757" y="2889856"/>
                </a:moveTo>
                <a:cubicBezTo>
                  <a:pt x="185247" y="2889856"/>
                  <a:pt x="163756" y="2911347"/>
                  <a:pt x="163756" y="2937857"/>
                </a:cubicBezTo>
                <a:lnTo>
                  <a:pt x="163756" y="3129855"/>
                </a:lnTo>
                <a:cubicBezTo>
                  <a:pt x="163756" y="3156365"/>
                  <a:pt x="185247" y="3177856"/>
                  <a:pt x="211757" y="3177856"/>
                </a:cubicBezTo>
                <a:lnTo>
                  <a:pt x="403755" y="3177856"/>
                </a:lnTo>
                <a:cubicBezTo>
                  <a:pt x="430265" y="3177856"/>
                  <a:pt x="451756" y="3156365"/>
                  <a:pt x="451756" y="3129855"/>
                </a:cubicBezTo>
                <a:lnTo>
                  <a:pt x="451756" y="2937857"/>
                </a:lnTo>
                <a:cubicBezTo>
                  <a:pt x="451756" y="2911347"/>
                  <a:pt x="430265" y="2889856"/>
                  <a:pt x="403755" y="2889856"/>
                </a:cubicBezTo>
                <a:close/>
                <a:moveTo>
                  <a:pt x="3524979" y="2417074"/>
                </a:moveTo>
                <a:cubicBezTo>
                  <a:pt x="3498469" y="2417074"/>
                  <a:pt x="3476978" y="2438565"/>
                  <a:pt x="3476978" y="2465075"/>
                </a:cubicBezTo>
                <a:lnTo>
                  <a:pt x="3476978" y="2657073"/>
                </a:lnTo>
                <a:cubicBezTo>
                  <a:pt x="3476978" y="2683583"/>
                  <a:pt x="3498469" y="2705074"/>
                  <a:pt x="3524979" y="2705074"/>
                </a:cubicBezTo>
                <a:lnTo>
                  <a:pt x="3716977" y="2705074"/>
                </a:lnTo>
                <a:cubicBezTo>
                  <a:pt x="3743487" y="2705074"/>
                  <a:pt x="3764978" y="2683583"/>
                  <a:pt x="3764978" y="2657073"/>
                </a:cubicBezTo>
                <a:lnTo>
                  <a:pt x="3764978" y="2465075"/>
                </a:lnTo>
                <a:cubicBezTo>
                  <a:pt x="3764978" y="2438565"/>
                  <a:pt x="3743487" y="2417074"/>
                  <a:pt x="3716977" y="2417074"/>
                </a:cubicBezTo>
                <a:close/>
                <a:moveTo>
                  <a:pt x="650690" y="2417074"/>
                </a:moveTo>
                <a:cubicBezTo>
                  <a:pt x="624180" y="2417074"/>
                  <a:pt x="602689" y="2438565"/>
                  <a:pt x="602689" y="2465075"/>
                </a:cubicBezTo>
                <a:lnTo>
                  <a:pt x="602689" y="2657073"/>
                </a:lnTo>
                <a:cubicBezTo>
                  <a:pt x="602689" y="2683583"/>
                  <a:pt x="624180" y="2705074"/>
                  <a:pt x="650690" y="2705074"/>
                </a:cubicBezTo>
                <a:lnTo>
                  <a:pt x="842688" y="2705074"/>
                </a:lnTo>
                <a:cubicBezTo>
                  <a:pt x="869198" y="2705074"/>
                  <a:pt x="890689" y="2683583"/>
                  <a:pt x="890689" y="2657073"/>
                </a:cubicBezTo>
                <a:lnTo>
                  <a:pt x="890689" y="2465075"/>
                </a:lnTo>
                <a:cubicBezTo>
                  <a:pt x="890689" y="2438565"/>
                  <a:pt x="869198" y="2417074"/>
                  <a:pt x="842688" y="2417074"/>
                </a:cubicBezTo>
                <a:close/>
                <a:moveTo>
                  <a:pt x="3086046" y="2417073"/>
                </a:moveTo>
                <a:cubicBezTo>
                  <a:pt x="3059536" y="2417073"/>
                  <a:pt x="3038045" y="2438564"/>
                  <a:pt x="3038045" y="2465074"/>
                </a:cubicBezTo>
                <a:lnTo>
                  <a:pt x="3038045" y="2657072"/>
                </a:lnTo>
                <a:cubicBezTo>
                  <a:pt x="3038045" y="2683582"/>
                  <a:pt x="3059536" y="2705073"/>
                  <a:pt x="3086046" y="2705073"/>
                </a:cubicBezTo>
                <a:lnTo>
                  <a:pt x="3278044" y="2705073"/>
                </a:lnTo>
                <a:cubicBezTo>
                  <a:pt x="3304554" y="2705073"/>
                  <a:pt x="3326045" y="2683582"/>
                  <a:pt x="3326045" y="2657072"/>
                </a:cubicBezTo>
                <a:lnTo>
                  <a:pt x="3326045" y="2465074"/>
                </a:lnTo>
                <a:cubicBezTo>
                  <a:pt x="3326045" y="2438564"/>
                  <a:pt x="3304554" y="2417073"/>
                  <a:pt x="3278044" y="2417073"/>
                </a:cubicBezTo>
                <a:close/>
                <a:moveTo>
                  <a:pt x="211757" y="2417073"/>
                </a:moveTo>
                <a:cubicBezTo>
                  <a:pt x="185247" y="2417073"/>
                  <a:pt x="163756" y="2438564"/>
                  <a:pt x="163756" y="2465074"/>
                </a:cubicBezTo>
                <a:lnTo>
                  <a:pt x="163756" y="2657072"/>
                </a:lnTo>
                <a:cubicBezTo>
                  <a:pt x="163756" y="2683582"/>
                  <a:pt x="185247" y="2705073"/>
                  <a:pt x="211757" y="2705073"/>
                </a:cubicBezTo>
                <a:lnTo>
                  <a:pt x="403755" y="2705073"/>
                </a:lnTo>
                <a:cubicBezTo>
                  <a:pt x="430265" y="2705073"/>
                  <a:pt x="451756" y="2683582"/>
                  <a:pt x="451756" y="2657072"/>
                </a:cubicBezTo>
                <a:lnTo>
                  <a:pt x="451756" y="2465074"/>
                </a:lnTo>
                <a:cubicBezTo>
                  <a:pt x="451756" y="2438564"/>
                  <a:pt x="430265" y="2417073"/>
                  <a:pt x="403755" y="2417073"/>
                </a:cubicBezTo>
                <a:close/>
                <a:moveTo>
                  <a:pt x="1872516" y="2415464"/>
                </a:moveTo>
                <a:cubicBezTo>
                  <a:pt x="1846006" y="2415464"/>
                  <a:pt x="1824515" y="2436955"/>
                  <a:pt x="1824515" y="2463465"/>
                </a:cubicBezTo>
                <a:lnTo>
                  <a:pt x="1824515" y="2655463"/>
                </a:lnTo>
                <a:cubicBezTo>
                  <a:pt x="1824515" y="2681973"/>
                  <a:pt x="1846006" y="2703464"/>
                  <a:pt x="1872516" y="2703464"/>
                </a:cubicBezTo>
                <a:lnTo>
                  <a:pt x="2064514" y="2703464"/>
                </a:lnTo>
                <a:cubicBezTo>
                  <a:pt x="2091024" y="2703464"/>
                  <a:pt x="2112515" y="2681973"/>
                  <a:pt x="2112515" y="2655463"/>
                </a:cubicBezTo>
                <a:lnTo>
                  <a:pt x="2112515" y="2463465"/>
                </a:lnTo>
                <a:cubicBezTo>
                  <a:pt x="2112515" y="2436955"/>
                  <a:pt x="2091024" y="2415464"/>
                  <a:pt x="2064514" y="2415464"/>
                </a:cubicBezTo>
                <a:close/>
                <a:moveTo>
                  <a:pt x="2324630" y="2415463"/>
                </a:moveTo>
                <a:cubicBezTo>
                  <a:pt x="2298120" y="2415463"/>
                  <a:pt x="2276629" y="2436954"/>
                  <a:pt x="2276629" y="2463464"/>
                </a:cubicBezTo>
                <a:lnTo>
                  <a:pt x="2276629" y="2655462"/>
                </a:lnTo>
                <a:cubicBezTo>
                  <a:pt x="2276629" y="2681972"/>
                  <a:pt x="2298120" y="2703463"/>
                  <a:pt x="2324630" y="2703463"/>
                </a:cubicBezTo>
                <a:lnTo>
                  <a:pt x="2516628" y="2703463"/>
                </a:lnTo>
                <a:cubicBezTo>
                  <a:pt x="2543138" y="2703463"/>
                  <a:pt x="2564629" y="2681972"/>
                  <a:pt x="2564629" y="2655462"/>
                </a:cubicBezTo>
                <a:lnTo>
                  <a:pt x="2564629" y="2463464"/>
                </a:lnTo>
                <a:cubicBezTo>
                  <a:pt x="2564629" y="2436954"/>
                  <a:pt x="2543138" y="2415463"/>
                  <a:pt x="2516628" y="2415463"/>
                </a:cubicBezTo>
                <a:close/>
                <a:moveTo>
                  <a:pt x="1433583" y="2415463"/>
                </a:moveTo>
                <a:cubicBezTo>
                  <a:pt x="1407073" y="2415463"/>
                  <a:pt x="1385582" y="2436954"/>
                  <a:pt x="1385582" y="2463464"/>
                </a:cubicBezTo>
                <a:lnTo>
                  <a:pt x="1385582" y="2655462"/>
                </a:lnTo>
                <a:cubicBezTo>
                  <a:pt x="1385582" y="2681972"/>
                  <a:pt x="1407073" y="2703463"/>
                  <a:pt x="1433583" y="2703463"/>
                </a:cubicBezTo>
                <a:lnTo>
                  <a:pt x="1625581" y="2703463"/>
                </a:lnTo>
                <a:cubicBezTo>
                  <a:pt x="1652091" y="2703463"/>
                  <a:pt x="1673582" y="2681972"/>
                  <a:pt x="1673582" y="2655462"/>
                </a:cubicBezTo>
                <a:lnTo>
                  <a:pt x="1673582" y="2463464"/>
                </a:lnTo>
                <a:cubicBezTo>
                  <a:pt x="1673582" y="2436954"/>
                  <a:pt x="1652091" y="2415463"/>
                  <a:pt x="1625581" y="2415463"/>
                </a:cubicBezTo>
                <a:close/>
                <a:moveTo>
                  <a:pt x="3524979" y="1944291"/>
                </a:moveTo>
                <a:cubicBezTo>
                  <a:pt x="3498469" y="1944291"/>
                  <a:pt x="3476978" y="1965782"/>
                  <a:pt x="3476978" y="1992292"/>
                </a:cubicBezTo>
                <a:lnTo>
                  <a:pt x="3476978" y="2184290"/>
                </a:lnTo>
                <a:cubicBezTo>
                  <a:pt x="3476978" y="2210800"/>
                  <a:pt x="3498469" y="2232291"/>
                  <a:pt x="3524979" y="2232291"/>
                </a:cubicBezTo>
                <a:lnTo>
                  <a:pt x="3716977" y="2232291"/>
                </a:lnTo>
                <a:cubicBezTo>
                  <a:pt x="3743487" y="2232291"/>
                  <a:pt x="3764978" y="2210800"/>
                  <a:pt x="3764978" y="2184290"/>
                </a:cubicBezTo>
                <a:lnTo>
                  <a:pt x="3764978" y="1992292"/>
                </a:lnTo>
                <a:cubicBezTo>
                  <a:pt x="3764978" y="1965782"/>
                  <a:pt x="3743487" y="1944291"/>
                  <a:pt x="3716977" y="1944291"/>
                </a:cubicBezTo>
                <a:close/>
                <a:moveTo>
                  <a:pt x="650690" y="1944291"/>
                </a:moveTo>
                <a:cubicBezTo>
                  <a:pt x="624180" y="1944291"/>
                  <a:pt x="602689" y="1965782"/>
                  <a:pt x="602689" y="1992292"/>
                </a:cubicBezTo>
                <a:lnTo>
                  <a:pt x="602689" y="2184290"/>
                </a:lnTo>
                <a:cubicBezTo>
                  <a:pt x="602689" y="2210800"/>
                  <a:pt x="624180" y="2232291"/>
                  <a:pt x="650690" y="2232291"/>
                </a:cubicBezTo>
                <a:lnTo>
                  <a:pt x="842688" y="2232291"/>
                </a:lnTo>
                <a:cubicBezTo>
                  <a:pt x="869198" y="2232291"/>
                  <a:pt x="890689" y="2210800"/>
                  <a:pt x="890689" y="2184290"/>
                </a:cubicBezTo>
                <a:lnTo>
                  <a:pt x="890689" y="1992292"/>
                </a:lnTo>
                <a:cubicBezTo>
                  <a:pt x="890689" y="1965782"/>
                  <a:pt x="869198" y="1944291"/>
                  <a:pt x="842688" y="1944291"/>
                </a:cubicBezTo>
                <a:close/>
                <a:moveTo>
                  <a:pt x="3086046" y="1944290"/>
                </a:moveTo>
                <a:cubicBezTo>
                  <a:pt x="3059536" y="1944290"/>
                  <a:pt x="3038045" y="1965781"/>
                  <a:pt x="3038045" y="1992291"/>
                </a:cubicBezTo>
                <a:lnTo>
                  <a:pt x="3038045" y="2184289"/>
                </a:lnTo>
                <a:cubicBezTo>
                  <a:pt x="3038045" y="2210799"/>
                  <a:pt x="3059536" y="2232290"/>
                  <a:pt x="3086046" y="2232290"/>
                </a:cubicBezTo>
                <a:lnTo>
                  <a:pt x="3278044" y="2232290"/>
                </a:lnTo>
                <a:cubicBezTo>
                  <a:pt x="3304554" y="2232290"/>
                  <a:pt x="3326045" y="2210799"/>
                  <a:pt x="3326045" y="2184289"/>
                </a:cubicBezTo>
                <a:lnTo>
                  <a:pt x="3326045" y="1992291"/>
                </a:lnTo>
                <a:cubicBezTo>
                  <a:pt x="3326045" y="1965781"/>
                  <a:pt x="3304554" y="1944290"/>
                  <a:pt x="3278044" y="1944290"/>
                </a:cubicBezTo>
                <a:close/>
                <a:moveTo>
                  <a:pt x="211757" y="1944290"/>
                </a:moveTo>
                <a:cubicBezTo>
                  <a:pt x="185247" y="1944290"/>
                  <a:pt x="163756" y="1965781"/>
                  <a:pt x="163756" y="1992291"/>
                </a:cubicBezTo>
                <a:lnTo>
                  <a:pt x="163756" y="2184289"/>
                </a:lnTo>
                <a:cubicBezTo>
                  <a:pt x="163756" y="2210799"/>
                  <a:pt x="185247" y="2232290"/>
                  <a:pt x="211757" y="2232290"/>
                </a:cubicBezTo>
                <a:lnTo>
                  <a:pt x="403755" y="2232290"/>
                </a:lnTo>
                <a:cubicBezTo>
                  <a:pt x="430265" y="2232290"/>
                  <a:pt x="451756" y="2210799"/>
                  <a:pt x="451756" y="2184289"/>
                </a:cubicBezTo>
                <a:lnTo>
                  <a:pt x="451756" y="1992291"/>
                </a:lnTo>
                <a:cubicBezTo>
                  <a:pt x="451756" y="1965781"/>
                  <a:pt x="430265" y="1944290"/>
                  <a:pt x="403755" y="1944290"/>
                </a:cubicBezTo>
                <a:close/>
                <a:moveTo>
                  <a:pt x="1872516" y="1944289"/>
                </a:moveTo>
                <a:cubicBezTo>
                  <a:pt x="1846006" y="1944289"/>
                  <a:pt x="1824515" y="1965780"/>
                  <a:pt x="1824515" y="1992290"/>
                </a:cubicBezTo>
                <a:lnTo>
                  <a:pt x="1824515" y="2184288"/>
                </a:lnTo>
                <a:cubicBezTo>
                  <a:pt x="1824515" y="2210798"/>
                  <a:pt x="1846006" y="2232289"/>
                  <a:pt x="1872516" y="2232289"/>
                </a:cubicBezTo>
                <a:lnTo>
                  <a:pt x="2064514" y="2232289"/>
                </a:lnTo>
                <a:cubicBezTo>
                  <a:pt x="2091024" y="2232289"/>
                  <a:pt x="2112515" y="2210798"/>
                  <a:pt x="2112515" y="2184288"/>
                </a:cubicBezTo>
                <a:lnTo>
                  <a:pt x="2112515" y="1992290"/>
                </a:lnTo>
                <a:cubicBezTo>
                  <a:pt x="2112515" y="1965780"/>
                  <a:pt x="2091024" y="1944289"/>
                  <a:pt x="2064514" y="1944289"/>
                </a:cubicBezTo>
                <a:close/>
                <a:moveTo>
                  <a:pt x="2324630" y="1944288"/>
                </a:moveTo>
                <a:cubicBezTo>
                  <a:pt x="2298120" y="1944288"/>
                  <a:pt x="2276629" y="1965779"/>
                  <a:pt x="2276629" y="1992289"/>
                </a:cubicBezTo>
                <a:lnTo>
                  <a:pt x="2276629" y="2184287"/>
                </a:lnTo>
                <a:cubicBezTo>
                  <a:pt x="2276629" y="2210797"/>
                  <a:pt x="2298120" y="2232288"/>
                  <a:pt x="2324630" y="2232288"/>
                </a:cubicBezTo>
                <a:lnTo>
                  <a:pt x="2516628" y="2232288"/>
                </a:lnTo>
                <a:cubicBezTo>
                  <a:pt x="2543138" y="2232288"/>
                  <a:pt x="2564629" y="2210797"/>
                  <a:pt x="2564629" y="2184287"/>
                </a:cubicBezTo>
                <a:lnTo>
                  <a:pt x="2564629" y="1992289"/>
                </a:lnTo>
                <a:cubicBezTo>
                  <a:pt x="2564629" y="1965779"/>
                  <a:pt x="2543138" y="1944288"/>
                  <a:pt x="2516628" y="1944288"/>
                </a:cubicBezTo>
                <a:close/>
                <a:moveTo>
                  <a:pt x="1433583" y="1944288"/>
                </a:moveTo>
                <a:cubicBezTo>
                  <a:pt x="1407073" y="1944288"/>
                  <a:pt x="1385582" y="1965779"/>
                  <a:pt x="1385582" y="1992289"/>
                </a:cubicBezTo>
                <a:lnTo>
                  <a:pt x="1385582" y="2184287"/>
                </a:lnTo>
                <a:cubicBezTo>
                  <a:pt x="1385582" y="2210797"/>
                  <a:pt x="1407073" y="2232288"/>
                  <a:pt x="1433583" y="2232288"/>
                </a:cubicBezTo>
                <a:lnTo>
                  <a:pt x="1625581" y="2232288"/>
                </a:lnTo>
                <a:cubicBezTo>
                  <a:pt x="1652091" y="2232288"/>
                  <a:pt x="1673582" y="2210797"/>
                  <a:pt x="1673582" y="2184287"/>
                </a:cubicBezTo>
                <a:lnTo>
                  <a:pt x="1673582" y="1992289"/>
                </a:lnTo>
                <a:cubicBezTo>
                  <a:pt x="1673582" y="1965779"/>
                  <a:pt x="1652091" y="1944288"/>
                  <a:pt x="1625581" y="1944288"/>
                </a:cubicBezTo>
                <a:close/>
                <a:moveTo>
                  <a:pt x="3524979" y="1471508"/>
                </a:moveTo>
                <a:cubicBezTo>
                  <a:pt x="3498469" y="1471508"/>
                  <a:pt x="3476978" y="1492999"/>
                  <a:pt x="3476978" y="1519509"/>
                </a:cubicBezTo>
                <a:lnTo>
                  <a:pt x="3476978" y="1711507"/>
                </a:lnTo>
                <a:cubicBezTo>
                  <a:pt x="3476978" y="1738017"/>
                  <a:pt x="3498469" y="1759508"/>
                  <a:pt x="3524979" y="1759508"/>
                </a:cubicBezTo>
                <a:lnTo>
                  <a:pt x="3716977" y="1759508"/>
                </a:lnTo>
                <a:cubicBezTo>
                  <a:pt x="3743487" y="1759508"/>
                  <a:pt x="3764978" y="1738017"/>
                  <a:pt x="3764978" y="1711507"/>
                </a:cubicBezTo>
                <a:lnTo>
                  <a:pt x="3764978" y="1519509"/>
                </a:lnTo>
                <a:cubicBezTo>
                  <a:pt x="3764978" y="1492999"/>
                  <a:pt x="3743487" y="1471508"/>
                  <a:pt x="3716977" y="1471508"/>
                </a:cubicBezTo>
                <a:close/>
                <a:moveTo>
                  <a:pt x="650690" y="1471508"/>
                </a:moveTo>
                <a:cubicBezTo>
                  <a:pt x="624180" y="1471508"/>
                  <a:pt x="602689" y="1492999"/>
                  <a:pt x="602689" y="1519509"/>
                </a:cubicBezTo>
                <a:lnTo>
                  <a:pt x="602689" y="1711507"/>
                </a:lnTo>
                <a:cubicBezTo>
                  <a:pt x="602689" y="1738017"/>
                  <a:pt x="624180" y="1759508"/>
                  <a:pt x="650690" y="1759508"/>
                </a:cubicBezTo>
                <a:lnTo>
                  <a:pt x="842688" y="1759508"/>
                </a:lnTo>
                <a:cubicBezTo>
                  <a:pt x="869198" y="1759508"/>
                  <a:pt x="890689" y="1738017"/>
                  <a:pt x="890689" y="1711507"/>
                </a:cubicBezTo>
                <a:lnTo>
                  <a:pt x="890689" y="1519509"/>
                </a:lnTo>
                <a:cubicBezTo>
                  <a:pt x="890689" y="1492999"/>
                  <a:pt x="869198" y="1471508"/>
                  <a:pt x="842688" y="1471508"/>
                </a:cubicBezTo>
                <a:close/>
                <a:moveTo>
                  <a:pt x="3086046" y="1471507"/>
                </a:moveTo>
                <a:cubicBezTo>
                  <a:pt x="3059536" y="1471507"/>
                  <a:pt x="3038045" y="1492998"/>
                  <a:pt x="3038045" y="1519508"/>
                </a:cubicBezTo>
                <a:lnTo>
                  <a:pt x="3038045" y="1711506"/>
                </a:lnTo>
                <a:cubicBezTo>
                  <a:pt x="3038045" y="1738016"/>
                  <a:pt x="3059536" y="1759507"/>
                  <a:pt x="3086046" y="1759507"/>
                </a:cubicBezTo>
                <a:lnTo>
                  <a:pt x="3278044" y="1759507"/>
                </a:lnTo>
                <a:cubicBezTo>
                  <a:pt x="3304554" y="1759507"/>
                  <a:pt x="3326045" y="1738016"/>
                  <a:pt x="3326045" y="1711506"/>
                </a:cubicBezTo>
                <a:lnTo>
                  <a:pt x="3326045" y="1519508"/>
                </a:lnTo>
                <a:cubicBezTo>
                  <a:pt x="3326045" y="1492998"/>
                  <a:pt x="3304554" y="1471507"/>
                  <a:pt x="3278044" y="1471507"/>
                </a:cubicBezTo>
                <a:close/>
                <a:moveTo>
                  <a:pt x="211757" y="1471507"/>
                </a:moveTo>
                <a:cubicBezTo>
                  <a:pt x="185247" y="1471507"/>
                  <a:pt x="163756" y="1492998"/>
                  <a:pt x="163756" y="1519508"/>
                </a:cubicBezTo>
                <a:lnTo>
                  <a:pt x="163756" y="1711506"/>
                </a:lnTo>
                <a:cubicBezTo>
                  <a:pt x="163756" y="1738016"/>
                  <a:pt x="185247" y="1759507"/>
                  <a:pt x="211757" y="1759507"/>
                </a:cubicBezTo>
                <a:lnTo>
                  <a:pt x="403755" y="1759507"/>
                </a:lnTo>
                <a:cubicBezTo>
                  <a:pt x="430265" y="1759507"/>
                  <a:pt x="451756" y="1738016"/>
                  <a:pt x="451756" y="1711506"/>
                </a:cubicBezTo>
                <a:lnTo>
                  <a:pt x="451756" y="1519508"/>
                </a:lnTo>
                <a:cubicBezTo>
                  <a:pt x="451756" y="1492998"/>
                  <a:pt x="430265" y="1471507"/>
                  <a:pt x="403755" y="1471507"/>
                </a:cubicBezTo>
                <a:close/>
                <a:moveTo>
                  <a:pt x="1872516" y="1471506"/>
                </a:moveTo>
                <a:cubicBezTo>
                  <a:pt x="1846006" y="1471506"/>
                  <a:pt x="1824515" y="1492997"/>
                  <a:pt x="1824515" y="1519507"/>
                </a:cubicBezTo>
                <a:lnTo>
                  <a:pt x="1824515" y="1711505"/>
                </a:lnTo>
                <a:cubicBezTo>
                  <a:pt x="1824515" y="1738015"/>
                  <a:pt x="1846006" y="1759506"/>
                  <a:pt x="1872516" y="1759506"/>
                </a:cubicBezTo>
                <a:lnTo>
                  <a:pt x="2064514" y="1759506"/>
                </a:lnTo>
                <a:cubicBezTo>
                  <a:pt x="2091024" y="1759506"/>
                  <a:pt x="2112515" y="1738015"/>
                  <a:pt x="2112515" y="1711505"/>
                </a:cubicBezTo>
                <a:lnTo>
                  <a:pt x="2112515" y="1519507"/>
                </a:lnTo>
                <a:cubicBezTo>
                  <a:pt x="2112515" y="1492997"/>
                  <a:pt x="2091024" y="1471506"/>
                  <a:pt x="2064514" y="1471506"/>
                </a:cubicBezTo>
                <a:close/>
                <a:moveTo>
                  <a:pt x="2324630" y="1471505"/>
                </a:moveTo>
                <a:cubicBezTo>
                  <a:pt x="2298120" y="1471505"/>
                  <a:pt x="2276629" y="1492996"/>
                  <a:pt x="2276629" y="1519506"/>
                </a:cubicBezTo>
                <a:lnTo>
                  <a:pt x="2276629" y="1711504"/>
                </a:lnTo>
                <a:cubicBezTo>
                  <a:pt x="2276629" y="1738014"/>
                  <a:pt x="2298120" y="1759505"/>
                  <a:pt x="2324630" y="1759505"/>
                </a:cubicBezTo>
                <a:lnTo>
                  <a:pt x="2516628" y="1759505"/>
                </a:lnTo>
                <a:cubicBezTo>
                  <a:pt x="2543138" y="1759505"/>
                  <a:pt x="2564629" y="1738014"/>
                  <a:pt x="2564629" y="1711504"/>
                </a:cubicBezTo>
                <a:lnTo>
                  <a:pt x="2564629" y="1519506"/>
                </a:lnTo>
                <a:cubicBezTo>
                  <a:pt x="2564629" y="1492996"/>
                  <a:pt x="2543138" y="1471505"/>
                  <a:pt x="2516628" y="1471505"/>
                </a:cubicBezTo>
                <a:close/>
                <a:moveTo>
                  <a:pt x="1433583" y="1471505"/>
                </a:moveTo>
                <a:cubicBezTo>
                  <a:pt x="1407073" y="1471505"/>
                  <a:pt x="1385582" y="1492996"/>
                  <a:pt x="1385582" y="1519506"/>
                </a:cubicBezTo>
                <a:lnTo>
                  <a:pt x="1385582" y="1711504"/>
                </a:lnTo>
                <a:cubicBezTo>
                  <a:pt x="1385582" y="1738014"/>
                  <a:pt x="1407073" y="1759505"/>
                  <a:pt x="1433583" y="1759505"/>
                </a:cubicBezTo>
                <a:lnTo>
                  <a:pt x="1625581" y="1759505"/>
                </a:lnTo>
                <a:cubicBezTo>
                  <a:pt x="1652091" y="1759505"/>
                  <a:pt x="1673582" y="1738014"/>
                  <a:pt x="1673582" y="1711504"/>
                </a:cubicBezTo>
                <a:lnTo>
                  <a:pt x="1673582" y="1519506"/>
                </a:lnTo>
                <a:cubicBezTo>
                  <a:pt x="1673582" y="1492996"/>
                  <a:pt x="1652091" y="1471505"/>
                  <a:pt x="1625581" y="1471505"/>
                </a:cubicBezTo>
                <a:close/>
                <a:moveTo>
                  <a:pt x="2832612" y="1192259"/>
                </a:moveTo>
                <a:lnTo>
                  <a:pt x="3984740" y="1192259"/>
                </a:lnTo>
                <a:lnTo>
                  <a:pt x="3984740" y="3960440"/>
                </a:lnTo>
                <a:lnTo>
                  <a:pt x="2832612" y="3960440"/>
                </a:lnTo>
                <a:close/>
                <a:moveTo>
                  <a:pt x="0" y="1192259"/>
                </a:moveTo>
                <a:lnTo>
                  <a:pt x="1104420" y="1192259"/>
                </a:lnTo>
                <a:lnTo>
                  <a:pt x="1104420" y="3960440"/>
                </a:lnTo>
                <a:lnTo>
                  <a:pt x="0" y="3960440"/>
                </a:lnTo>
                <a:close/>
                <a:moveTo>
                  <a:pt x="1819228" y="288032"/>
                </a:moveTo>
                <a:lnTo>
                  <a:pt x="1819228" y="590858"/>
                </a:lnTo>
                <a:lnTo>
                  <a:pt x="1516402" y="590858"/>
                </a:lnTo>
                <a:lnTo>
                  <a:pt x="1516402" y="889433"/>
                </a:lnTo>
                <a:lnTo>
                  <a:pt x="1819228" y="889433"/>
                </a:lnTo>
                <a:lnTo>
                  <a:pt x="1819228" y="1192259"/>
                </a:lnTo>
                <a:lnTo>
                  <a:pt x="2117803" y="1192259"/>
                </a:lnTo>
                <a:lnTo>
                  <a:pt x="2117803" y="889433"/>
                </a:lnTo>
                <a:lnTo>
                  <a:pt x="2420629" y="889433"/>
                </a:lnTo>
                <a:lnTo>
                  <a:pt x="2420629" y="590858"/>
                </a:lnTo>
                <a:lnTo>
                  <a:pt x="2117803" y="590858"/>
                </a:lnTo>
                <a:lnTo>
                  <a:pt x="2117803" y="288032"/>
                </a:lnTo>
                <a:close/>
                <a:moveTo>
                  <a:pt x="1201775" y="0"/>
                </a:moveTo>
                <a:lnTo>
                  <a:pt x="2735258" y="0"/>
                </a:lnTo>
                <a:lnTo>
                  <a:pt x="2735258" y="3960440"/>
                </a:lnTo>
                <a:lnTo>
                  <a:pt x="1201775" y="396044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Round Same Side Corner Rectangle 41"/>
          <p:cNvSpPr/>
          <p:nvPr/>
        </p:nvSpPr>
        <p:spPr>
          <a:xfrm rot="18900000">
            <a:off x="10306800" y="1017720"/>
            <a:ext cx="376560" cy="374760"/>
          </a:xfrm>
          <a:custGeom>
            <a:avLst/>
            <a:gdLst/>
            <a:ah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Donut 1"/>
          <p:cNvSpPr/>
          <p:nvPr/>
        </p:nvSpPr>
        <p:spPr>
          <a:xfrm>
            <a:off x="6457680" y="4564800"/>
            <a:ext cx="302760" cy="295200"/>
          </a:xfrm>
          <a:custGeom>
            <a:avLst/>
            <a:gdLst/>
            <a:ahLst/>
            <a:rect l="l" t="t" r="r" b="b"/>
            <a:pathLst>
              <a:path w="3578696" h="3488520">
                <a:moveTo>
                  <a:pt x="936104" y="2084364"/>
                </a:moveTo>
                <a:cubicBezTo>
                  <a:pt x="677606" y="2084364"/>
                  <a:pt x="468052" y="2293918"/>
                  <a:pt x="468052" y="2552416"/>
                </a:cubicBezTo>
                <a:cubicBezTo>
                  <a:pt x="468052" y="2810914"/>
                  <a:pt x="677606" y="3020468"/>
                  <a:pt x="936104" y="3020468"/>
                </a:cubicBezTo>
                <a:cubicBezTo>
                  <a:pt x="1194602" y="3020468"/>
                  <a:pt x="1404156" y="2810914"/>
                  <a:pt x="1404156" y="2552416"/>
                </a:cubicBezTo>
                <a:cubicBezTo>
                  <a:pt x="1404156" y="2293918"/>
                  <a:pt x="1194602" y="2084364"/>
                  <a:pt x="936104" y="2084364"/>
                </a:cubicBezTo>
                <a:close/>
                <a:moveTo>
                  <a:pt x="936104" y="1616312"/>
                </a:moveTo>
                <a:cubicBezTo>
                  <a:pt x="1453100" y="1616312"/>
                  <a:pt x="1872208" y="2035420"/>
                  <a:pt x="1872208" y="2552416"/>
                </a:cubicBezTo>
                <a:cubicBezTo>
                  <a:pt x="1872208" y="3069412"/>
                  <a:pt x="1453100" y="3488520"/>
                  <a:pt x="936104" y="3488520"/>
                </a:cubicBezTo>
                <a:cubicBezTo>
                  <a:pt x="419108" y="3488520"/>
                  <a:pt x="0" y="3069412"/>
                  <a:pt x="0" y="2552416"/>
                </a:cubicBezTo>
                <a:cubicBezTo>
                  <a:pt x="0" y="2035420"/>
                  <a:pt x="419108" y="1616312"/>
                  <a:pt x="936104" y="1616312"/>
                </a:cubicBezTo>
                <a:close/>
                <a:moveTo>
                  <a:pt x="2034392" y="0"/>
                </a:moveTo>
                <a:lnTo>
                  <a:pt x="3578696" y="0"/>
                </a:lnTo>
                <a:lnTo>
                  <a:pt x="3578696" y="1544304"/>
                </a:lnTo>
                <a:lnTo>
                  <a:pt x="3002547" y="1544304"/>
                </a:lnTo>
                <a:lnTo>
                  <a:pt x="3002547" y="990027"/>
                </a:lnTo>
                <a:lnTo>
                  <a:pt x="1951220" y="2041355"/>
                </a:lnTo>
                <a:lnTo>
                  <a:pt x="1512167" y="1602301"/>
                </a:lnTo>
                <a:lnTo>
                  <a:pt x="2542690" y="571779"/>
                </a:lnTo>
                <a:lnTo>
                  <a:pt x="2034392" y="57177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Rounded Rectangle 3"/>
          <p:cNvSpPr/>
          <p:nvPr/>
        </p:nvSpPr>
        <p:spPr>
          <a:xfrm>
            <a:off x="6576840" y="1984680"/>
            <a:ext cx="203040" cy="319680"/>
          </a:xfrm>
          <a:custGeom>
            <a:avLst/>
            <a:gdLst/>
            <a:ah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Oval 3"/>
          <p:cNvSpPr/>
          <p:nvPr/>
        </p:nvSpPr>
        <p:spPr>
          <a:xfrm>
            <a:off x="10758600" y="1904040"/>
            <a:ext cx="352080" cy="352080"/>
          </a:xfrm>
          <a:custGeom>
            <a:avLst/>
            <a:gdLst/>
            <a:ahLst/>
            <a:rect l="l" t="t" r="r" b="b"/>
            <a:pathLst>
              <a:path w="3888432" h="3888432">
                <a:moveTo>
                  <a:pt x="2250798" y="578107"/>
                </a:moveTo>
                <a:lnTo>
                  <a:pt x="1637760" y="578107"/>
                </a:lnTo>
                <a:lnTo>
                  <a:pt x="1637760" y="1311063"/>
                </a:lnTo>
                <a:lnTo>
                  <a:pt x="1042560" y="895535"/>
                </a:lnTo>
                <a:lnTo>
                  <a:pt x="691636" y="1398197"/>
                </a:lnTo>
                <a:lnTo>
                  <a:pt x="1405184" y="1896345"/>
                </a:lnTo>
                <a:lnTo>
                  <a:pt x="665257" y="2393266"/>
                </a:lnTo>
                <a:lnTo>
                  <a:pt x="1007039" y="2902187"/>
                </a:lnTo>
                <a:lnTo>
                  <a:pt x="1637760" y="2478608"/>
                </a:lnTo>
                <a:lnTo>
                  <a:pt x="1637760" y="3234607"/>
                </a:lnTo>
                <a:lnTo>
                  <a:pt x="2250799" y="3234607"/>
                </a:lnTo>
                <a:lnTo>
                  <a:pt x="2250798" y="2486693"/>
                </a:lnTo>
                <a:lnTo>
                  <a:pt x="2869840" y="2918864"/>
                </a:lnTo>
                <a:lnTo>
                  <a:pt x="3220762" y="2416201"/>
                </a:lnTo>
                <a:lnTo>
                  <a:pt x="2490164" y="1906150"/>
                </a:lnTo>
                <a:lnTo>
                  <a:pt x="3212367" y="1421133"/>
                </a:lnTo>
                <a:lnTo>
                  <a:pt x="2870585" y="912211"/>
                </a:lnTo>
                <a:lnTo>
                  <a:pt x="2250798" y="1328447"/>
                </a:lnTo>
                <a:close/>
                <a:moveTo>
                  <a:pt x="1944216" y="0"/>
                </a:moveTo>
                <a:cubicBezTo>
                  <a:pt x="3017977" y="0"/>
                  <a:pt x="3888432" y="870455"/>
                  <a:pt x="3888432" y="1944216"/>
                </a:cubicBezTo>
                <a:cubicBezTo>
                  <a:pt x="3888432" y="3017977"/>
                  <a:pt x="3017977" y="3888432"/>
                  <a:pt x="1944216" y="3888432"/>
                </a:cubicBezTo>
                <a:cubicBezTo>
                  <a:pt x="870455" y="3888432"/>
                  <a:pt x="0" y="3017977"/>
                  <a:pt x="0" y="1944216"/>
                </a:cubicBezTo>
                <a:cubicBezTo>
                  <a:pt x="0" y="870455"/>
                  <a:pt x="870455" y="0"/>
                  <a:pt x="194421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25" name="Group 64"/>
          <p:cNvGrpSpPr/>
          <p:nvPr/>
        </p:nvGrpSpPr>
        <p:grpSpPr>
          <a:xfrm>
            <a:off x="5564520" y="4476600"/>
            <a:ext cx="395640" cy="231840"/>
            <a:chOff x="5564520" y="4476600"/>
            <a:chExt cx="395640" cy="231840"/>
          </a:xfrm>
        </p:grpSpPr>
        <p:sp>
          <p:nvSpPr>
            <p:cNvPr id="626" name="Donut 81"/>
            <p:cNvSpPr/>
            <p:nvPr/>
          </p:nvSpPr>
          <p:spPr>
            <a:xfrm>
              <a:off x="5564520" y="4642920"/>
              <a:ext cx="65520" cy="65520"/>
            </a:xfrm>
            <a:prstGeom prst="donut">
              <a:avLst>
                <a:gd name="adj" fmla="val 25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Donut 82"/>
            <p:cNvSpPr/>
            <p:nvPr/>
          </p:nvSpPr>
          <p:spPr>
            <a:xfrm>
              <a:off x="5894640" y="4642920"/>
              <a:ext cx="65520" cy="65520"/>
            </a:xfrm>
            <a:prstGeom prst="donut">
              <a:avLst>
                <a:gd name="adj" fmla="val 25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8" name="Rounded Rectangle 83"/>
            <p:cNvSpPr/>
            <p:nvPr/>
          </p:nvSpPr>
          <p:spPr>
            <a:xfrm>
              <a:off x="5590800" y="4630680"/>
              <a:ext cx="16200" cy="42480"/>
            </a:xfrm>
            <a:prstGeom prst="roundRect">
              <a:avLst>
                <a:gd name="adj" fmla="val 44102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9" name="Rounded Rectangle 84"/>
            <p:cNvSpPr/>
            <p:nvPr/>
          </p:nvSpPr>
          <p:spPr>
            <a:xfrm>
              <a:off x="5919480" y="4631040"/>
              <a:ext cx="16200" cy="40320"/>
            </a:xfrm>
            <a:prstGeom prst="roundRect">
              <a:avLst>
                <a:gd name="adj" fmla="val 44102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0" name="Rounded Rectangle 85"/>
            <p:cNvSpPr/>
            <p:nvPr/>
          </p:nvSpPr>
          <p:spPr>
            <a:xfrm rot="18199800">
              <a:off x="5640120" y="4470840"/>
              <a:ext cx="28800" cy="190800"/>
            </a:xfrm>
            <a:prstGeom prst="roundRect">
              <a:avLst>
                <a:gd name="adj" fmla="val 36068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Rounded Rectangle 86"/>
            <p:cNvSpPr/>
            <p:nvPr/>
          </p:nvSpPr>
          <p:spPr>
            <a:xfrm>
              <a:off x="5924160" y="4558680"/>
              <a:ext cx="28800" cy="76680"/>
            </a:xfrm>
            <a:prstGeom prst="roundRect">
              <a:avLst>
                <a:gd name="adj" fmla="val 36068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Rounded Rectangle 87"/>
            <p:cNvSpPr/>
            <p:nvPr/>
          </p:nvSpPr>
          <p:spPr>
            <a:xfrm>
              <a:off x="5572080" y="4599000"/>
              <a:ext cx="380880" cy="3636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3" name="Rounded Rectangle 16"/>
            <p:cNvSpPr/>
            <p:nvPr/>
          </p:nvSpPr>
          <p:spPr>
            <a:xfrm>
              <a:off x="5734440" y="4532760"/>
              <a:ext cx="183240" cy="55800"/>
            </a:xfrm>
            <a:custGeom>
              <a:avLst/>
              <a:gdLst/>
              <a:ahLst/>
              <a:rect l="l" t="t" r="r" b="b"/>
              <a:pathLst>
                <a:path w="1467163" h="377555">
                  <a:moveTo>
                    <a:pt x="115742" y="0"/>
                  </a:moveTo>
                  <a:lnTo>
                    <a:pt x="1351421" y="0"/>
                  </a:lnTo>
                  <a:cubicBezTo>
                    <a:pt x="1415344" y="0"/>
                    <a:pt x="1467163" y="51819"/>
                    <a:pt x="1467163" y="115742"/>
                  </a:cubicBezTo>
                  <a:lnTo>
                    <a:pt x="1467163" y="377555"/>
                  </a:lnTo>
                  <a:lnTo>
                    <a:pt x="0" y="377555"/>
                  </a:lnTo>
                  <a:lnTo>
                    <a:pt x="0" y="115742"/>
                  </a:lnTo>
                  <a:cubicBezTo>
                    <a:pt x="0" y="51819"/>
                    <a:pt x="51819" y="0"/>
                    <a:pt x="11574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" name="Oval 118"/>
            <p:cNvSpPr/>
            <p:nvPr/>
          </p:nvSpPr>
          <p:spPr>
            <a:xfrm>
              <a:off x="5613840" y="4476600"/>
              <a:ext cx="46080" cy="4608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5" name="Rounded Rectangle 19"/>
            <p:cNvSpPr/>
            <p:nvPr/>
          </p:nvSpPr>
          <p:spPr>
            <a:xfrm rot="1962000">
              <a:off x="5648760" y="4524120"/>
              <a:ext cx="96120" cy="40680"/>
            </a:xfrm>
            <a:custGeom>
              <a:avLst/>
              <a:gdLst/>
              <a:ahLst/>
              <a:rect l="l" t="t" r="r" b="b"/>
              <a:pathLst>
                <a:path w="946970" h="401316">
                  <a:moveTo>
                    <a:pt x="66114" y="94549"/>
                  </a:moveTo>
                  <a:cubicBezTo>
                    <a:pt x="80082" y="84288"/>
                    <a:pt x="96014" y="74649"/>
                    <a:pt x="113671" y="65740"/>
                  </a:cubicBezTo>
                  <a:cubicBezTo>
                    <a:pt x="137213" y="53862"/>
                    <a:pt x="163820" y="43284"/>
                    <a:pt x="192918" y="34269"/>
                  </a:cubicBezTo>
                  <a:cubicBezTo>
                    <a:pt x="262753" y="12633"/>
                    <a:pt x="346940" y="0"/>
                    <a:pt x="437561" y="0"/>
                  </a:cubicBezTo>
                  <a:lnTo>
                    <a:pt x="689345" y="0"/>
                  </a:lnTo>
                  <a:lnTo>
                    <a:pt x="946970" y="401316"/>
                  </a:lnTo>
                  <a:lnTo>
                    <a:pt x="437561" y="401315"/>
                  </a:lnTo>
                  <a:cubicBezTo>
                    <a:pt x="195904" y="401315"/>
                    <a:pt x="1" y="311478"/>
                    <a:pt x="0" y="200658"/>
                  </a:cubicBezTo>
                  <a:cubicBezTo>
                    <a:pt x="-1" y="161698"/>
                    <a:pt x="24212" y="125330"/>
                    <a:pt x="66114" y="9454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36" name="Freeform 9"/>
          <p:cNvSpPr/>
          <p:nvPr/>
        </p:nvSpPr>
        <p:spPr>
          <a:xfrm>
            <a:off x="9794880" y="1525680"/>
            <a:ext cx="257760" cy="352440"/>
          </a:xfrm>
          <a:custGeom>
            <a:avLst/>
            <a:gdLst/>
            <a:ahLst/>
            <a:rect l="l" t="t" r="r" b="b"/>
            <a:pathLst>
              <a:path w="2568" h="3758">
                <a:moveTo>
                  <a:pt x="313" y="3691"/>
                </a:moveTo>
                <a:lnTo>
                  <a:pt x="315" y="3695"/>
                </a:lnTo>
                <a:lnTo>
                  <a:pt x="311" y="3693"/>
                </a:lnTo>
                <a:lnTo>
                  <a:pt x="313" y="3691"/>
                </a:lnTo>
                <a:close/>
                <a:moveTo>
                  <a:pt x="711" y="2122"/>
                </a:moveTo>
                <a:lnTo>
                  <a:pt x="739" y="2142"/>
                </a:lnTo>
                <a:lnTo>
                  <a:pt x="764" y="2169"/>
                </a:lnTo>
                <a:lnTo>
                  <a:pt x="788" y="2204"/>
                </a:lnTo>
                <a:lnTo>
                  <a:pt x="809" y="2238"/>
                </a:lnTo>
                <a:lnTo>
                  <a:pt x="829" y="2271"/>
                </a:lnTo>
                <a:lnTo>
                  <a:pt x="848" y="2300"/>
                </a:lnTo>
                <a:lnTo>
                  <a:pt x="1180" y="2733"/>
                </a:lnTo>
                <a:lnTo>
                  <a:pt x="1080" y="2862"/>
                </a:lnTo>
                <a:lnTo>
                  <a:pt x="977" y="2987"/>
                </a:lnTo>
                <a:lnTo>
                  <a:pt x="868" y="3109"/>
                </a:lnTo>
                <a:lnTo>
                  <a:pt x="760" y="3231"/>
                </a:lnTo>
                <a:lnTo>
                  <a:pt x="651" y="3353"/>
                </a:lnTo>
                <a:lnTo>
                  <a:pt x="548" y="3477"/>
                </a:lnTo>
                <a:lnTo>
                  <a:pt x="520" y="3509"/>
                </a:lnTo>
                <a:lnTo>
                  <a:pt x="486" y="3544"/>
                </a:lnTo>
                <a:lnTo>
                  <a:pt x="451" y="3578"/>
                </a:lnTo>
                <a:lnTo>
                  <a:pt x="413" y="3611"/>
                </a:lnTo>
                <a:lnTo>
                  <a:pt x="377" y="3642"/>
                </a:lnTo>
                <a:lnTo>
                  <a:pt x="342" y="3669"/>
                </a:lnTo>
                <a:lnTo>
                  <a:pt x="313" y="3691"/>
                </a:lnTo>
                <a:lnTo>
                  <a:pt x="311" y="3689"/>
                </a:lnTo>
                <a:lnTo>
                  <a:pt x="306" y="3677"/>
                </a:lnTo>
                <a:lnTo>
                  <a:pt x="295" y="3657"/>
                </a:lnTo>
                <a:lnTo>
                  <a:pt x="280" y="3631"/>
                </a:lnTo>
                <a:lnTo>
                  <a:pt x="262" y="3602"/>
                </a:lnTo>
                <a:lnTo>
                  <a:pt x="242" y="3567"/>
                </a:lnTo>
                <a:lnTo>
                  <a:pt x="220" y="3529"/>
                </a:lnTo>
                <a:lnTo>
                  <a:pt x="197" y="3487"/>
                </a:lnTo>
                <a:lnTo>
                  <a:pt x="173" y="3444"/>
                </a:lnTo>
                <a:lnTo>
                  <a:pt x="149" y="3397"/>
                </a:lnTo>
                <a:lnTo>
                  <a:pt x="126" y="3349"/>
                </a:lnTo>
                <a:lnTo>
                  <a:pt x="102" y="3300"/>
                </a:lnTo>
                <a:lnTo>
                  <a:pt x="79" y="3251"/>
                </a:lnTo>
                <a:lnTo>
                  <a:pt x="59" y="3202"/>
                </a:lnTo>
                <a:lnTo>
                  <a:pt x="40" y="3153"/>
                </a:lnTo>
                <a:lnTo>
                  <a:pt x="24" y="3107"/>
                </a:lnTo>
                <a:lnTo>
                  <a:pt x="13" y="3062"/>
                </a:lnTo>
                <a:lnTo>
                  <a:pt x="4" y="3020"/>
                </a:lnTo>
                <a:lnTo>
                  <a:pt x="0" y="2980"/>
                </a:lnTo>
                <a:lnTo>
                  <a:pt x="4" y="2971"/>
                </a:lnTo>
                <a:lnTo>
                  <a:pt x="13" y="2955"/>
                </a:lnTo>
                <a:lnTo>
                  <a:pt x="29" y="2935"/>
                </a:lnTo>
                <a:lnTo>
                  <a:pt x="49" y="2911"/>
                </a:lnTo>
                <a:lnTo>
                  <a:pt x="71" y="2886"/>
                </a:lnTo>
                <a:lnTo>
                  <a:pt x="97" y="2858"/>
                </a:lnTo>
                <a:lnTo>
                  <a:pt x="120" y="2833"/>
                </a:lnTo>
                <a:lnTo>
                  <a:pt x="144" y="2806"/>
                </a:lnTo>
                <a:lnTo>
                  <a:pt x="166" y="2782"/>
                </a:lnTo>
                <a:lnTo>
                  <a:pt x="184" y="2762"/>
                </a:lnTo>
                <a:lnTo>
                  <a:pt x="711" y="2122"/>
                </a:lnTo>
                <a:close/>
                <a:moveTo>
                  <a:pt x="1244" y="0"/>
                </a:moveTo>
                <a:lnTo>
                  <a:pt x="1333" y="4"/>
                </a:lnTo>
                <a:lnTo>
                  <a:pt x="1415" y="13"/>
                </a:lnTo>
                <a:lnTo>
                  <a:pt x="1491" y="29"/>
                </a:lnTo>
                <a:lnTo>
                  <a:pt x="1560" y="51"/>
                </a:lnTo>
                <a:lnTo>
                  <a:pt x="1626" y="78"/>
                </a:lnTo>
                <a:lnTo>
                  <a:pt x="1686" y="111"/>
                </a:lnTo>
                <a:lnTo>
                  <a:pt x="1740" y="149"/>
                </a:lnTo>
                <a:lnTo>
                  <a:pt x="1791" y="193"/>
                </a:lnTo>
                <a:lnTo>
                  <a:pt x="1839" y="238"/>
                </a:lnTo>
                <a:lnTo>
                  <a:pt x="1880" y="289"/>
                </a:lnTo>
                <a:lnTo>
                  <a:pt x="1920" y="342"/>
                </a:lnTo>
                <a:lnTo>
                  <a:pt x="1957" y="398"/>
                </a:lnTo>
                <a:lnTo>
                  <a:pt x="1989" y="457"/>
                </a:lnTo>
                <a:lnTo>
                  <a:pt x="2020" y="517"/>
                </a:lnTo>
                <a:lnTo>
                  <a:pt x="2049" y="578"/>
                </a:lnTo>
                <a:lnTo>
                  <a:pt x="2077" y="642"/>
                </a:lnTo>
                <a:lnTo>
                  <a:pt x="2097" y="693"/>
                </a:lnTo>
                <a:lnTo>
                  <a:pt x="2117" y="746"/>
                </a:lnTo>
                <a:lnTo>
                  <a:pt x="2135" y="802"/>
                </a:lnTo>
                <a:lnTo>
                  <a:pt x="2153" y="858"/>
                </a:lnTo>
                <a:lnTo>
                  <a:pt x="2166" y="917"/>
                </a:lnTo>
                <a:lnTo>
                  <a:pt x="2177" y="973"/>
                </a:lnTo>
                <a:lnTo>
                  <a:pt x="2180" y="1029"/>
                </a:lnTo>
                <a:lnTo>
                  <a:pt x="2180" y="1082"/>
                </a:lnTo>
                <a:lnTo>
                  <a:pt x="2171" y="1133"/>
                </a:lnTo>
                <a:lnTo>
                  <a:pt x="2144" y="1238"/>
                </a:lnTo>
                <a:lnTo>
                  <a:pt x="2111" y="1335"/>
                </a:lnTo>
                <a:lnTo>
                  <a:pt x="2073" y="1427"/>
                </a:lnTo>
                <a:lnTo>
                  <a:pt x="2029" y="1515"/>
                </a:lnTo>
                <a:lnTo>
                  <a:pt x="1984" y="1597"/>
                </a:lnTo>
                <a:lnTo>
                  <a:pt x="1960" y="1640"/>
                </a:lnTo>
                <a:lnTo>
                  <a:pt x="1937" y="1682"/>
                </a:lnTo>
                <a:lnTo>
                  <a:pt x="1911" y="1724"/>
                </a:lnTo>
                <a:lnTo>
                  <a:pt x="1884" y="1769"/>
                </a:lnTo>
                <a:lnTo>
                  <a:pt x="1851" y="1817"/>
                </a:lnTo>
                <a:lnTo>
                  <a:pt x="1844" y="1817"/>
                </a:lnTo>
                <a:lnTo>
                  <a:pt x="1404" y="1240"/>
                </a:lnTo>
                <a:lnTo>
                  <a:pt x="1449" y="1182"/>
                </a:lnTo>
                <a:lnTo>
                  <a:pt x="1495" y="1120"/>
                </a:lnTo>
                <a:lnTo>
                  <a:pt x="1539" y="1055"/>
                </a:lnTo>
                <a:lnTo>
                  <a:pt x="1579" y="987"/>
                </a:lnTo>
                <a:lnTo>
                  <a:pt x="1611" y="917"/>
                </a:lnTo>
                <a:lnTo>
                  <a:pt x="1626" y="862"/>
                </a:lnTo>
                <a:lnTo>
                  <a:pt x="1639" y="811"/>
                </a:lnTo>
                <a:lnTo>
                  <a:pt x="1651" y="757"/>
                </a:lnTo>
                <a:lnTo>
                  <a:pt x="1582" y="702"/>
                </a:lnTo>
                <a:lnTo>
                  <a:pt x="1511" y="658"/>
                </a:lnTo>
                <a:lnTo>
                  <a:pt x="1442" y="627"/>
                </a:lnTo>
                <a:lnTo>
                  <a:pt x="1375" y="607"/>
                </a:lnTo>
                <a:lnTo>
                  <a:pt x="1308" y="597"/>
                </a:lnTo>
                <a:lnTo>
                  <a:pt x="1244" y="597"/>
                </a:lnTo>
                <a:lnTo>
                  <a:pt x="1180" y="606"/>
                </a:lnTo>
                <a:lnTo>
                  <a:pt x="1119" y="622"/>
                </a:lnTo>
                <a:lnTo>
                  <a:pt x="1060" y="646"/>
                </a:lnTo>
                <a:lnTo>
                  <a:pt x="1046" y="653"/>
                </a:lnTo>
                <a:lnTo>
                  <a:pt x="1028" y="667"/>
                </a:lnTo>
                <a:lnTo>
                  <a:pt x="1009" y="684"/>
                </a:lnTo>
                <a:lnTo>
                  <a:pt x="989" y="704"/>
                </a:lnTo>
                <a:lnTo>
                  <a:pt x="969" y="724"/>
                </a:lnTo>
                <a:lnTo>
                  <a:pt x="953" y="742"/>
                </a:lnTo>
                <a:lnTo>
                  <a:pt x="940" y="760"/>
                </a:lnTo>
                <a:lnTo>
                  <a:pt x="931" y="773"/>
                </a:lnTo>
                <a:lnTo>
                  <a:pt x="928" y="795"/>
                </a:lnTo>
                <a:lnTo>
                  <a:pt x="931" y="818"/>
                </a:lnTo>
                <a:lnTo>
                  <a:pt x="940" y="844"/>
                </a:lnTo>
                <a:lnTo>
                  <a:pt x="949" y="869"/>
                </a:lnTo>
                <a:lnTo>
                  <a:pt x="960" y="891"/>
                </a:lnTo>
                <a:lnTo>
                  <a:pt x="968" y="909"/>
                </a:lnTo>
                <a:lnTo>
                  <a:pt x="1004" y="989"/>
                </a:lnTo>
                <a:lnTo>
                  <a:pt x="1049" y="1067"/>
                </a:lnTo>
                <a:lnTo>
                  <a:pt x="1100" y="1142"/>
                </a:lnTo>
                <a:lnTo>
                  <a:pt x="1153" y="1213"/>
                </a:lnTo>
                <a:lnTo>
                  <a:pt x="1209" y="1284"/>
                </a:lnTo>
                <a:lnTo>
                  <a:pt x="1264" y="1353"/>
                </a:lnTo>
                <a:lnTo>
                  <a:pt x="1317" y="1422"/>
                </a:lnTo>
                <a:lnTo>
                  <a:pt x="1486" y="1644"/>
                </a:lnTo>
                <a:lnTo>
                  <a:pt x="1659" y="1864"/>
                </a:lnTo>
                <a:lnTo>
                  <a:pt x="1835" y="2080"/>
                </a:lnTo>
                <a:lnTo>
                  <a:pt x="2011" y="2298"/>
                </a:lnTo>
                <a:lnTo>
                  <a:pt x="2184" y="2517"/>
                </a:lnTo>
                <a:lnTo>
                  <a:pt x="2557" y="2966"/>
                </a:lnTo>
                <a:lnTo>
                  <a:pt x="2564" y="2991"/>
                </a:lnTo>
                <a:lnTo>
                  <a:pt x="2568" y="3020"/>
                </a:lnTo>
                <a:lnTo>
                  <a:pt x="2566" y="3055"/>
                </a:lnTo>
                <a:lnTo>
                  <a:pt x="2560" y="3089"/>
                </a:lnTo>
                <a:lnTo>
                  <a:pt x="2555" y="3126"/>
                </a:lnTo>
                <a:lnTo>
                  <a:pt x="2546" y="3157"/>
                </a:lnTo>
                <a:lnTo>
                  <a:pt x="2540" y="3186"/>
                </a:lnTo>
                <a:lnTo>
                  <a:pt x="2531" y="3224"/>
                </a:lnTo>
                <a:lnTo>
                  <a:pt x="2520" y="3271"/>
                </a:lnTo>
                <a:lnTo>
                  <a:pt x="2506" y="3324"/>
                </a:lnTo>
                <a:lnTo>
                  <a:pt x="2489" y="3382"/>
                </a:lnTo>
                <a:lnTo>
                  <a:pt x="2473" y="3442"/>
                </a:lnTo>
                <a:lnTo>
                  <a:pt x="2453" y="3502"/>
                </a:lnTo>
                <a:lnTo>
                  <a:pt x="2433" y="3560"/>
                </a:lnTo>
                <a:lnTo>
                  <a:pt x="2411" y="3615"/>
                </a:lnTo>
                <a:lnTo>
                  <a:pt x="2389" y="3664"/>
                </a:lnTo>
                <a:lnTo>
                  <a:pt x="2368" y="3704"/>
                </a:lnTo>
                <a:lnTo>
                  <a:pt x="2344" y="3735"/>
                </a:lnTo>
                <a:lnTo>
                  <a:pt x="2320" y="3753"/>
                </a:lnTo>
                <a:lnTo>
                  <a:pt x="2297" y="3758"/>
                </a:lnTo>
                <a:lnTo>
                  <a:pt x="2273" y="3753"/>
                </a:lnTo>
                <a:lnTo>
                  <a:pt x="2248" y="3740"/>
                </a:lnTo>
                <a:lnTo>
                  <a:pt x="2222" y="3722"/>
                </a:lnTo>
                <a:lnTo>
                  <a:pt x="2199" y="3698"/>
                </a:lnTo>
                <a:lnTo>
                  <a:pt x="2177" y="3673"/>
                </a:lnTo>
                <a:lnTo>
                  <a:pt x="2155" y="3647"/>
                </a:lnTo>
                <a:lnTo>
                  <a:pt x="2137" y="3622"/>
                </a:lnTo>
                <a:lnTo>
                  <a:pt x="2120" y="3602"/>
                </a:lnTo>
                <a:lnTo>
                  <a:pt x="2108" y="3586"/>
                </a:lnTo>
                <a:lnTo>
                  <a:pt x="1971" y="3418"/>
                </a:lnTo>
                <a:lnTo>
                  <a:pt x="1829" y="3253"/>
                </a:lnTo>
                <a:lnTo>
                  <a:pt x="1689" y="3086"/>
                </a:lnTo>
                <a:lnTo>
                  <a:pt x="1551" y="2917"/>
                </a:lnTo>
                <a:lnTo>
                  <a:pt x="1428" y="2758"/>
                </a:lnTo>
                <a:lnTo>
                  <a:pt x="1304" y="2600"/>
                </a:lnTo>
                <a:lnTo>
                  <a:pt x="1180" y="2444"/>
                </a:lnTo>
                <a:lnTo>
                  <a:pt x="1059" y="2284"/>
                </a:lnTo>
                <a:lnTo>
                  <a:pt x="940" y="2122"/>
                </a:lnTo>
                <a:lnTo>
                  <a:pt x="824" y="1957"/>
                </a:lnTo>
                <a:lnTo>
                  <a:pt x="711" y="1786"/>
                </a:lnTo>
                <a:lnTo>
                  <a:pt x="604" y="1609"/>
                </a:lnTo>
                <a:lnTo>
                  <a:pt x="568" y="1544"/>
                </a:lnTo>
                <a:lnTo>
                  <a:pt x="533" y="1477"/>
                </a:lnTo>
                <a:lnTo>
                  <a:pt x="500" y="1409"/>
                </a:lnTo>
                <a:lnTo>
                  <a:pt x="473" y="1340"/>
                </a:lnTo>
                <a:lnTo>
                  <a:pt x="451" y="1267"/>
                </a:lnTo>
                <a:lnTo>
                  <a:pt x="433" y="1195"/>
                </a:lnTo>
                <a:lnTo>
                  <a:pt x="422" y="1120"/>
                </a:lnTo>
                <a:lnTo>
                  <a:pt x="417" y="1042"/>
                </a:lnTo>
                <a:lnTo>
                  <a:pt x="419" y="962"/>
                </a:lnTo>
                <a:lnTo>
                  <a:pt x="429" y="880"/>
                </a:lnTo>
                <a:lnTo>
                  <a:pt x="448" y="795"/>
                </a:lnTo>
                <a:lnTo>
                  <a:pt x="477" y="706"/>
                </a:lnTo>
                <a:lnTo>
                  <a:pt x="513" y="613"/>
                </a:lnTo>
                <a:lnTo>
                  <a:pt x="559" y="524"/>
                </a:lnTo>
                <a:lnTo>
                  <a:pt x="608" y="440"/>
                </a:lnTo>
                <a:lnTo>
                  <a:pt x="660" y="360"/>
                </a:lnTo>
                <a:lnTo>
                  <a:pt x="717" y="286"/>
                </a:lnTo>
                <a:lnTo>
                  <a:pt x="762" y="231"/>
                </a:lnTo>
                <a:lnTo>
                  <a:pt x="815" y="180"/>
                </a:lnTo>
                <a:lnTo>
                  <a:pt x="873" y="133"/>
                </a:lnTo>
                <a:lnTo>
                  <a:pt x="937" y="91"/>
                </a:lnTo>
                <a:lnTo>
                  <a:pt x="1006" y="55"/>
                </a:lnTo>
                <a:lnTo>
                  <a:pt x="1080" y="29"/>
                </a:lnTo>
                <a:lnTo>
                  <a:pt x="124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Oval 1"/>
          <p:cNvSpPr/>
          <p:nvPr/>
        </p:nvSpPr>
        <p:spPr>
          <a:xfrm>
            <a:off x="8632800" y="-82080"/>
            <a:ext cx="342000" cy="342000"/>
          </a:xfrm>
          <a:custGeom>
            <a:avLst/>
            <a:gdLst/>
            <a:ah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Donut 3"/>
          <p:cNvSpPr/>
          <p:nvPr/>
        </p:nvSpPr>
        <p:spPr>
          <a:xfrm rot="2542800">
            <a:off x="10085040" y="6173640"/>
            <a:ext cx="214560" cy="408960"/>
          </a:xfrm>
          <a:custGeom>
            <a:avLst/>
            <a:gdLst/>
            <a:ahLst/>
            <a:rect l="l" t="t" r="r" b="b"/>
            <a:pathLst>
              <a:path w="2073250" h="3949150">
                <a:moveTo>
                  <a:pt x="1279271" y="2220875"/>
                </a:moveTo>
                <a:lnTo>
                  <a:pt x="1285176" y="2794045"/>
                </a:lnTo>
                <a:lnTo>
                  <a:pt x="1962603" y="2794045"/>
                </a:lnTo>
                <a:lnTo>
                  <a:pt x="1962603" y="3261227"/>
                </a:lnTo>
                <a:lnTo>
                  <a:pt x="1289989" y="3261228"/>
                </a:lnTo>
                <a:lnTo>
                  <a:pt x="1297029" y="3944670"/>
                </a:lnTo>
                <a:lnTo>
                  <a:pt x="795159" y="3949150"/>
                </a:lnTo>
                <a:lnTo>
                  <a:pt x="788072" y="3261227"/>
                </a:lnTo>
                <a:lnTo>
                  <a:pt x="110647" y="3261227"/>
                </a:lnTo>
                <a:lnTo>
                  <a:pt x="110647" y="2794045"/>
                </a:lnTo>
                <a:lnTo>
                  <a:pt x="783259" y="2794045"/>
                </a:lnTo>
                <a:lnTo>
                  <a:pt x="777401" y="2225354"/>
                </a:lnTo>
                <a:close/>
                <a:moveTo>
                  <a:pt x="1036626" y="518312"/>
                </a:moveTo>
                <a:cubicBezTo>
                  <a:pt x="750370" y="518312"/>
                  <a:pt x="518313" y="753722"/>
                  <a:pt x="518313" y="1044116"/>
                </a:cubicBezTo>
                <a:cubicBezTo>
                  <a:pt x="518313" y="1334510"/>
                  <a:pt x="750370" y="1569920"/>
                  <a:pt x="1036626" y="1569920"/>
                </a:cubicBezTo>
                <a:cubicBezTo>
                  <a:pt x="1322882" y="1569920"/>
                  <a:pt x="1554939" y="1334510"/>
                  <a:pt x="1554939" y="1044116"/>
                </a:cubicBezTo>
                <a:cubicBezTo>
                  <a:pt x="1554939" y="753722"/>
                  <a:pt x="1322882" y="518312"/>
                  <a:pt x="1036626" y="518312"/>
                </a:cubicBezTo>
                <a:close/>
                <a:moveTo>
                  <a:pt x="1036625" y="0"/>
                </a:moveTo>
                <a:cubicBezTo>
                  <a:pt x="1609137" y="0"/>
                  <a:pt x="2073250" y="467467"/>
                  <a:pt x="2073250" y="1044116"/>
                </a:cubicBezTo>
                <a:cubicBezTo>
                  <a:pt x="2073250" y="1620765"/>
                  <a:pt x="1609137" y="2088232"/>
                  <a:pt x="1036625" y="2088232"/>
                </a:cubicBezTo>
                <a:cubicBezTo>
                  <a:pt x="464113" y="2088232"/>
                  <a:pt x="0" y="1620765"/>
                  <a:pt x="0" y="1044116"/>
                </a:cubicBezTo>
                <a:cubicBezTo>
                  <a:pt x="0" y="467467"/>
                  <a:pt x="464113" y="0"/>
                  <a:pt x="1036625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Rounded Rectangle 8"/>
          <p:cNvSpPr/>
          <p:nvPr/>
        </p:nvSpPr>
        <p:spPr>
          <a:xfrm>
            <a:off x="5319000" y="3416400"/>
            <a:ext cx="302040" cy="227880"/>
          </a:xfrm>
          <a:custGeom>
            <a:avLst/>
            <a:gdLst/>
            <a:ah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Heart 3"/>
          <p:cNvSpPr/>
          <p:nvPr/>
        </p:nvSpPr>
        <p:spPr>
          <a:xfrm>
            <a:off x="11478600" y="4671360"/>
            <a:ext cx="302040" cy="273240"/>
          </a:xfrm>
          <a:custGeom>
            <a:avLst/>
            <a:gdLst/>
            <a:ah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Round Same Side Corner Rectangle 5"/>
          <p:cNvSpPr/>
          <p:nvPr/>
        </p:nvSpPr>
        <p:spPr>
          <a:xfrm>
            <a:off x="9871200" y="103680"/>
            <a:ext cx="352080" cy="246960"/>
          </a:xfrm>
          <a:custGeom>
            <a:avLst/>
            <a:gdLst/>
            <a:ah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Freeform 18"/>
          <p:cNvSpPr/>
          <p:nvPr/>
        </p:nvSpPr>
        <p:spPr>
          <a:xfrm>
            <a:off x="7041960" y="5697720"/>
            <a:ext cx="313920" cy="313560"/>
          </a:xfrm>
          <a:custGeom>
            <a:avLst/>
            <a:gdLst/>
            <a:ahLst/>
            <a:rect l="l" t="t" r="r" b="b"/>
            <a:pathLst>
              <a:path w="3788345" h="3782142">
                <a:moveTo>
                  <a:pt x="3559909" y="1946081"/>
                </a:moveTo>
                <a:lnTo>
                  <a:pt x="3571003" y="1946081"/>
                </a:lnTo>
                <a:lnTo>
                  <a:pt x="3598234" y="1951628"/>
                </a:lnTo>
                <a:lnTo>
                  <a:pt x="3623952" y="1957680"/>
                </a:lnTo>
                <a:lnTo>
                  <a:pt x="3648661" y="1965244"/>
                </a:lnTo>
                <a:lnTo>
                  <a:pt x="3671858" y="1975329"/>
                </a:lnTo>
                <a:lnTo>
                  <a:pt x="3692029" y="1986927"/>
                </a:lnTo>
                <a:lnTo>
                  <a:pt x="3710183" y="2001047"/>
                </a:lnTo>
                <a:lnTo>
                  <a:pt x="3725815" y="2018192"/>
                </a:lnTo>
                <a:lnTo>
                  <a:pt x="3746995" y="2049457"/>
                </a:lnTo>
                <a:lnTo>
                  <a:pt x="3763636" y="2082739"/>
                </a:lnTo>
                <a:lnTo>
                  <a:pt x="3775234" y="2116526"/>
                </a:lnTo>
                <a:lnTo>
                  <a:pt x="3783807" y="2151321"/>
                </a:lnTo>
                <a:lnTo>
                  <a:pt x="3787337" y="2187124"/>
                </a:lnTo>
                <a:lnTo>
                  <a:pt x="3788345" y="2223936"/>
                </a:lnTo>
                <a:lnTo>
                  <a:pt x="3785320" y="2259235"/>
                </a:lnTo>
                <a:lnTo>
                  <a:pt x="3779772" y="2296047"/>
                </a:lnTo>
                <a:lnTo>
                  <a:pt x="3772713" y="2331851"/>
                </a:lnTo>
                <a:lnTo>
                  <a:pt x="3762627" y="2367654"/>
                </a:lnTo>
                <a:lnTo>
                  <a:pt x="3750525" y="2402449"/>
                </a:lnTo>
                <a:lnTo>
                  <a:pt x="3736909" y="2436235"/>
                </a:lnTo>
                <a:lnTo>
                  <a:pt x="3722285" y="2468509"/>
                </a:lnTo>
                <a:lnTo>
                  <a:pt x="3706653" y="2499774"/>
                </a:lnTo>
                <a:lnTo>
                  <a:pt x="3691020" y="2529022"/>
                </a:lnTo>
                <a:lnTo>
                  <a:pt x="3674379" y="2555748"/>
                </a:lnTo>
                <a:lnTo>
                  <a:pt x="3657234" y="2580458"/>
                </a:lnTo>
                <a:lnTo>
                  <a:pt x="3641602" y="2603150"/>
                </a:lnTo>
                <a:lnTo>
                  <a:pt x="3617396" y="2630885"/>
                </a:lnTo>
                <a:lnTo>
                  <a:pt x="3591174" y="2657612"/>
                </a:lnTo>
                <a:lnTo>
                  <a:pt x="3560918" y="2682321"/>
                </a:lnTo>
                <a:lnTo>
                  <a:pt x="3527636" y="2704005"/>
                </a:lnTo>
                <a:lnTo>
                  <a:pt x="3491832" y="2723167"/>
                </a:lnTo>
                <a:lnTo>
                  <a:pt x="3454516" y="2738800"/>
                </a:lnTo>
                <a:lnTo>
                  <a:pt x="3415183" y="2750902"/>
                </a:lnTo>
                <a:lnTo>
                  <a:pt x="3395012" y="2753424"/>
                </a:lnTo>
                <a:lnTo>
                  <a:pt x="3373832" y="2754432"/>
                </a:lnTo>
                <a:lnTo>
                  <a:pt x="3352653" y="2754432"/>
                </a:lnTo>
                <a:lnTo>
                  <a:pt x="3329960" y="2752919"/>
                </a:lnTo>
                <a:lnTo>
                  <a:pt x="3307772" y="2751911"/>
                </a:lnTo>
                <a:lnTo>
                  <a:pt x="3284576" y="2750902"/>
                </a:lnTo>
                <a:lnTo>
                  <a:pt x="3263900" y="2751911"/>
                </a:lnTo>
                <a:lnTo>
                  <a:pt x="3242721" y="2754432"/>
                </a:lnTo>
                <a:lnTo>
                  <a:pt x="3223559" y="2759979"/>
                </a:lnTo>
                <a:lnTo>
                  <a:pt x="3204900" y="2768552"/>
                </a:lnTo>
                <a:lnTo>
                  <a:pt x="3189268" y="2781159"/>
                </a:lnTo>
                <a:lnTo>
                  <a:pt x="3172123" y="2800321"/>
                </a:lnTo>
                <a:lnTo>
                  <a:pt x="3156490" y="2823518"/>
                </a:lnTo>
                <a:lnTo>
                  <a:pt x="3142875" y="2847219"/>
                </a:lnTo>
                <a:lnTo>
                  <a:pt x="3129764" y="2870919"/>
                </a:lnTo>
                <a:lnTo>
                  <a:pt x="3117157" y="2895629"/>
                </a:lnTo>
                <a:lnTo>
                  <a:pt x="3097994" y="2927902"/>
                </a:lnTo>
                <a:lnTo>
                  <a:pt x="3078328" y="2961689"/>
                </a:lnTo>
                <a:lnTo>
                  <a:pt x="3058157" y="2995475"/>
                </a:lnTo>
                <a:lnTo>
                  <a:pt x="3037482" y="3028757"/>
                </a:lnTo>
                <a:lnTo>
                  <a:pt x="3015294" y="3061535"/>
                </a:lnTo>
                <a:lnTo>
                  <a:pt x="2991593" y="3092800"/>
                </a:lnTo>
                <a:lnTo>
                  <a:pt x="2966883" y="3122048"/>
                </a:lnTo>
                <a:lnTo>
                  <a:pt x="2940157" y="3147766"/>
                </a:lnTo>
                <a:lnTo>
                  <a:pt x="2910909" y="3169954"/>
                </a:lnTo>
                <a:lnTo>
                  <a:pt x="2867541" y="3196680"/>
                </a:lnTo>
                <a:lnTo>
                  <a:pt x="2820140" y="3221390"/>
                </a:lnTo>
                <a:lnTo>
                  <a:pt x="2768704" y="3241561"/>
                </a:lnTo>
                <a:lnTo>
                  <a:pt x="2715251" y="3257193"/>
                </a:lnTo>
                <a:lnTo>
                  <a:pt x="2688020" y="3261732"/>
                </a:lnTo>
                <a:lnTo>
                  <a:pt x="2659276" y="3266270"/>
                </a:lnTo>
                <a:lnTo>
                  <a:pt x="2630028" y="3268791"/>
                </a:lnTo>
                <a:lnTo>
                  <a:pt x="2600781" y="3272826"/>
                </a:lnTo>
                <a:lnTo>
                  <a:pt x="2572541" y="3276356"/>
                </a:lnTo>
                <a:lnTo>
                  <a:pt x="2544806" y="3280894"/>
                </a:lnTo>
                <a:lnTo>
                  <a:pt x="2518080" y="3287450"/>
                </a:lnTo>
                <a:lnTo>
                  <a:pt x="2493370" y="3295518"/>
                </a:lnTo>
                <a:lnTo>
                  <a:pt x="2470678" y="3306612"/>
                </a:lnTo>
                <a:lnTo>
                  <a:pt x="2451516" y="3321236"/>
                </a:lnTo>
                <a:lnTo>
                  <a:pt x="2434875" y="3339390"/>
                </a:lnTo>
                <a:lnTo>
                  <a:pt x="2421259" y="3359561"/>
                </a:lnTo>
                <a:lnTo>
                  <a:pt x="2411174" y="3382757"/>
                </a:lnTo>
                <a:lnTo>
                  <a:pt x="2402097" y="3407467"/>
                </a:lnTo>
                <a:lnTo>
                  <a:pt x="2394533" y="3433185"/>
                </a:lnTo>
                <a:lnTo>
                  <a:pt x="2386464" y="3460416"/>
                </a:lnTo>
                <a:lnTo>
                  <a:pt x="2377892" y="3489159"/>
                </a:lnTo>
                <a:lnTo>
                  <a:pt x="2370832" y="3517398"/>
                </a:lnTo>
                <a:lnTo>
                  <a:pt x="2362259" y="3545638"/>
                </a:lnTo>
                <a:lnTo>
                  <a:pt x="2354191" y="3574381"/>
                </a:lnTo>
                <a:lnTo>
                  <a:pt x="2344105" y="3602621"/>
                </a:lnTo>
                <a:lnTo>
                  <a:pt x="2334020" y="3630356"/>
                </a:lnTo>
                <a:lnTo>
                  <a:pt x="2322926" y="3656074"/>
                </a:lnTo>
                <a:lnTo>
                  <a:pt x="2310319" y="3680783"/>
                </a:lnTo>
                <a:lnTo>
                  <a:pt x="2295695" y="3702467"/>
                </a:lnTo>
                <a:lnTo>
                  <a:pt x="2279054" y="3723646"/>
                </a:lnTo>
                <a:lnTo>
                  <a:pt x="2259892" y="3741800"/>
                </a:lnTo>
                <a:lnTo>
                  <a:pt x="2238712" y="3756929"/>
                </a:lnTo>
                <a:lnTo>
                  <a:pt x="2215011" y="3769535"/>
                </a:lnTo>
                <a:lnTo>
                  <a:pt x="2190806" y="3777099"/>
                </a:lnTo>
                <a:lnTo>
                  <a:pt x="2165088" y="3780629"/>
                </a:lnTo>
                <a:lnTo>
                  <a:pt x="2138866" y="3782142"/>
                </a:lnTo>
                <a:lnTo>
                  <a:pt x="2111131" y="3781638"/>
                </a:lnTo>
                <a:lnTo>
                  <a:pt x="2082892" y="3779621"/>
                </a:lnTo>
                <a:lnTo>
                  <a:pt x="2054148" y="3776091"/>
                </a:lnTo>
                <a:lnTo>
                  <a:pt x="2025909" y="3772057"/>
                </a:lnTo>
                <a:lnTo>
                  <a:pt x="1997669" y="3768527"/>
                </a:lnTo>
                <a:lnTo>
                  <a:pt x="1970943" y="3766005"/>
                </a:lnTo>
                <a:lnTo>
                  <a:pt x="1944216" y="3764997"/>
                </a:lnTo>
                <a:lnTo>
                  <a:pt x="1947242" y="3756929"/>
                </a:lnTo>
                <a:lnTo>
                  <a:pt x="1975481" y="3756929"/>
                </a:lnTo>
                <a:lnTo>
                  <a:pt x="2005738" y="3756929"/>
                </a:lnTo>
                <a:lnTo>
                  <a:pt x="2037003" y="3755920"/>
                </a:lnTo>
                <a:lnTo>
                  <a:pt x="2067259" y="3753903"/>
                </a:lnTo>
                <a:lnTo>
                  <a:pt x="2097515" y="3751382"/>
                </a:lnTo>
                <a:lnTo>
                  <a:pt x="2125755" y="3747347"/>
                </a:lnTo>
                <a:lnTo>
                  <a:pt x="2152481" y="3741800"/>
                </a:lnTo>
                <a:lnTo>
                  <a:pt x="2177191" y="3733732"/>
                </a:lnTo>
                <a:lnTo>
                  <a:pt x="2199379" y="3724655"/>
                </a:lnTo>
                <a:lnTo>
                  <a:pt x="2216524" y="3712552"/>
                </a:lnTo>
                <a:lnTo>
                  <a:pt x="2230644" y="3697928"/>
                </a:lnTo>
                <a:lnTo>
                  <a:pt x="2242242" y="3680783"/>
                </a:lnTo>
                <a:lnTo>
                  <a:pt x="2253336" y="3658595"/>
                </a:lnTo>
                <a:lnTo>
                  <a:pt x="2262413" y="3633886"/>
                </a:lnTo>
                <a:lnTo>
                  <a:pt x="2270986" y="3605646"/>
                </a:lnTo>
                <a:lnTo>
                  <a:pt x="2278045" y="3575894"/>
                </a:lnTo>
                <a:lnTo>
                  <a:pt x="2284601" y="3545134"/>
                </a:lnTo>
                <a:lnTo>
                  <a:pt x="2291157" y="3512860"/>
                </a:lnTo>
                <a:lnTo>
                  <a:pt x="2297208" y="3479578"/>
                </a:lnTo>
                <a:lnTo>
                  <a:pt x="2303763" y="3447809"/>
                </a:lnTo>
                <a:lnTo>
                  <a:pt x="2310319" y="3414527"/>
                </a:lnTo>
                <a:lnTo>
                  <a:pt x="2317379" y="3383766"/>
                </a:lnTo>
                <a:lnTo>
                  <a:pt x="2324943" y="3353509"/>
                </a:lnTo>
                <a:lnTo>
                  <a:pt x="2333011" y="3325774"/>
                </a:lnTo>
                <a:lnTo>
                  <a:pt x="2343097" y="3300056"/>
                </a:lnTo>
                <a:lnTo>
                  <a:pt x="2354191" y="3277868"/>
                </a:lnTo>
                <a:lnTo>
                  <a:pt x="2366293" y="3258706"/>
                </a:lnTo>
                <a:lnTo>
                  <a:pt x="2385456" y="3238535"/>
                </a:lnTo>
                <a:lnTo>
                  <a:pt x="2406635" y="3221390"/>
                </a:lnTo>
                <a:lnTo>
                  <a:pt x="2430336" y="3206766"/>
                </a:lnTo>
                <a:lnTo>
                  <a:pt x="2456054" y="3193655"/>
                </a:lnTo>
                <a:lnTo>
                  <a:pt x="2483285" y="3183569"/>
                </a:lnTo>
                <a:lnTo>
                  <a:pt x="2512028" y="3174492"/>
                </a:lnTo>
                <a:lnTo>
                  <a:pt x="2542285" y="3166928"/>
                </a:lnTo>
                <a:lnTo>
                  <a:pt x="2573550" y="3159868"/>
                </a:lnTo>
                <a:lnTo>
                  <a:pt x="2604311" y="3152304"/>
                </a:lnTo>
                <a:lnTo>
                  <a:pt x="2635575" y="3146253"/>
                </a:lnTo>
                <a:lnTo>
                  <a:pt x="2667849" y="3138689"/>
                </a:lnTo>
                <a:lnTo>
                  <a:pt x="2699114" y="3130620"/>
                </a:lnTo>
                <a:lnTo>
                  <a:pt x="2729370" y="3121543"/>
                </a:lnTo>
                <a:lnTo>
                  <a:pt x="2758618" y="3111458"/>
                </a:lnTo>
                <a:lnTo>
                  <a:pt x="2786858" y="3098347"/>
                </a:lnTo>
                <a:lnTo>
                  <a:pt x="2813584" y="3083723"/>
                </a:lnTo>
                <a:lnTo>
                  <a:pt x="2838294" y="3065569"/>
                </a:lnTo>
                <a:lnTo>
                  <a:pt x="2860482" y="3045398"/>
                </a:lnTo>
                <a:lnTo>
                  <a:pt x="2880653" y="3020689"/>
                </a:lnTo>
                <a:lnTo>
                  <a:pt x="2906370" y="2980851"/>
                </a:lnTo>
                <a:lnTo>
                  <a:pt x="2929063" y="2938996"/>
                </a:lnTo>
                <a:lnTo>
                  <a:pt x="2950242" y="2894620"/>
                </a:lnTo>
                <a:lnTo>
                  <a:pt x="2970413" y="2849236"/>
                </a:lnTo>
                <a:lnTo>
                  <a:pt x="2988567" y="2803347"/>
                </a:lnTo>
                <a:lnTo>
                  <a:pt x="3007225" y="2756449"/>
                </a:lnTo>
                <a:lnTo>
                  <a:pt x="3026388" y="2709552"/>
                </a:lnTo>
                <a:lnTo>
                  <a:pt x="3032439" y="2692911"/>
                </a:lnTo>
                <a:lnTo>
                  <a:pt x="3041012" y="2673748"/>
                </a:lnTo>
                <a:lnTo>
                  <a:pt x="3048071" y="2652569"/>
                </a:lnTo>
                <a:lnTo>
                  <a:pt x="3053618" y="2629877"/>
                </a:lnTo>
                <a:lnTo>
                  <a:pt x="3055635" y="2606176"/>
                </a:lnTo>
                <a:lnTo>
                  <a:pt x="3053618" y="2582979"/>
                </a:lnTo>
                <a:lnTo>
                  <a:pt x="3052106" y="2576928"/>
                </a:lnTo>
                <a:lnTo>
                  <a:pt x="3048071" y="2566842"/>
                </a:lnTo>
                <a:lnTo>
                  <a:pt x="3042524" y="2553731"/>
                </a:lnTo>
                <a:lnTo>
                  <a:pt x="3036473" y="2537090"/>
                </a:lnTo>
                <a:lnTo>
                  <a:pt x="3028909" y="2517928"/>
                </a:lnTo>
                <a:lnTo>
                  <a:pt x="3022353" y="2494227"/>
                </a:lnTo>
                <a:lnTo>
                  <a:pt x="3017815" y="2467500"/>
                </a:lnTo>
                <a:lnTo>
                  <a:pt x="3013276" y="2438252"/>
                </a:lnTo>
                <a:lnTo>
                  <a:pt x="3014285" y="2441782"/>
                </a:lnTo>
                <a:lnTo>
                  <a:pt x="3015294" y="2441782"/>
                </a:lnTo>
                <a:lnTo>
                  <a:pt x="3015294" y="2437244"/>
                </a:lnTo>
                <a:lnTo>
                  <a:pt x="3015294" y="2430184"/>
                </a:lnTo>
                <a:lnTo>
                  <a:pt x="3016302" y="2419090"/>
                </a:lnTo>
                <a:lnTo>
                  <a:pt x="3017311" y="2404466"/>
                </a:lnTo>
                <a:lnTo>
                  <a:pt x="3018823" y="2387825"/>
                </a:lnTo>
                <a:lnTo>
                  <a:pt x="3021849" y="2368663"/>
                </a:lnTo>
                <a:lnTo>
                  <a:pt x="3026388" y="2346475"/>
                </a:lnTo>
                <a:lnTo>
                  <a:pt x="3032439" y="2323782"/>
                </a:lnTo>
                <a:lnTo>
                  <a:pt x="3040003" y="2299073"/>
                </a:lnTo>
                <a:lnTo>
                  <a:pt x="3050088" y="2272346"/>
                </a:lnTo>
                <a:lnTo>
                  <a:pt x="3062191" y="2244611"/>
                </a:lnTo>
                <a:lnTo>
                  <a:pt x="3076815" y="2217381"/>
                </a:lnTo>
                <a:lnTo>
                  <a:pt x="3093960" y="2188637"/>
                </a:lnTo>
                <a:lnTo>
                  <a:pt x="3114131" y="2160398"/>
                </a:lnTo>
                <a:lnTo>
                  <a:pt x="3138336" y="2132158"/>
                </a:lnTo>
                <a:lnTo>
                  <a:pt x="3165567" y="2104423"/>
                </a:lnTo>
                <a:lnTo>
                  <a:pt x="3195824" y="2077192"/>
                </a:lnTo>
                <a:lnTo>
                  <a:pt x="3231627" y="2051474"/>
                </a:lnTo>
                <a:lnTo>
                  <a:pt x="3269952" y="2026765"/>
                </a:lnTo>
                <a:lnTo>
                  <a:pt x="3314328" y="2003568"/>
                </a:lnTo>
                <a:lnTo>
                  <a:pt x="3426781" y="1959697"/>
                </a:lnTo>
                <a:lnTo>
                  <a:pt x="3438883" y="1957680"/>
                </a:lnTo>
                <a:lnTo>
                  <a:pt x="3453507" y="1956167"/>
                </a:lnTo>
                <a:lnTo>
                  <a:pt x="3471157" y="1954150"/>
                </a:lnTo>
                <a:lnTo>
                  <a:pt x="3490319" y="1951628"/>
                </a:lnTo>
                <a:lnTo>
                  <a:pt x="3509482" y="1949611"/>
                </a:lnTo>
                <a:lnTo>
                  <a:pt x="3528644" y="1947594"/>
                </a:lnTo>
                <a:lnTo>
                  <a:pt x="3546294" y="1946586"/>
                </a:lnTo>
                <a:close/>
                <a:moveTo>
                  <a:pt x="3271797" y="76200"/>
                </a:moveTo>
                <a:lnTo>
                  <a:pt x="3292421" y="76200"/>
                </a:lnTo>
                <a:lnTo>
                  <a:pt x="3343044" y="86512"/>
                </a:lnTo>
                <a:lnTo>
                  <a:pt x="3390855" y="97762"/>
                </a:lnTo>
                <a:lnTo>
                  <a:pt x="3436791" y="111824"/>
                </a:lnTo>
                <a:lnTo>
                  <a:pt x="3479914" y="130573"/>
                </a:lnTo>
                <a:lnTo>
                  <a:pt x="3517412" y="152135"/>
                </a:lnTo>
                <a:lnTo>
                  <a:pt x="3551161" y="178384"/>
                </a:lnTo>
                <a:lnTo>
                  <a:pt x="3580223" y="210257"/>
                </a:lnTo>
                <a:lnTo>
                  <a:pt x="3619596" y="268380"/>
                </a:lnTo>
                <a:lnTo>
                  <a:pt x="3650532" y="330253"/>
                </a:lnTo>
                <a:lnTo>
                  <a:pt x="3672094" y="393063"/>
                </a:lnTo>
                <a:lnTo>
                  <a:pt x="3688031" y="457748"/>
                </a:lnTo>
                <a:lnTo>
                  <a:pt x="3694593" y="524308"/>
                </a:lnTo>
                <a:lnTo>
                  <a:pt x="3696468" y="592743"/>
                </a:lnTo>
                <a:lnTo>
                  <a:pt x="3690843" y="658365"/>
                </a:lnTo>
                <a:lnTo>
                  <a:pt x="3680531" y="726800"/>
                </a:lnTo>
                <a:lnTo>
                  <a:pt x="3667407" y="793360"/>
                </a:lnTo>
                <a:lnTo>
                  <a:pt x="3648657" y="859920"/>
                </a:lnTo>
                <a:lnTo>
                  <a:pt x="3626158" y="924605"/>
                </a:lnTo>
                <a:lnTo>
                  <a:pt x="3600847" y="987415"/>
                </a:lnTo>
                <a:lnTo>
                  <a:pt x="3573660" y="1047413"/>
                </a:lnTo>
                <a:lnTo>
                  <a:pt x="3544599" y="1105535"/>
                </a:lnTo>
                <a:lnTo>
                  <a:pt x="3515538" y="1159908"/>
                </a:lnTo>
                <a:lnTo>
                  <a:pt x="3484601" y="1209594"/>
                </a:lnTo>
                <a:lnTo>
                  <a:pt x="3452727" y="1255530"/>
                </a:lnTo>
                <a:lnTo>
                  <a:pt x="3423666" y="1297716"/>
                </a:lnTo>
                <a:lnTo>
                  <a:pt x="3378668" y="1349276"/>
                </a:lnTo>
                <a:lnTo>
                  <a:pt x="3329920" y="1398962"/>
                </a:lnTo>
                <a:lnTo>
                  <a:pt x="3273672" y="1444897"/>
                </a:lnTo>
                <a:lnTo>
                  <a:pt x="3211799" y="1485208"/>
                </a:lnTo>
                <a:lnTo>
                  <a:pt x="3145239" y="1520832"/>
                </a:lnTo>
                <a:lnTo>
                  <a:pt x="3075867" y="1549893"/>
                </a:lnTo>
                <a:lnTo>
                  <a:pt x="3002745" y="1572393"/>
                </a:lnTo>
                <a:lnTo>
                  <a:pt x="2965246" y="1577080"/>
                </a:lnTo>
                <a:lnTo>
                  <a:pt x="2925873" y="1578955"/>
                </a:lnTo>
                <a:lnTo>
                  <a:pt x="2886499" y="1578955"/>
                </a:lnTo>
                <a:lnTo>
                  <a:pt x="2844313" y="1576142"/>
                </a:lnTo>
                <a:lnTo>
                  <a:pt x="2803065" y="1574267"/>
                </a:lnTo>
                <a:lnTo>
                  <a:pt x="2759942" y="1572393"/>
                </a:lnTo>
                <a:lnTo>
                  <a:pt x="2721506" y="1574267"/>
                </a:lnTo>
                <a:lnTo>
                  <a:pt x="2682132" y="1578955"/>
                </a:lnTo>
                <a:lnTo>
                  <a:pt x="2646509" y="1589267"/>
                </a:lnTo>
                <a:lnTo>
                  <a:pt x="2611822" y="1605204"/>
                </a:lnTo>
                <a:lnTo>
                  <a:pt x="2582761" y="1628640"/>
                </a:lnTo>
                <a:lnTo>
                  <a:pt x="2550887" y="1664264"/>
                </a:lnTo>
                <a:lnTo>
                  <a:pt x="2521826" y="1707387"/>
                </a:lnTo>
                <a:lnTo>
                  <a:pt x="2496514" y="1751448"/>
                </a:lnTo>
                <a:lnTo>
                  <a:pt x="2472140" y="1795509"/>
                </a:lnTo>
                <a:lnTo>
                  <a:pt x="2448704" y="1841445"/>
                </a:lnTo>
                <a:lnTo>
                  <a:pt x="2413080" y="1901442"/>
                </a:lnTo>
                <a:lnTo>
                  <a:pt x="2376519" y="1964252"/>
                </a:lnTo>
                <a:lnTo>
                  <a:pt x="2339021" y="2027062"/>
                </a:lnTo>
                <a:lnTo>
                  <a:pt x="2300585" y="2088935"/>
                </a:lnTo>
                <a:lnTo>
                  <a:pt x="2259336" y="2149870"/>
                </a:lnTo>
                <a:lnTo>
                  <a:pt x="2215275" y="2207993"/>
                </a:lnTo>
                <a:lnTo>
                  <a:pt x="2169340" y="2262366"/>
                </a:lnTo>
                <a:lnTo>
                  <a:pt x="2119654" y="2310177"/>
                </a:lnTo>
                <a:lnTo>
                  <a:pt x="2065281" y="2351425"/>
                </a:lnTo>
                <a:lnTo>
                  <a:pt x="1984659" y="2401111"/>
                </a:lnTo>
                <a:lnTo>
                  <a:pt x="1896538" y="2447046"/>
                </a:lnTo>
                <a:lnTo>
                  <a:pt x="1800916" y="2484545"/>
                </a:lnTo>
                <a:lnTo>
                  <a:pt x="1701545" y="2513606"/>
                </a:lnTo>
                <a:lnTo>
                  <a:pt x="1650922" y="2522043"/>
                </a:lnTo>
                <a:lnTo>
                  <a:pt x="1597487" y="2530481"/>
                </a:lnTo>
                <a:lnTo>
                  <a:pt x="1543114" y="2535168"/>
                </a:lnTo>
                <a:lnTo>
                  <a:pt x="1488741" y="2542668"/>
                </a:lnTo>
                <a:lnTo>
                  <a:pt x="1436243" y="2549230"/>
                </a:lnTo>
                <a:lnTo>
                  <a:pt x="1384683" y="2557667"/>
                </a:lnTo>
                <a:lnTo>
                  <a:pt x="1334997" y="2569854"/>
                </a:lnTo>
                <a:lnTo>
                  <a:pt x="1289061" y="2584853"/>
                </a:lnTo>
                <a:lnTo>
                  <a:pt x="1246875" y="2605478"/>
                </a:lnTo>
                <a:lnTo>
                  <a:pt x="1211252" y="2632664"/>
                </a:lnTo>
                <a:lnTo>
                  <a:pt x="1180315" y="2666413"/>
                </a:lnTo>
                <a:lnTo>
                  <a:pt x="1155004" y="2703911"/>
                </a:lnTo>
                <a:lnTo>
                  <a:pt x="1136255" y="2747035"/>
                </a:lnTo>
                <a:lnTo>
                  <a:pt x="1119380" y="2792970"/>
                </a:lnTo>
                <a:lnTo>
                  <a:pt x="1105318" y="2840781"/>
                </a:lnTo>
                <a:lnTo>
                  <a:pt x="1090319" y="2891404"/>
                </a:lnTo>
                <a:lnTo>
                  <a:pt x="1074382" y="2944840"/>
                </a:lnTo>
                <a:lnTo>
                  <a:pt x="1061257" y="2997338"/>
                </a:lnTo>
                <a:lnTo>
                  <a:pt x="1045321" y="3049836"/>
                </a:lnTo>
                <a:lnTo>
                  <a:pt x="1030321" y="3103271"/>
                </a:lnTo>
                <a:lnTo>
                  <a:pt x="1011572" y="3155769"/>
                </a:lnTo>
                <a:lnTo>
                  <a:pt x="992823" y="3207329"/>
                </a:lnTo>
                <a:lnTo>
                  <a:pt x="972198" y="3255140"/>
                </a:lnTo>
                <a:lnTo>
                  <a:pt x="948762" y="3301076"/>
                </a:lnTo>
                <a:lnTo>
                  <a:pt x="921575" y="3341387"/>
                </a:lnTo>
                <a:lnTo>
                  <a:pt x="890639" y="3380760"/>
                </a:lnTo>
                <a:lnTo>
                  <a:pt x="855015" y="3414509"/>
                </a:lnTo>
                <a:lnTo>
                  <a:pt x="815642" y="3442633"/>
                </a:lnTo>
                <a:lnTo>
                  <a:pt x="771581" y="3466069"/>
                </a:lnTo>
                <a:lnTo>
                  <a:pt x="726583" y="3480131"/>
                </a:lnTo>
                <a:lnTo>
                  <a:pt x="678772" y="3486694"/>
                </a:lnTo>
                <a:lnTo>
                  <a:pt x="630024" y="3489506"/>
                </a:lnTo>
                <a:lnTo>
                  <a:pt x="578464" y="3488569"/>
                </a:lnTo>
                <a:lnTo>
                  <a:pt x="525966" y="3484819"/>
                </a:lnTo>
                <a:lnTo>
                  <a:pt x="472530" y="3478256"/>
                </a:lnTo>
                <a:lnTo>
                  <a:pt x="420032" y="3470757"/>
                </a:lnTo>
                <a:lnTo>
                  <a:pt x="367534" y="3464195"/>
                </a:lnTo>
                <a:lnTo>
                  <a:pt x="317849" y="3459507"/>
                </a:lnTo>
                <a:lnTo>
                  <a:pt x="268163" y="3457632"/>
                </a:lnTo>
                <a:lnTo>
                  <a:pt x="273788" y="3442633"/>
                </a:lnTo>
                <a:lnTo>
                  <a:pt x="326286" y="3442633"/>
                </a:lnTo>
                <a:lnTo>
                  <a:pt x="382534" y="3442633"/>
                </a:lnTo>
                <a:lnTo>
                  <a:pt x="440656" y="3440758"/>
                </a:lnTo>
                <a:lnTo>
                  <a:pt x="496904" y="3437008"/>
                </a:lnTo>
                <a:lnTo>
                  <a:pt x="553152" y="3432321"/>
                </a:lnTo>
                <a:lnTo>
                  <a:pt x="605650" y="3424821"/>
                </a:lnTo>
                <a:lnTo>
                  <a:pt x="655336" y="3414509"/>
                </a:lnTo>
                <a:lnTo>
                  <a:pt x="701271" y="3399510"/>
                </a:lnTo>
                <a:lnTo>
                  <a:pt x="742520" y="3382635"/>
                </a:lnTo>
                <a:lnTo>
                  <a:pt x="774394" y="3360136"/>
                </a:lnTo>
                <a:lnTo>
                  <a:pt x="800643" y="3332950"/>
                </a:lnTo>
                <a:lnTo>
                  <a:pt x="822204" y="3301076"/>
                </a:lnTo>
                <a:lnTo>
                  <a:pt x="842828" y="3259827"/>
                </a:lnTo>
                <a:lnTo>
                  <a:pt x="859703" y="3213892"/>
                </a:lnTo>
                <a:lnTo>
                  <a:pt x="875640" y="3161394"/>
                </a:lnTo>
                <a:lnTo>
                  <a:pt x="888764" y="3106083"/>
                </a:lnTo>
                <a:lnTo>
                  <a:pt x="900951" y="3048898"/>
                </a:lnTo>
                <a:lnTo>
                  <a:pt x="913138" y="2988900"/>
                </a:lnTo>
                <a:lnTo>
                  <a:pt x="924388" y="2927028"/>
                </a:lnTo>
                <a:lnTo>
                  <a:pt x="936575" y="2867968"/>
                </a:lnTo>
                <a:lnTo>
                  <a:pt x="948762" y="2806095"/>
                </a:lnTo>
                <a:lnTo>
                  <a:pt x="961886" y="2748910"/>
                </a:lnTo>
                <a:lnTo>
                  <a:pt x="975948" y="2692662"/>
                </a:lnTo>
                <a:lnTo>
                  <a:pt x="990948" y="2641101"/>
                </a:lnTo>
                <a:lnTo>
                  <a:pt x="1009697" y="2593291"/>
                </a:lnTo>
                <a:lnTo>
                  <a:pt x="1030321" y="2552042"/>
                </a:lnTo>
                <a:lnTo>
                  <a:pt x="1052820" y="2516419"/>
                </a:lnTo>
                <a:lnTo>
                  <a:pt x="1088444" y="2478920"/>
                </a:lnTo>
                <a:lnTo>
                  <a:pt x="1127817" y="2447046"/>
                </a:lnTo>
                <a:lnTo>
                  <a:pt x="1171878" y="2419860"/>
                </a:lnTo>
                <a:lnTo>
                  <a:pt x="1219689" y="2395486"/>
                </a:lnTo>
                <a:lnTo>
                  <a:pt x="1270312" y="2376736"/>
                </a:lnTo>
                <a:lnTo>
                  <a:pt x="1323747" y="2359862"/>
                </a:lnTo>
                <a:lnTo>
                  <a:pt x="1379995" y="2345800"/>
                </a:lnTo>
                <a:lnTo>
                  <a:pt x="1438118" y="2332676"/>
                </a:lnTo>
                <a:lnTo>
                  <a:pt x="1495303" y="2318614"/>
                </a:lnTo>
                <a:lnTo>
                  <a:pt x="1553426" y="2307364"/>
                </a:lnTo>
                <a:lnTo>
                  <a:pt x="1613424" y="2293302"/>
                </a:lnTo>
                <a:lnTo>
                  <a:pt x="1671546" y="2278303"/>
                </a:lnTo>
                <a:lnTo>
                  <a:pt x="1727794" y="2261428"/>
                </a:lnTo>
                <a:lnTo>
                  <a:pt x="1782167" y="2242679"/>
                </a:lnTo>
                <a:lnTo>
                  <a:pt x="1834665" y="2218305"/>
                </a:lnTo>
                <a:lnTo>
                  <a:pt x="1884351" y="2191119"/>
                </a:lnTo>
                <a:lnTo>
                  <a:pt x="1930286" y="2157370"/>
                </a:lnTo>
                <a:lnTo>
                  <a:pt x="1971535" y="2119871"/>
                </a:lnTo>
                <a:lnTo>
                  <a:pt x="2009033" y="2073936"/>
                </a:lnTo>
                <a:lnTo>
                  <a:pt x="2056844" y="1999876"/>
                </a:lnTo>
                <a:lnTo>
                  <a:pt x="2099030" y="1922067"/>
                </a:lnTo>
                <a:lnTo>
                  <a:pt x="2138403" y="1839570"/>
                </a:lnTo>
                <a:lnTo>
                  <a:pt x="2175902" y="1755198"/>
                </a:lnTo>
                <a:lnTo>
                  <a:pt x="2209651" y="1669889"/>
                </a:lnTo>
                <a:lnTo>
                  <a:pt x="2244337" y="1582705"/>
                </a:lnTo>
                <a:lnTo>
                  <a:pt x="2279960" y="1495520"/>
                </a:lnTo>
                <a:lnTo>
                  <a:pt x="2291210" y="1464584"/>
                </a:lnTo>
                <a:lnTo>
                  <a:pt x="2307147" y="1428961"/>
                </a:lnTo>
                <a:lnTo>
                  <a:pt x="2320271" y="1389587"/>
                </a:lnTo>
                <a:lnTo>
                  <a:pt x="2330583" y="1347401"/>
                </a:lnTo>
                <a:lnTo>
                  <a:pt x="2334333" y="1303340"/>
                </a:lnTo>
                <a:lnTo>
                  <a:pt x="2330583" y="1260217"/>
                </a:lnTo>
                <a:lnTo>
                  <a:pt x="2327771" y="1248967"/>
                </a:lnTo>
                <a:lnTo>
                  <a:pt x="2320271" y="1230218"/>
                </a:lnTo>
                <a:lnTo>
                  <a:pt x="2309959" y="1205844"/>
                </a:lnTo>
                <a:lnTo>
                  <a:pt x="2298710" y="1174908"/>
                </a:lnTo>
                <a:lnTo>
                  <a:pt x="2284648" y="1139284"/>
                </a:lnTo>
                <a:lnTo>
                  <a:pt x="2272461" y="1095223"/>
                </a:lnTo>
                <a:lnTo>
                  <a:pt x="2264024" y="1045538"/>
                </a:lnTo>
                <a:lnTo>
                  <a:pt x="2255586" y="991165"/>
                </a:lnTo>
                <a:lnTo>
                  <a:pt x="2257461" y="997727"/>
                </a:lnTo>
                <a:lnTo>
                  <a:pt x="2259336" y="997727"/>
                </a:lnTo>
                <a:lnTo>
                  <a:pt x="2259336" y="989290"/>
                </a:lnTo>
                <a:lnTo>
                  <a:pt x="2259336" y="976165"/>
                </a:lnTo>
                <a:lnTo>
                  <a:pt x="2261211" y="955541"/>
                </a:lnTo>
                <a:lnTo>
                  <a:pt x="2263086" y="928355"/>
                </a:lnTo>
                <a:lnTo>
                  <a:pt x="2265898" y="897419"/>
                </a:lnTo>
                <a:lnTo>
                  <a:pt x="2271523" y="861795"/>
                </a:lnTo>
                <a:lnTo>
                  <a:pt x="2279960" y="820546"/>
                </a:lnTo>
                <a:lnTo>
                  <a:pt x="2291210" y="778361"/>
                </a:lnTo>
                <a:lnTo>
                  <a:pt x="2305272" y="732425"/>
                </a:lnTo>
                <a:lnTo>
                  <a:pt x="2324021" y="682739"/>
                </a:lnTo>
                <a:lnTo>
                  <a:pt x="2346520" y="631179"/>
                </a:lnTo>
                <a:lnTo>
                  <a:pt x="2373707" y="580556"/>
                </a:lnTo>
                <a:lnTo>
                  <a:pt x="2405580" y="527120"/>
                </a:lnTo>
                <a:lnTo>
                  <a:pt x="2443079" y="474622"/>
                </a:lnTo>
                <a:lnTo>
                  <a:pt x="2488077" y="422124"/>
                </a:lnTo>
                <a:lnTo>
                  <a:pt x="2538700" y="370564"/>
                </a:lnTo>
                <a:lnTo>
                  <a:pt x="2594948" y="319941"/>
                </a:lnTo>
                <a:lnTo>
                  <a:pt x="2661508" y="272130"/>
                </a:lnTo>
                <a:lnTo>
                  <a:pt x="2732755" y="226194"/>
                </a:lnTo>
                <a:lnTo>
                  <a:pt x="2815252" y="183071"/>
                </a:lnTo>
                <a:lnTo>
                  <a:pt x="3024307" y="101512"/>
                </a:lnTo>
                <a:lnTo>
                  <a:pt x="3046806" y="97762"/>
                </a:lnTo>
                <a:lnTo>
                  <a:pt x="3073992" y="94949"/>
                </a:lnTo>
                <a:lnTo>
                  <a:pt x="3106803" y="91200"/>
                </a:lnTo>
                <a:lnTo>
                  <a:pt x="3142427" y="86512"/>
                </a:lnTo>
                <a:lnTo>
                  <a:pt x="3178051" y="82762"/>
                </a:lnTo>
                <a:lnTo>
                  <a:pt x="3213674" y="79013"/>
                </a:lnTo>
                <a:lnTo>
                  <a:pt x="3246485" y="77138"/>
                </a:lnTo>
                <a:close/>
                <a:moveTo>
                  <a:pt x="1863056" y="0"/>
                </a:moveTo>
                <a:lnTo>
                  <a:pt x="1875848" y="0"/>
                </a:lnTo>
                <a:lnTo>
                  <a:pt x="1907248" y="6396"/>
                </a:lnTo>
                <a:lnTo>
                  <a:pt x="1936903" y="13374"/>
                </a:lnTo>
                <a:lnTo>
                  <a:pt x="1965396" y="22096"/>
                </a:lnTo>
                <a:lnTo>
                  <a:pt x="1992144" y="33726"/>
                </a:lnTo>
                <a:lnTo>
                  <a:pt x="2015403" y="47100"/>
                </a:lnTo>
                <a:lnTo>
                  <a:pt x="2036336" y="63381"/>
                </a:lnTo>
                <a:lnTo>
                  <a:pt x="2054362" y="83152"/>
                </a:lnTo>
                <a:lnTo>
                  <a:pt x="2078784" y="119203"/>
                </a:lnTo>
                <a:lnTo>
                  <a:pt x="2097973" y="157581"/>
                </a:lnTo>
                <a:lnTo>
                  <a:pt x="2111347" y="196540"/>
                </a:lnTo>
                <a:lnTo>
                  <a:pt x="2121232" y="236662"/>
                </a:lnTo>
                <a:lnTo>
                  <a:pt x="2125302" y="277947"/>
                </a:lnTo>
                <a:lnTo>
                  <a:pt x="2126465" y="320395"/>
                </a:lnTo>
                <a:lnTo>
                  <a:pt x="2122976" y="361098"/>
                </a:lnTo>
                <a:lnTo>
                  <a:pt x="2116580" y="403546"/>
                </a:lnTo>
                <a:lnTo>
                  <a:pt x="2108439" y="444831"/>
                </a:lnTo>
                <a:lnTo>
                  <a:pt x="2096810" y="486116"/>
                </a:lnTo>
                <a:lnTo>
                  <a:pt x="2082854" y="526238"/>
                </a:lnTo>
                <a:lnTo>
                  <a:pt x="2067154" y="565197"/>
                </a:lnTo>
                <a:lnTo>
                  <a:pt x="2050291" y="602412"/>
                </a:lnTo>
                <a:lnTo>
                  <a:pt x="2032266" y="638463"/>
                </a:lnTo>
                <a:lnTo>
                  <a:pt x="2014240" y="672189"/>
                </a:lnTo>
                <a:lnTo>
                  <a:pt x="1995051" y="703007"/>
                </a:lnTo>
                <a:lnTo>
                  <a:pt x="1975281" y="731500"/>
                </a:lnTo>
                <a:lnTo>
                  <a:pt x="1957255" y="757666"/>
                </a:lnTo>
                <a:lnTo>
                  <a:pt x="1929344" y="789647"/>
                </a:lnTo>
                <a:lnTo>
                  <a:pt x="1899107" y="820466"/>
                </a:lnTo>
                <a:lnTo>
                  <a:pt x="1864219" y="848958"/>
                </a:lnTo>
                <a:lnTo>
                  <a:pt x="1825841" y="873962"/>
                </a:lnTo>
                <a:lnTo>
                  <a:pt x="1784556" y="896058"/>
                </a:lnTo>
                <a:lnTo>
                  <a:pt x="1741527" y="914084"/>
                </a:lnTo>
                <a:lnTo>
                  <a:pt x="1696171" y="928039"/>
                </a:lnTo>
                <a:lnTo>
                  <a:pt x="1672912" y="930947"/>
                </a:lnTo>
                <a:lnTo>
                  <a:pt x="1648490" y="932110"/>
                </a:lnTo>
                <a:lnTo>
                  <a:pt x="1624068" y="932110"/>
                </a:lnTo>
                <a:lnTo>
                  <a:pt x="1597902" y="930365"/>
                </a:lnTo>
                <a:lnTo>
                  <a:pt x="1572317" y="929202"/>
                </a:lnTo>
                <a:lnTo>
                  <a:pt x="1545569" y="928039"/>
                </a:lnTo>
                <a:lnTo>
                  <a:pt x="1521728" y="929202"/>
                </a:lnTo>
                <a:lnTo>
                  <a:pt x="1497306" y="932110"/>
                </a:lnTo>
                <a:lnTo>
                  <a:pt x="1475210" y="938506"/>
                </a:lnTo>
                <a:lnTo>
                  <a:pt x="1453695" y="948391"/>
                </a:lnTo>
                <a:lnTo>
                  <a:pt x="1435669" y="962928"/>
                </a:lnTo>
                <a:lnTo>
                  <a:pt x="1415899" y="985024"/>
                </a:lnTo>
                <a:lnTo>
                  <a:pt x="1397873" y="1011772"/>
                </a:lnTo>
                <a:lnTo>
                  <a:pt x="1382173" y="1039102"/>
                </a:lnTo>
                <a:lnTo>
                  <a:pt x="1367055" y="1066431"/>
                </a:lnTo>
                <a:lnTo>
                  <a:pt x="1352518" y="1094924"/>
                </a:lnTo>
                <a:lnTo>
                  <a:pt x="1330422" y="1132138"/>
                </a:lnTo>
                <a:lnTo>
                  <a:pt x="1307744" y="1171097"/>
                </a:lnTo>
                <a:lnTo>
                  <a:pt x="1284485" y="1210056"/>
                </a:lnTo>
                <a:lnTo>
                  <a:pt x="1260644" y="1248434"/>
                </a:lnTo>
                <a:lnTo>
                  <a:pt x="1235059" y="1286230"/>
                </a:lnTo>
                <a:lnTo>
                  <a:pt x="1207730" y="1322281"/>
                </a:lnTo>
                <a:lnTo>
                  <a:pt x="1179238" y="1356007"/>
                </a:lnTo>
                <a:lnTo>
                  <a:pt x="1148419" y="1385663"/>
                </a:lnTo>
                <a:lnTo>
                  <a:pt x="1114693" y="1411248"/>
                </a:lnTo>
                <a:lnTo>
                  <a:pt x="1064686" y="1442066"/>
                </a:lnTo>
                <a:lnTo>
                  <a:pt x="1010027" y="1470558"/>
                </a:lnTo>
                <a:lnTo>
                  <a:pt x="950717" y="1493818"/>
                </a:lnTo>
                <a:lnTo>
                  <a:pt x="889080" y="1511843"/>
                </a:lnTo>
                <a:lnTo>
                  <a:pt x="857680" y="1517077"/>
                </a:lnTo>
                <a:lnTo>
                  <a:pt x="824536" y="1522310"/>
                </a:lnTo>
                <a:lnTo>
                  <a:pt x="790810" y="1525217"/>
                </a:lnTo>
                <a:lnTo>
                  <a:pt x="757084" y="1529869"/>
                </a:lnTo>
                <a:lnTo>
                  <a:pt x="724522" y="1533940"/>
                </a:lnTo>
                <a:lnTo>
                  <a:pt x="692540" y="1539173"/>
                </a:lnTo>
                <a:lnTo>
                  <a:pt x="661722" y="1546732"/>
                </a:lnTo>
                <a:lnTo>
                  <a:pt x="633230" y="1556036"/>
                </a:lnTo>
                <a:lnTo>
                  <a:pt x="607063" y="1568828"/>
                </a:lnTo>
                <a:lnTo>
                  <a:pt x="584967" y="1585691"/>
                </a:lnTo>
                <a:lnTo>
                  <a:pt x="565778" y="1606624"/>
                </a:lnTo>
                <a:lnTo>
                  <a:pt x="550078" y="1629883"/>
                </a:lnTo>
                <a:lnTo>
                  <a:pt x="538449" y="1656631"/>
                </a:lnTo>
                <a:lnTo>
                  <a:pt x="527982" y="1685124"/>
                </a:lnTo>
                <a:lnTo>
                  <a:pt x="519260" y="1714779"/>
                </a:lnTo>
                <a:lnTo>
                  <a:pt x="509956" y="1746179"/>
                </a:lnTo>
                <a:lnTo>
                  <a:pt x="500071" y="1779323"/>
                </a:lnTo>
                <a:lnTo>
                  <a:pt x="491931" y="1811886"/>
                </a:lnTo>
                <a:lnTo>
                  <a:pt x="482045" y="1844449"/>
                </a:lnTo>
                <a:lnTo>
                  <a:pt x="472742" y="1877593"/>
                </a:lnTo>
                <a:lnTo>
                  <a:pt x="461112" y="1910156"/>
                </a:lnTo>
                <a:lnTo>
                  <a:pt x="449483" y="1942137"/>
                </a:lnTo>
                <a:lnTo>
                  <a:pt x="436690" y="1971793"/>
                </a:lnTo>
                <a:lnTo>
                  <a:pt x="422153" y="2000285"/>
                </a:lnTo>
                <a:lnTo>
                  <a:pt x="405290" y="2025289"/>
                </a:lnTo>
                <a:lnTo>
                  <a:pt x="386102" y="2049711"/>
                </a:lnTo>
                <a:lnTo>
                  <a:pt x="364005" y="2070644"/>
                </a:lnTo>
                <a:lnTo>
                  <a:pt x="339583" y="2088088"/>
                </a:lnTo>
                <a:lnTo>
                  <a:pt x="312254" y="2102625"/>
                </a:lnTo>
                <a:lnTo>
                  <a:pt x="284343" y="2111347"/>
                </a:lnTo>
                <a:lnTo>
                  <a:pt x="254687" y="2115418"/>
                </a:lnTo>
                <a:lnTo>
                  <a:pt x="224450" y="2117162"/>
                </a:lnTo>
                <a:lnTo>
                  <a:pt x="192469" y="2116581"/>
                </a:lnTo>
                <a:lnTo>
                  <a:pt x="159906" y="2114255"/>
                </a:lnTo>
                <a:lnTo>
                  <a:pt x="126762" y="2110184"/>
                </a:lnTo>
                <a:lnTo>
                  <a:pt x="94199" y="2105533"/>
                </a:lnTo>
                <a:lnTo>
                  <a:pt x="61637" y="2101462"/>
                </a:lnTo>
                <a:lnTo>
                  <a:pt x="30818" y="2098555"/>
                </a:lnTo>
                <a:lnTo>
                  <a:pt x="0" y="2097392"/>
                </a:lnTo>
                <a:lnTo>
                  <a:pt x="3489" y="2088088"/>
                </a:lnTo>
                <a:lnTo>
                  <a:pt x="36052" y="2088088"/>
                </a:lnTo>
                <a:lnTo>
                  <a:pt x="70940" y="2088088"/>
                </a:lnTo>
                <a:lnTo>
                  <a:pt x="106992" y="2086925"/>
                </a:lnTo>
                <a:lnTo>
                  <a:pt x="141880" y="2084599"/>
                </a:lnTo>
                <a:lnTo>
                  <a:pt x="176769" y="2081692"/>
                </a:lnTo>
                <a:lnTo>
                  <a:pt x="209332" y="2077040"/>
                </a:lnTo>
                <a:lnTo>
                  <a:pt x="240150" y="2070644"/>
                </a:lnTo>
                <a:lnTo>
                  <a:pt x="268643" y="2061340"/>
                </a:lnTo>
                <a:lnTo>
                  <a:pt x="294228" y="2050874"/>
                </a:lnTo>
                <a:lnTo>
                  <a:pt x="313998" y="2036918"/>
                </a:lnTo>
                <a:lnTo>
                  <a:pt x="330280" y="2020055"/>
                </a:lnTo>
                <a:lnTo>
                  <a:pt x="343654" y="2000285"/>
                </a:lnTo>
                <a:lnTo>
                  <a:pt x="356446" y="1974700"/>
                </a:lnTo>
                <a:lnTo>
                  <a:pt x="366913" y="1946208"/>
                </a:lnTo>
                <a:lnTo>
                  <a:pt x="376798" y="1913645"/>
                </a:lnTo>
                <a:lnTo>
                  <a:pt x="384939" y="1879338"/>
                </a:lnTo>
                <a:lnTo>
                  <a:pt x="392498" y="1843867"/>
                </a:lnTo>
                <a:lnTo>
                  <a:pt x="400057" y="1806653"/>
                </a:lnTo>
                <a:lnTo>
                  <a:pt x="407035" y="1768275"/>
                </a:lnTo>
                <a:lnTo>
                  <a:pt x="414594" y="1731642"/>
                </a:lnTo>
                <a:lnTo>
                  <a:pt x="422153" y="1693265"/>
                </a:lnTo>
                <a:lnTo>
                  <a:pt x="430294" y="1657794"/>
                </a:lnTo>
                <a:lnTo>
                  <a:pt x="439016" y="1622906"/>
                </a:lnTo>
                <a:lnTo>
                  <a:pt x="448320" y="1590924"/>
                </a:lnTo>
                <a:lnTo>
                  <a:pt x="459949" y="1561269"/>
                </a:lnTo>
                <a:lnTo>
                  <a:pt x="472742" y="1535684"/>
                </a:lnTo>
                <a:lnTo>
                  <a:pt x="486697" y="1513588"/>
                </a:lnTo>
                <a:lnTo>
                  <a:pt x="508793" y="1490329"/>
                </a:lnTo>
                <a:lnTo>
                  <a:pt x="533215" y="1470558"/>
                </a:lnTo>
                <a:lnTo>
                  <a:pt x="560545" y="1453696"/>
                </a:lnTo>
                <a:lnTo>
                  <a:pt x="590200" y="1438577"/>
                </a:lnTo>
                <a:lnTo>
                  <a:pt x="621600" y="1426948"/>
                </a:lnTo>
                <a:lnTo>
                  <a:pt x="654744" y="1416481"/>
                </a:lnTo>
                <a:lnTo>
                  <a:pt x="689633" y="1407759"/>
                </a:lnTo>
                <a:lnTo>
                  <a:pt x="725685" y="1399618"/>
                </a:lnTo>
                <a:lnTo>
                  <a:pt x="761155" y="1390896"/>
                </a:lnTo>
                <a:lnTo>
                  <a:pt x="797206" y="1383918"/>
                </a:lnTo>
                <a:lnTo>
                  <a:pt x="834421" y="1375196"/>
                </a:lnTo>
                <a:lnTo>
                  <a:pt x="870473" y="1365892"/>
                </a:lnTo>
                <a:lnTo>
                  <a:pt x="905361" y="1355426"/>
                </a:lnTo>
                <a:lnTo>
                  <a:pt x="939087" y="1343796"/>
                </a:lnTo>
                <a:lnTo>
                  <a:pt x="971650" y="1328678"/>
                </a:lnTo>
                <a:lnTo>
                  <a:pt x="1002468" y="1311815"/>
                </a:lnTo>
                <a:lnTo>
                  <a:pt x="1030961" y="1290882"/>
                </a:lnTo>
                <a:lnTo>
                  <a:pt x="1056546" y="1267623"/>
                </a:lnTo>
                <a:lnTo>
                  <a:pt x="1079805" y="1239130"/>
                </a:lnTo>
                <a:lnTo>
                  <a:pt x="1109460" y="1193193"/>
                </a:lnTo>
                <a:lnTo>
                  <a:pt x="1135627" y="1144931"/>
                </a:lnTo>
                <a:lnTo>
                  <a:pt x="1160049" y="1093761"/>
                </a:lnTo>
                <a:lnTo>
                  <a:pt x="1183308" y="1041428"/>
                </a:lnTo>
                <a:lnTo>
                  <a:pt x="1204241" y="988513"/>
                </a:lnTo>
                <a:lnTo>
                  <a:pt x="1225756" y="934436"/>
                </a:lnTo>
                <a:lnTo>
                  <a:pt x="1247852" y="880358"/>
                </a:lnTo>
                <a:lnTo>
                  <a:pt x="1254830" y="861169"/>
                </a:lnTo>
                <a:lnTo>
                  <a:pt x="1264715" y="839073"/>
                </a:lnTo>
                <a:lnTo>
                  <a:pt x="1272855" y="814651"/>
                </a:lnTo>
                <a:lnTo>
                  <a:pt x="1279252" y="788485"/>
                </a:lnTo>
                <a:lnTo>
                  <a:pt x="1281578" y="761155"/>
                </a:lnTo>
                <a:lnTo>
                  <a:pt x="1279252" y="734407"/>
                </a:lnTo>
                <a:lnTo>
                  <a:pt x="1277507" y="727429"/>
                </a:lnTo>
                <a:lnTo>
                  <a:pt x="1272855" y="715800"/>
                </a:lnTo>
                <a:lnTo>
                  <a:pt x="1266459" y="700681"/>
                </a:lnTo>
                <a:lnTo>
                  <a:pt x="1259481" y="681493"/>
                </a:lnTo>
                <a:lnTo>
                  <a:pt x="1250759" y="659396"/>
                </a:lnTo>
                <a:lnTo>
                  <a:pt x="1243200" y="632067"/>
                </a:lnTo>
                <a:lnTo>
                  <a:pt x="1237967" y="601249"/>
                </a:lnTo>
                <a:lnTo>
                  <a:pt x="1232733" y="567523"/>
                </a:lnTo>
                <a:lnTo>
                  <a:pt x="1233896" y="571593"/>
                </a:lnTo>
                <a:lnTo>
                  <a:pt x="1235059" y="571593"/>
                </a:lnTo>
                <a:lnTo>
                  <a:pt x="1235059" y="566360"/>
                </a:lnTo>
                <a:lnTo>
                  <a:pt x="1235059" y="558219"/>
                </a:lnTo>
                <a:lnTo>
                  <a:pt x="1236222" y="545427"/>
                </a:lnTo>
                <a:lnTo>
                  <a:pt x="1237385" y="528564"/>
                </a:lnTo>
                <a:lnTo>
                  <a:pt x="1239130" y="509375"/>
                </a:lnTo>
                <a:lnTo>
                  <a:pt x="1242619" y="487279"/>
                </a:lnTo>
                <a:lnTo>
                  <a:pt x="1247852" y="461694"/>
                </a:lnTo>
                <a:lnTo>
                  <a:pt x="1254830" y="435527"/>
                </a:lnTo>
                <a:lnTo>
                  <a:pt x="1263552" y="407035"/>
                </a:lnTo>
                <a:lnTo>
                  <a:pt x="1275181" y="376217"/>
                </a:lnTo>
                <a:lnTo>
                  <a:pt x="1289137" y="344235"/>
                </a:lnTo>
                <a:lnTo>
                  <a:pt x="1306000" y="312835"/>
                </a:lnTo>
                <a:lnTo>
                  <a:pt x="1325770" y="279691"/>
                </a:lnTo>
                <a:lnTo>
                  <a:pt x="1349029" y="247128"/>
                </a:lnTo>
                <a:lnTo>
                  <a:pt x="1376940" y="214566"/>
                </a:lnTo>
                <a:lnTo>
                  <a:pt x="1408340" y="182584"/>
                </a:lnTo>
                <a:lnTo>
                  <a:pt x="1443228" y="151184"/>
                </a:lnTo>
                <a:lnTo>
                  <a:pt x="1484513" y="121529"/>
                </a:lnTo>
                <a:lnTo>
                  <a:pt x="1528706" y="93037"/>
                </a:lnTo>
                <a:lnTo>
                  <a:pt x="1579876" y="66288"/>
                </a:lnTo>
                <a:lnTo>
                  <a:pt x="1709545" y="15700"/>
                </a:lnTo>
                <a:lnTo>
                  <a:pt x="1723501" y="13374"/>
                </a:lnTo>
                <a:lnTo>
                  <a:pt x="1740364" y="11629"/>
                </a:lnTo>
                <a:lnTo>
                  <a:pt x="1760715" y="9304"/>
                </a:lnTo>
                <a:lnTo>
                  <a:pt x="1782812" y="6396"/>
                </a:lnTo>
                <a:lnTo>
                  <a:pt x="1804908" y="4070"/>
                </a:lnTo>
                <a:lnTo>
                  <a:pt x="1827004" y="1744"/>
                </a:lnTo>
                <a:lnTo>
                  <a:pt x="1847356" y="58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Oval 12287"/>
          <p:cNvSpPr/>
          <p:nvPr/>
        </p:nvSpPr>
        <p:spPr>
          <a:xfrm>
            <a:off x="11534040" y="2131920"/>
            <a:ext cx="325080" cy="323640"/>
          </a:xfrm>
          <a:custGeom>
            <a:avLst/>
            <a:gdLst/>
            <a:ah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Freeform 18"/>
          <p:cNvSpPr/>
          <p:nvPr/>
        </p:nvSpPr>
        <p:spPr>
          <a:xfrm>
            <a:off x="8083080" y="1490400"/>
            <a:ext cx="320040" cy="365040"/>
          </a:xfrm>
          <a:custGeom>
            <a:avLst/>
            <a:gdLst/>
            <a:ahLst/>
            <a:rect l="l" t="t" r="r" b="b"/>
            <a:pathLst>
              <a:path w="2942" h="3247">
                <a:moveTo>
                  <a:pt x="1516" y="0"/>
                </a:moveTo>
                <a:lnTo>
                  <a:pt x="1644" y="1"/>
                </a:lnTo>
                <a:lnTo>
                  <a:pt x="1764" y="10"/>
                </a:lnTo>
                <a:lnTo>
                  <a:pt x="1878" y="25"/>
                </a:lnTo>
                <a:lnTo>
                  <a:pt x="1987" y="47"/>
                </a:lnTo>
                <a:lnTo>
                  <a:pt x="2091" y="74"/>
                </a:lnTo>
                <a:lnTo>
                  <a:pt x="2187" y="109"/>
                </a:lnTo>
                <a:lnTo>
                  <a:pt x="2280" y="147"/>
                </a:lnTo>
                <a:lnTo>
                  <a:pt x="2365" y="192"/>
                </a:lnTo>
                <a:lnTo>
                  <a:pt x="2445" y="243"/>
                </a:lnTo>
                <a:lnTo>
                  <a:pt x="2522" y="300"/>
                </a:lnTo>
                <a:lnTo>
                  <a:pt x="2591" y="361"/>
                </a:lnTo>
                <a:lnTo>
                  <a:pt x="2654" y="429"/>
                </a:lnTo>
                <a:lnTo>
                  <a:pt x="2713" y="500"/>
                </a:lnTo>
                <a:lnTo>
                  <a:pt x="2765" y="576"/>
                </a:lnTo>
                <a:lnTo>
                  <a:pt x="2813" y="656"/>
                </a:lnTo>
                <a:lnTo>
                  <a:pt x="2845" y="723"/>
                </a:lnTo>
                <a:lnTo>
                  <a:pt x="2873" y="798"/>
                </a:lnTo>
                <a:lnTo>
                  <a:pt x="2898" y="880"/>
                </a:lnTo>
                <a:lnTo>
                  <a:pt x="2918" y="969"/>
                </a:lnTo>
                <a:lnTo>
                  <a:pt x="2933" y="1060"/>
                </a:lnTo>
                <a:lnTo>
                  <a:pt x="2940" y="1154"/>
                </a:lnTo>
                <a:lnTo>
                  <a:pt x="2942" y="1250"/>
                </a:lnTo>
                <a:lnTo>
                  <a:pt x="2936" y="1345"/>
                </a:lnTo>
                <a:lnTo>
                  <a:pt x="2924" y="1438"/>
                </a:lnTo>
                <a:lnTo>
                  <a:pt x="2902" y="1529"/>
                </a:lnTo>
                <a:lnTo>
                  <a:pt x="2873" y="1607"/>
                </a:lnTo>
                <a:lnTo>
                  <a:pt x="2838" y="1680"/>
                </a:lnTo>
                <a:lnTo>
                  <a:pt x="2796" y="1747"/>
                </a:lnTo>
                <a:lnTo>
                  <a:pt x="2753" y="1812"/>
                </a:lnTo>
                <a:lnTo>
                  <a:pt x="2705" y="1876"/>
                </a:lnTo>
                <a:lnTo>
                  <a:pt x="2658" y="1936"/>
                </a:lnTo>
                <a:lnTo>
                  <a:pt x="2611" y="1998"/>
                </a:lnTo>
                <a:lnTo>
                  <a:pt x="2565" y="2060"/>
                </a:lnTo>
                <a:lnTo>
                  <a:pt x="2534" y="2110"/>
                </a:lnTo>
                <a:lnTo>
                  <a:pt x="2509" y="2167"/>
                </a:lnTo>
                <a:lnTo>
                  <a:pt x="2489" y="2227"/>
                </a:lnTo>
                <a:lnTo>
                  <a:pt x="2473" y="2292"/>
                </a:lnTo>
                <a:lnTo>
                  <a:pt x="2471" y="2323"/>
                </a:lnTo>
                <a:lnTo>
                  <a:pt x="2473" y="2360"/>
                </a:lnTo>
                <a:lnTo>
                  <a:pt x="2478" y="2405"/>
                </a:lnTo>
                <a:lnTo>
                  <a:pt x="2485" y="2452"/>
                </a:lnTo>
                <a:lnTo>
                  <a:pt x="2496" y="2503"/>
                </a:lnTo>
                <a:lnTo>
                  <a:pt x="2509" y="2554"/>
                </a:lnTo>
                <a:lnTo>
                  <a:pt x="2522" y="2603"/>
                </a:lnTo>
                <a:lnTo>
                  <a:pt x="2536" y="2650"/>
                </a:lnTo>
                <a:lnTo>
                  <a:pt x="2549" y="2692"/>
                </a:lnTo>
                <a:lnTo>
                  <a:pt x="2562" y="2729"/>
                </a:lnTo>
                <a:lnTo>
                  <a:pt x="2573" y="2756"/>
                </a:lnTo>
                <a:lnTo>
                  <a:pt x="2589" y="2796"/>
                </a:lnTo>
                <a:lnTo>
                  <a:pt x="2604" y="2845"/>
                </a:lnTo>
                <a:lnTo>
                  <a:pt x="2620" y="2900"/>
                </a:lnTo>
                <a:lnTo>
                  <a:pt x="2636" y="2956"/>
                </a:lnTo>
                <a:lnTo>
                  <a:pt x="2654" y="3007"/>
                </a:lnTo>
                <a:lnTo>
                  <a:pt x="2673" y="3052"/>
                </a:lnTo>
                <a:lnTo>
                  <a:pt x="2502" y="3107"/>
                </a:lnTo>
                <a:lnTo>
                  <a:pt x="2336" y="3154"/>
                </a:lnTo>
                <a:lnTo>
                  <a:pt x="2178" y="3192"/>
                </a:lnTo>
                <a:lnTo>
                  <a:pt x="2024" y="3220"/>
                </a:lnTo>
                <a:lnTo>
                  <a:pt x="1874" y="3240"/>
                </a:lnTo>
                <a:lnTo>
                  <a:pt x="1729" y="3247"/>
                </a:lnTo>
                <a:lnTo>
                  <a:pt x="1587" y="3245"/>
                </a:lnTo>
                <a:lnTo>
                  <a:pt x="1449" y="3232"/>
                </a:lnTo>
                <a:lnTo>
                  <a:pt x="1313" y="3209"/>
                </a:lnTo>
                <a:lnTo>
                  <a:pt x="1307" y="3176"/>
                </a:lnTo>
                <a:lnTo>
                  <a:pt x="1300" y="3138"/>
                </a:lnTo>
                <a:lnTo>
                  <a:pt x="1291" y="3092"/>
                </a:lnTo>
                <a:lnTo>
                  <a:pt x="1284" y="3043"/>
                </a:lnTo>
                <a:lnTo>
                  <a:pt x="1274" y="2990"/>
                </a:lnTo>
                <a:lnTo>
                  <a:pt x="1264" y="2936"/>
                </a:lnTo>
                <a:lnTo>
                  <a:pt x="1253" y="2883"/>
                </a:lnTo>
                <a:lnTo>
                  <a:pt x="1240" y="2832"/>
                </a:lnTo>
                <a:lnTo>
                  <a:pt x="1227" y="2783"/>
                </a:lnTo>
                <a:lnTo>
                  <a:pt x="1211" y="2740"/>
                </a:lnTo>
                <a:lnTo>
                  <a:pt x="1194" y="2703"/>
                </a:lnTo>
                <a:lnTo>
                  <a:pt x="1176" y="2674"/>
                </a:lnTo>
                <a:lnTo>
                  <a:pt x="1156" y="2656"/>
                </a:lnTo>
                <a:lnTo>
                  <a:pt x="1134" y="2647"/>
                </a:lnTo>
                <a:lnTo>
                  <a:pt x="1109" y="2643"/>
                </a:lnTo>
                <a:lnTo>
                  <a:pt x="1080" y="2645"/>
                </a:lnTo>
                <a:lnTo>
                  <a:pt x="1051" y="2649"/>
                </a:lnTo>
                <a:lnTo>
                  <a:pt x="1024" y="2656"/>
                </a:lnTo>
                <a:lnTo>
                  <a:pt x="998" y="2663"/>
                </a:lnTo>
                <a:lnTo>
                  <a:pt x="974" y="2670"/>
                </a:lnTo>
                <a:lnTo>
                  <a:pt x="956" y="2676"/>
                </a:lnTo>
                <a:lnTo>
                  <a:pt x="913" y="2690"/>
                </a:lnTo>
                <a:lnTo>
                  <a:pt x="864" y="2703"/>
                </a:lnTo>
                <a:lnTo>
                  <a:pt x="809" y="2714"/>
                </a:lnTo>
                <a:lnTo>
                  <a:pt x="751" y="2721"/>
                </a:lnTo>
                <a:lnTo>
                  <a:pt x="693" y="2727"/>
                </a:lnTo>
                <a:lnTo>
                  <a:pt x="634" y="2729"/>
                </a:lnTo>
                <a:lnTo>
                  <a:pt x="578" y="2725"/>
                </a:lnTo>
                <a:lnTo>
                  <a:pt x="525" y="2716"/>
                </a:lnTo>
                <a:lnTo>
                  <a:pt x="496" y="2709"/>
                </a:lnTo>
                <a:lnTo>
                  <a:pt x="467" y="2696"/>
                </a:lnTo>
                <a:lnTo>
                  <a:pt x="438" y="2681"/>
                </a:lnTo>
                <a:lnTo>
                  <a:pt x="413" y="2663"/>
                </a:lnTo>
                <a:lnTo>
                  <a:pt x="387" y="2641"/>
                </a:lnTo>
                <a:lnTo>
                  <a:pt x="367" y="2618"/>
                </a:lnTo>
                <a:lnTo>
                  <a:pt x="353" y="2589"/>
                </a:lnTo>
                <a:lnTo>
                  <a:pt x="342" y="2556"/>
                </a:lnTo>
                <a:lnTo>
                  <a:pt x="338" y="2520"/>
                </a:lnTo>
                <a:lnTo>
                  <a:pt x="342" y="2480"/>
                </a:lnTo>
                <a:lnTo>
                  <a:pt x="347" y="2452"/>
                </a:lnTo>
                <a:lnTo>
                  <a:pt x="354" y="2421"/>
                </a:lnTo>
                <a:lnTo>
                  <a:pt x="362" y="2389"/>
                </a:lnTo>
                <a:lnTo>
                  <a:pt x="365" y="2358"/>
                </a:lnTo>
                <a:lnTo>
                  <a:pt x="365" y="2325"/>
                </a:lnTo>
                <a:lnTo>
                  <a:pt x="356" y="2296"/>
                </a:lnTo>
                <a:lnTo>
                  <a:pt x="347" y="2280"/>
                </a:lnTo>
                <a:lnTo>
                  <a:pt x="331" y="2265"/>
                </a:lnTo>
                <a:lnTo>
                  <a:pt x="314" y="2254"/>
                </a:lnTo>
                <a:lnTo>
                  <a:pt x="296" y="2245"/>
                </a:lnTo>
                <a:lnTo>
                  <a:pt x="278" y="2232"/>
                </a:lnTo>
                <a:lnTo>
                  <a:pt x="264" y="2218"/>
                </a:lnTo>
                <a:lnTo>
                  <a:pt x="253" y="2200"/>
                </a:lnTo>
                <a:lnTo>
                  <a:pt x="249" y="2180"/>
                </a:lnTo>
                <a:lnTo>
                  <a:pt x="251" y="2160"/>
                </a:lnTo>
                <a:lnTo>
                  <a:pt x="258" y="2141"/>
                </a:lnTo>
                <a:lnTo>
                  <a:pt x="267" y="2125"/>
                </a:lnTo>
                <a:lnTo>
                  <a:pt x="273" y="2109"/>
                </a:lnTo>
                <a:lnTo>
                  <a:pt x="244" y="2089"/>
                </a:lnTo>
                <a:lnTo>
                  <a:pt x="224" y="2069"/>
                </a:lnTo>
                <a:lnTo>
                  <a:pt x="213" y="2049"/>
                </a:lnTo>
                <a:lnTo>
                  <a:pt x="211" y="2027"/>
                </a:lnTo>
                <a:lnTo>
                  <a:pt x="214" y="2007"/>
                </a:lnTo>
                <a:lnTo>
                  <a:pt x="222" y="1985"/>
                </a:lnTo>
                <a:lnTo>
                  <a:pt x="233" y="1963"/>
                </a:lnTo>
                <a:lnTo>
                  <a:pt x="245" y="1941"/>
                </a:lnTo>
                <a:lnTo>
                  <a:pt x="256" y="1918"/>
                </a:lnTo>
                <a:lnTo>
                  <a:pt x="267" y="1896"/>
                </a:lnTo>
                <a:lnTo>
                  <a:pt x="273" y="1872"/>
                </a:lnTo>
                <a:lnTo>
                  <a:pt x="253" y="1854"/>
                </a:lnTo>
                <a:lnTo>
                  <a:pt x="225" y="1840"/>
                </a:lnTo>
                <a:lnTo>
                  <a:pt x="194" y="1827"/>
                </a:lnTo>
                <a:lnTo>
                  <a:pt x="162" y="1816"/>
                </a:lnTo>
                <a:lnTo>
                  <a:pt x="129" y="1805"/>
                </a:lnTo>
                <a:lnTo>
                  <a:pt x="96" y="1794"/>
                </a:lnTo>
                <a:lnTo>
                  <a:pt x="65" y="1781"/>
                </a:lnTo>
                <a:lnTo>
                  <a:pt x="40" y="1767"/>
                </a:lnTo>
                <a:lnTo>
                  <a:pt x="18" y="1747"/>
                </a:lnTo>
                <a:lnTo>
                  <a:pt x="5" y="1723"/>
                </a:lnTo>
                <a:lnTo>
                  <a:pt x="0" y="1698"/>
                </a:lnTo>
                <a:lnTo>
                  <a:pt x="4" y="1674"/>
                </a:lnTo>
                <a:lnTo>
                  <a:pt x="13" y="1652"/>
                </a:lnTo>
                <a:lnTo>
                  <a:pt x="27" y="1634"/>
                </a:lnTo>
                <a:lnTo>
                  <a:pt x="44" y="1616"/>
                </a:lnTo>
                <a:lnTo>
                  <a:pt x="60" y="1601"/>
                </a:lnTo>
                <a:lnTo>
                  <a:pt x="73" y="1589"/>
                </a:lnTo>
                <a:lnTo>
                  <a:pt x="111" y="1545"/>
                </a:lnTo>
                <a:lnTo>
                  <a:pt x="151" y="1505"/>
                </a:lnTo>
                <a:lnTo>
                  <a:pt x="191" y="1465"/>
                </a:lnTo>
                <a:lnTo>
                  <a:pt x="229" y="1421"/>
                </a:lnTo>
                <a:lnTo>
                  <a:pt x="265" y="1378"/>
                </a:lnTo>
                <a:lnTo>
                  <a:pt x="298" y="1329"/>
                </a:lnTo>
                <a:lnTo>
                  <a:pt x="325" y="1276"/>
                </a:lnTo>
                <a:lnTo>
                  <a:pt x="340" y="1232"/>
                </a:lnTo>
                <a:lnTo>
                  <a:pt x="345" y="1189"/>
                </a:lnTo>
                <a:lnTo>
                  <a:pt x="345" y="1143"/>
                </a:lnTo>
                <a:lnTo>
                  <a:pt x="344" y="1094"/>
                </a:lnTo>
                <a:lnTo>
                  <a:pt x="342" y="1045"/>
                </a:lnTo>
                <a:lnTo>
                  <a:pt x="344" y="992"/>
                </a:lnTo>
                <a:lnTo>
                  <a:pt x="349" y="936"/>
                </a:lnTo>
                <a:lnTo>
                  <a:pt x="405" y="705"/>
                </a:lnTo>
                <a:lnTo>
                  <a:pt x="440" y="621"/>
                </a:lnTo>
                <a:lnTo>
                  <a:pt x="482" y="543"/>
                </a:lnTo>
                <a:lnTo>
                  <a:pt x="531" y="470"/>
                </a:lnTo>
                <a:lnTo>
                  <a:pt x="587" y="401"/>
                </a:lnTo>
                <a:lnTo>
                  <a:pt x="649" y="338"/>
                </a:lnTo>
                <a:lnTo>
                  <a:pt x="716" y="280"/>
                </a:lnTo>
                <a:lnTo>
                  <a:pt x="789" y="227"/>
                </a:lnTo>
                <a:lnTo>
                  <a:pt x="865" y="180"/>
                </a:lnTo>
                <a:lnTo>
                  <a:pt x="947" y="138"/>
                </a:lnTo>
                <a:lnTo>
                  <a:pt x="1031" y="103"/>
                </a:lnTo>
                <a:lnTo>
                  <a:pt x="1116" y="72"/>
                </a:lnTo>
                <a:lnTo>
                  <a:pt x="1402" y="9"/>
                </a:lnTo>
                <a:lnTo>
                  <a:pt x="151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Freeform 18"/>
          <p:cNvSpPr/>
          <p:nvPr/>
        </p:nvSpPr>
        <p:spPr>
          <a:xfrm>
            <a:off x="6918480" y="6297840"/>
            <a:ext cx="315720" cy="383760"/>
          </a:xfrm>
          <a:custGeom>
            <a:avLst/>
            <a:gdLst/>
            <a:ahLst/>
            <a:rect l="l" t="t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Freeform 9"/>
          <p:cNvSpPr/>
          <p:nvPr/>
        </p:nvSpPr>
        <p:spPr>
          <a:xfrm>
            <a:off x="6258240" y="1015920"/>
            <a:ext cx="330120" cy="336600"/>
          </a:xfrm>
          <a:custGeom>
            <a:avLst/>
            <a:gdLst/>
            <a:ahLst/>
            <a:rect l="l" t="t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Freeform 19"/>
          <p:cNvSpPr/>
          <p:nvPr/>
        </p:nvSpPr>
        <p:spPr>
          <a:xfrm>
            <a:off x="9015480" y="1261080"/>
            <a:ext cx="340560" cy="172440"/>
          </a:xfrm>
          <a:custGeom>
            <a:avLst/>
            <a:gdLst/>
            <a:ahLst/>
            <a:rect l="l" t="t" r="r" b="b"/>
            <a:pathLst>
              <a:path w="3600" h="1824">
                <a:moveTo>
                  <a:pt x="2018" y="497"/>
                </a:moveTo>
                <a:lnTo>
                  <a:pt x="1978" y="502"/>
                </a:lnTo>
                <a:lnTo>
                  <a:pt x="1944" y="515"/>
                </a:lnTo>
                <a:lnTo>
                  <a:pt x="1911" y="535"/>
                </a:lnTo>
                <a:lnTo>
                  <a:pt x="1885" y="560"/>
                </a:lnTo>
                <a:lnTo>
                  <a:pt x="1865" y="593"/>
                </a:lnTo>
                <a:lnTo>
                  <a:pt x="1853" y="627"/>
                </a:lnTo>
                <a:lnTo>
                  <a:pt x="1847" y="667"/>
                </a:lnTo>
                <a:lnTo>
                  <a:pt x="1853" y="706"/>
                </a:lnTo>
                <a:lnTo>
                  <a:pt x="1865" y="742"/>
                </a:lnTo>
                <a:lnTo>
                  <a:pt x="1885" y="773"/>
                </a:lnTo>
                <a:lnTo>
                  <a:pt x="1911" y="800"/>
                </a:lnTo>
                <a:lnTo>
                  <a:pt x="1944" y="820"/>
                </a:lnTo>
                <a:lnTo>
                  <a:pt x="1978" y="833"/>
                </a:lnTo>
                <a:lnTo>
                  <a:pt x="2018" y="837"/>
                </a:lnTo>
                <a:lnTo>
                  <a:pt x="2056" y="833"/>
                </a:lnTo>
                <a:lnTo>
                  <a:pt x="2093" y="820"/>
                </a:lnTo>
                <a:lnTo>
                  <a:pt x="2124" y="800"/>
                </a:lnTo>
                <a:lnTo>
                  <a:pt x="2151" y="773"/>
                </a:lnTo>
                <a:lnTo>
                  <a:pt x="2171" y="742"/>
                </a:lnTo>
                <a:lnTo>
                  <a:pt x="2184" y="706"/>
                </a:lnTo>
                <a:lnTo>
                  <a:pt x="2187" y="667"/>
                </a:lnTo>
                <a:lnTo>
                  <a:pt x="2184" y="627"/>
                </a:lnTo>
                <a:lnTo>
                  <a:pt x="2171" y="593"/>
                </a:lnTo>
                <a:lnTo>
                  <a:pt x="2151" y="560"/>
                </a:lnTo>
                <a:lnTo>
                  <a:pt x="2124" y="535"/>
                </a:lnTo>
                <a:lnTo>
                  <a:pt x="2093" y="515"/>
                </a:lnTo>
                <a:lnTo>
                  <a:pt x="2056" y="502"/>
                </a:lnTo>
                <a:lnTo>
                  <a:pt x="2018" y="497"/>
                </a:lnTo>
                <a:close/>
                <a:moveTo>
                  <a:pt x="1800" y="406"/>
                </a:moveTo>
                <a:lnTo>
                  <a:pt x="1875" y="411"/>
                </a:lnTo>
                <a:lnTo>
                  <a:pt x="1947" y="427"/>
                </a:lnTo>
                <a:lnTo>
                  <a:pt x="2015" y="453"/>
                </a:lnTo>
                <a:lnTo>
                  <a:pt x="2076" y="487"/>
                </a:lnTo>
                <a:lnTo>
                  <a:pt x="2133" y="529"/>
                </a:lnTo>
                <a:lnTo>
                  <a:pt x="2184" y="580"/>
                </a:lnTo>
                <a:lnTo>
                  <a:pt x="2225" y="637"/>
                </a:lnTo>
                <a:lnTo>
                  <a:pt x="2260" y="698"/>
                </a:lnTo>
                <a:lnTo>
                  <a:pt x="2287" y="766"/>
                </a:lnTo>
                <a:lnTo>
                  <a:pt x="2302" y="838"/>
                </a:lnTo>
                <a:lnTo>
                  <a:pt x="2307" y="913"/>
                </a:lnTo>
                <a:lnTo>
                  <a:pt x="2302" y="987"/>
                </a:lnTo>
                <a:lnTo>
                  <a:pt x="2287" y="1060"/>
                </a:lnTo>
                <a:lnTo>
                  <a:pt x="2260" y="1127"/>
                </a:lnTo>
                <a:lnTo>
                  <a:pt x="2225" y="1189"/>
                </a:lnTo>
                <a:lnTo>
                  <a:pt x="2184" y="1246"/>
                </a:lnTo>
                <a:lnTo>
                  <a:pt x="2133" y="1297"/>
                </a:lnTo>
                <a:lnTo>
                  <a:pt x="2076" y="1338"/>
                </a:lnTo>
                <a:lnTo>
                  <a:pt x="2015" y="1375"/>
                </a:lnTo>
                <a:lnTo>
                  <a:pt x="1947" y="1400"/>
                </a:lnTo>
                <a:lnTo>
                  <a:pt x="1875" y="1415"/>
                </a:lnTo>
                <a:lnTo>
                  <a:pt x="1800" y="1422"/>
                </a:lnTo>
                <a:lnTo>
                  <a:pt x="1725" y="1415"/>
                </a:lnTo>
                <a:lnTo>
                  <a:pt x="1653" y="1400"/>
                </a:lnTo>
                <a:lnTo>
                  <a:pt x="1585" y="1375"/>
                </a:lnTo>
                <a:lnTo>
                  <a:pt x="1524" y="1338"/>
                </a:lnTo>
                <a:lnTo>
                  <a:pt x="1467" y="1297"/>
                </a:lnTo>
                <a:lnTo>
                  <a:pt x="1416" y="1246"/>
                </a:lnTo>
                <a:lnTo>
                  <a:pt x="1375" y="1189"/>
                </a:lnTo>
                <a:lnTo>
                  <a:pt x="1340" y="1127"/>
                </a:lnTo>
                <a:lnTo>
                  <a:pt x="1313" y="1060"/>
                </a:lnTo>
                <a:lnTo>
                  <a:pt x="1298" y="987"/>
                </a:lnTo>
                <a:lnTo>
                  <a:pt x="1293" y="913"/>
                </a:lnTo>
                <a:lnTo>
                  <a:pt x="1298" y="838"/>
                </a:lnTo>
                <a:lnTo>
                  <a:pt x="1313" y="766"/>
                </a:lnTo>
                <a:lnTo>
                  <a:pt x="1340" y="698"/>
                </a:lnTo>
                <a:lnTo>
                  <a:pt x="1375" y="637"/>
                </a:lnTo>
                <a:lnTo>
                  <a:pt x="1416" y="580"/>
                </a:lnTo>
                <a:lnTo>
                  <a:pt x="1467" y="529"/>
                </a:lnTo>
                <a:lnTo>
                  <a:pt x="1524" y="487"/>
                </a:lnTo>
                <a:lnTo>
                  <a:pt x="1585" y="453"/>
                </a:lnTo>
                <a:lnTo>
                  <a:pt x="1653" y="427"/>
                </a:lnTo>
                <a:lnTo>
                  <a:pt x="1725" y="411"/>
                </a:lnTo>
                <a:lnTo>
                  <a:pt x="1800" y="406"/>
                </a:lnTo>
                <a:close/>
                <a:moveTo>
                  <a:pt x="2356" y="257"/>
                </a:moveTo>
                <a:lnTo>
                  <a:pt x="2444" y="349"/>
                </a:lnTo>
                <a:lnTo>
                  <a:pt x="2478" y="391"/>
                </a:lnTo>
                <a:lnTo>
                  <a:pt x="2513" y="437"/>
                </a:lnTo>
                <a:lnTo>
                  <a:pt x="2545" y="484"/>
                </a:lnTo>
                <a:lnTo>
                  <a:pt x="2575" y="533"/>
                </a:lnTo>
                <a:lnTo>
                  <a:pt x="2596" y="586"/>
                </a:lnTo>
                <a:lnTo>
                  <a:pt x="2622" y="677"/>
                </a:lnTo>
                <a:lnTo>
                  <a:pt x="2638" y="764"/>
                </a:lnTo>
                <a:lnTo>
                  <a:pt x="2645" y="847"/>
                </a:lnTo>
                <a:lnTo>
                  <a:pt x="2647" y="926"/>
                </a:lnTo>
                <a:lnTo>
                  <a:pt x="2644" y="1000"/>
                </a:lnTo>
                <a:lnTo>
                  <a:pt x="2633" y="1071"/>
                </a:lnTo>
                <a:lnTo>
                  <a:pt x="2616" y="1137"/>
                </a:lnTo>
                <a:lnTo>
                  <a:pt x="2598" y="1197"/>
                </a:lnTo>
                <a:lnTo>
                  <a:pt x="2575" y="1255"/>
                </a:lnTo>
                <a:lnTo>
                  <a:pt x="2549" y="1307"/>
                </a:lnTo>
                <a:lnTo>
                  <a:pt x="2520" y="1355"/>
                </a:lnTo>
                <a:lnTo>
                  <a:pt x="2491" y="1400"/>
                </a:lnTo>
                <a:lnTo>
                  <a:pt x="2460" y="1440"/>
                </a:lnTo>
                <a:lnTo>
                  <a:pt x="2431" y="1475"/>
                </a:lnTo>
                <a:lnTo>
                  <a:pt x="2402" y="1507"/>
                </a:lnTo>
                <a:lnTo>
                  <a:pt x="2373" y="1535"/>
                </a:lnTo>
                <a:lnTo>
                  <a:pt x="2347" y="1558"/>
                </a:lnTo>
                <a:lnTo>
                  <a:pt x="2324" y="1577"/>
                </a:lnTo>
                <a:lnTo>
                  <a:pt x="2482" y="1515"/>
                </a:lnTo>
                <a:lnTo>
                  <a:pt x="2633" y="1446"/>
                </a:lnTo>
                <a:lnTo>
                  <a:pt x="2780" y="1369"/>
                </a:lnTo>
                <a:lnTo>
                  <a:pt x="2920" y="1286"/>
                </a:lnTo>
                <a:lnTo>
                  <a:pt x="3053" y="1200"/>
                </a:lnTo>
                <a:lnTo>
                  <a:pt x="3180" y="1109"/>
                </a:lnTo>
                <a:lnTo>
                  <a:pt x="3198" y="1097"/>
                </a:lnTo>
                <a:lnTo>
                  <a:pt x="3220" y="1078"/>
                </a:lnTo>
                <a:lnTo>
                  <a:pt x="3244" y="1060"/>
                </a:lnTo>
                <a:lnTo>
                  <a:pt x="3271" y="1038"/>
                </a:lnTo>
                <a:lnTo>
                  <a:pt x="3296" y="1015"/>
                </a:lnTo>
                <a:lnTo>
                  <a:pt x="3322" y="993"/>
                </a:lnTo>
                <a:lnTo>
                  <a:pt x="3345" y="969"/>
                </a:lnTo>
                <a:lnTo>
                  <a:pt x="3365" y="947"/>
                </a:lnTo>
                <a:lnTo>
                  <a:pt x="3382" y="927"/>
                </a:lnTo>
                <a:lnTo>
                  <a:pt x="3391" y="909"/>
                </a:lnTo>
                <a:lnTo>
                  <a:pt x="3393" y="897"/>
                </a:lnTo>
                <a:lnTo>
                  <a:pt x="3385" y="886"/>
                </a:lnTo>
                <a:lnTo>
                  <a:pt x="3371" y="871"/>
                </a:lnTo>
                <a:lnTo>
                  <a:pt x="3353" y="853"/>
                </a:lnTo>
                <a:lnTo>
                  <a:pt x="3329" y="831"/>
                </a:lnTo>
                <a:lnTo>
                  <a:pt x="3304" y="807"/>
                </a:lnTo>
                <a:lnTo>
                  <a:pt x="3275" y="782"/>
                </a:lnTo>
                <a:lnTo>
                  <a:pt x="3245" y="757"/>
                </a:lnTo>
                <a:lnTo>
                  <a:pt x="3216" y="733"/>
                </a:lnTo>
                <a:lnTo>
                  <a:pt x="3187" y="707"/>
                </a:lnTo>
                <a:lnTo>
                  <a:pt x="3160" y="686"/>
                </a:lnTo>
                <a:lnTo>
                  <a:pt x="3071" y="622"/>
                </a:lnTo>
                <a:lnTo>
                  <a:pt x="2980" y="560"/>
                </a:lnTo>
                <a:lnTo>
                  <a:pt x="2885" y="498"/>
                </a:lnTo>
                <a:lnTo>
                  <a:pt x="2787" y="438"/>
                </a:lnTo>
                <a:lnTo>
                  <a:pt x="2685" y="384"/>
                </a:lnTo>
                <a:lnTo>
                  <a:pt x="2580" y="335"/>
                </a:lnTo>
                <a:lnTo>
                  <a:pt x="2469" y="291"/>
                </a:lnTo>
                <a:lnTo>
                  <a:pt x="2356" y="257"/>
                </a:lnTo>
                <a:close/>
                <a:moveTo>
                  <a:pt x="1224" y="257"/>
                </a:moveTo>
                <a:lnTo>
                  <a:pt x="1016" y="337"/>
                </a:lnTo>
                <a:lnTo>
                  <a:pt x="716" y="493"/>
                </a:lnTo>
                <a:lnTo>
                  <a:pt x="636" y="540"/>
                </a:lnTo>
                <a:lnTo>
                  <a:pt x="558" y="593"/>
                </a:lnTo>
                <a:lnTo>
                  <a:pt x="484" y="649"/>
                </a:lnTo>
                <a:lnTo>
                  <a:pt x="409" y="706"/>
                </a:lnTo>
                <a:lnTo>
                  <a:pt x="336" y="760"/>
                </a:lnTo>
                <a:lnTo>
                  <a:pt x="313" y="782"/>
                </a:lnTo>
                <a:lnTo>
                  <a:pt x="293" y="800"/>
                </a:lnTo>
                <a:lnTo>
                  <a:pt x="276" y="815"/>
                </a:lnTo>
                <a:lnTo>
                  <a:pt x="258" y="831"/>
                </a:lnTo>
                <a:lnTo>
                  <a:pt x="240" y="847"/>
                </a:lnTo>
                <a:lnTo>
                  <a:pt x="216" y="869"/>
                </a:lnTo>
                <a:lnTo>
                  <a:pt x="215" y="875"/>
                </a:lnTo>
                <a:lnTo>
                  <a:pt x="209" y="884"/>
                </a:lnTo>
                <a:lnTo>
                  <a:pt x="205" y="897"/>
                </a:lnTo>
                <a:lnTo>
                  <a:pt x="202" y="913"/>
                </a:lnTo>
                <a:lnTo>
                  <a:pt x="202" y="929"/>
                </a:lnTo>
                <a:lnTo>
                  <a:pt x="207" y="946"/>
                </a:lnTo>
                <a:lnTo>
                  <a:pt x="242" y="977"/>
                </a:lnTo>
                <a:lnTo>
                  <a:pt x="271" y="1004"/>
                </a:lnTo>
                <a:lnTo>
                  <a:pt x="296" y="1026"/>
                </a:lnTo>
                <a:lnTo>
                  <a:pt x="320" y="1044"/>
                </a:lnTo>
                <a:lnTo>
                  <a:pt x="340" y="1060"/>
                </a:lnTo>
                <a:lnTo>
                  <a:pt x="360" y="1077"/>
                </a:lnTo>
                <a:lnTo>
                  <a:pt x="382" y="1093"/>
                </a:lnTo>
                <a:lnTo>
                  <a:pt x="404" y="1109"/>
                </a:lnTo>
                <a:lnTo>
                  <a:pt x="427" y="1129"/>
                </a:lnTo>
                <a:lnTo>
                  <a:pt x="484" y="1169"/>
                </a:lnTo>
                <a:lnTo>
                  <a:pt x="547" y="1215"/>
                </a:lnTo>
                <a:lnTo>
                  <a:pt x="616" y="1262"/>
                </a:lnTo>
                <a:lnTo>
                  <a:pt x="689" y="1309"/>
                </a:lnTo>
                <a:lnTo>
                  <a:pt x="767" y="1357"/>
                </a:lnTo>
                <a:lnTo>
                  <a:pt x="845" y="1404"/>
                </a:lnTo>
                <a:lnTo>
                  <a:pt x="927" y="1446"/>
                </a:lnTo>
                <a:lnTo>
                  <a:pt x="1007" y="1486"/>
                </a:lnTo>
                <a:lnTo>
                  <a:pt x="1087" y="1518"/>
                </a:lnTo>
                <a:lnTo>
                  <a:pt x="1165" y="1544"/>
                </a:lnTo>
                <a:lnTo>
                  <a:pt x="1240" y="1562"/>
                </a:lnTo>
                <a:lnTo>
                  <a:pt x="1196" y="1507"/>
                </a:lnTo>
                <a:lnTo>
                  <a:pt x="1155" y="1453"/>
                </a:lnTo>
                <a:lnTo>
                  <a:pt x="1115" y="1398"/>
                </a:lnTo>
                <a:lnTo>
                  <a:pt x="1078" y="1344"/>
                </a:lnTo>
                <a:lnTo>
                  <a:pt x="1044" y="1286"/>
                </a:lnTo>
                <a:lnTo>
                  <a:pt x="1015" y="1227"/>
                </a:lnTo>
                <a:lnTo>
                  <a:pt x="991" y="1166"/>
                </a:lnTo>
                <a:lnTo>
                  <a:pt x="971" y="1100"/>
                </a:lnTo>
                <a:lnTo>
                  <a:pt x="956" y="1031"/>
                </a:lnTo>
                <a:lnTo>
                  <a:pt x="947" y="960"/>
                </a:lnTo>
                <a:lnTo>
                  <a:pt x="945" y="884"/>
                </a:lnTo>
                <a:lnTo>
                  <a:pt x="951" y="802"/>
                </a:lnTo>
                <a:lnTo>
                  <a:pt x="964" y="717"/>
                </a:lnTo>
                <a:lnTo>
                  <a:pt x="984" y="626"/>
                </a:lnTo>
                <a:lnTo>
                  <a:pt x="1005" y="562"/>
                </a:lnTo>
                <a:lnTo>
                  <a:pt x="1036" y="502"/>
                </a:lnTo>
                <a:lnTo>
                  <a:pt x="1073" y="446"/>
                </a:lnTo>
                <a:lnTo>
                  <a:pt x="1115" y="395"/>
                </a:lnTo>
                <a:lnTo>
                  <a:pt x="1158" y="344"/>
                </a:lnTo>
                <a:lnTo>
                  <a:pt x="1200" y="298"/>
                </a:lnTo>
                <a:lnTo>
                  <a:pt x="1240" y="257"/>
                </a:lnTo>
                <a:lnTo>
                  <a:pt x="1224" y="257"/>
                </a:lnTo>
                <a:close/>
                <a:moveTo>
                  <a:pt x="1733" y="213"/>
                </a:moveTo>
                <a:lnTo>
                  <a:pt x="1567" y="249"/>
                </a:lnTo>
                <a:lnTo>
                  <a:pt x="1500" y="278"/>
                </a:lnTo>
                <a:lnTo>
                  <a:pt x="1436" y="313"/>
                </a:lnTo>
                <a:lnTo>
                  <a:pt x="1376" y="355"/>
                </a:lnTo>
                <a:lnTo>
                  <a:pt x="1322" y="400"/>
                </a:lnTo>
                <a:lnTo>
                  <a:pt x="1271" y="451"/>
                </a:lnTo>
                <a:lnTo>
                  <a:pt x="1225" y="507"/>
                </a:lnTo>
                <a:lnTo>
                  <a:pt x="1185" y="567"/>
                </a:lnTo>
                <a:lnTo>
                  <a:pt x="1155" y="635"/>
                </a:lnTo>
                <a:lnTo>
                  <a:pt x="1127" y="706"/>
                </a:lnTo>
                <a:lnTo>
                  <a:pt x="1109" y="786"/>
                </a:lnTo>
                <a:lnTo>
                  <a:pt x="1102" y="867"/>
                </a:lnTo>
                <a:lnTo>
                  <a:pt x="1104" y="947"/>
                </a:lnTo>
                <a:lnTo>
                  <a:pt x="1115" y="1027"/>
                </a:lnTo>
                <a:lnTo>
                  <a:pt x="1135" y="1106"/>
                </a:lnTo>
                <a:lnTo>
                  <a:pt x="1162" y="1182"/>
                </a:lnTo>
                <a:lnTo>
                  <a:pt x="1198" y="1253"/>
                </a:lnTo>
                <a:lnTo>
                  <a:pt x="1240" y="1320"/>
                </a:lnTo>
                <a:lnTo>
                  <a:pt x="1289" y="1384"/>
                </a:lnTo>
                <a:lnTo>
                  <a:pt x="1345" y="1440"/>
                </a:lnTo>
                <a:lnTo>
                  <a:pt x="1405" y="1489"/>
                </a:lnTo>
                <a:lnTo>
                  <a:pt x="1471" y="1533"/>
                </a:lnTo>
                <a:lnTo>
                  <a:pt x="1540" y="1567"/>
                </a:lnTo>
                <a:lnTo>
                  <a:pt x="1613" y="1591"/>
                </a:lnTo>
                <a:lnTo>
                  <a:pt x="1689" y="1607"/>
                </a:lnTo>
                <a:lnTo>
                  <a:pt x="1767" y="1611"/>
                </a:lnTo>
                <a:lnTo>
                  <a:pt x="1847" y="1606"/>
                </a:lnTo>
                <a:lnTo>
                  <a:pt x="1940" y="1586"/>
                </a:lnTo>
                <a:lnTo>
                  <a:pt x="2025" y="1562"/>
                </a:lnTo>
                <a:lnTo>
                  <a:pt x="2104" y="1529"/>
                </a:lnTo>
                <a:lnTo>
                  <a:pt x="2176" y="1491"/>
                </a:lnTo>
                <a:lnTo>
                  <a:pt x="2240" y="1446"/>
                </a:lnTo>
                <a:lnTo>
                  <a:pt x="2298" y="1393"/>
                </a:lnTo>
                <a:lnTo>
                  <a:pt x="2349" y="1335"/>
                </a:lnTo>
                <a:lnTo>
                  <a:pt x="2393" y="1269"/>
                </a:lnTo>
                <a:lnTo>
                  <a:pt x="2433" y="1197"/>
                </a:lnTo>
                <a:lnTo>
                  <a:pt x="2465" y="1113"/>
                </a:lnTo>
                <a:lnTo>
                  <a:pt x="2485" y="1029"/>
                </a:lnTo>
                <a:lnTo>
                  <a:pt x="2495" y="946"/>
                </a:lnTo>
                <a:lnTo>
                  <a:pt x="2493" y="864"/>
                </a:lnTo>
                <a:lnTo>
                  <a:pt x="2482" y="784"/>
                </a:lnTo>
                <a:lnTo>
                  <a:pt x="2462" y="707"/>
                </a:lnTo>
                <a:lnTo>
                  <a:pt x="2433" y="633"/>
                </a:lnTo>
                <a:lnTo>
                  <a:pt x="2396" y="564"/>
                </a:lnTo>
                <a:lnTo>
                  <a:pt x="2355" y="500"/>
                </a:lnTo>
                <a:lnTo>
                  <a:pt x="2307" y="440"/>
                </a:lnTo>
                <a:lnTo>
                  <a:pt x="2256" y="387"/>
                </a:lnTo>
                <a:lnTo>
                  <a:pt x="2202" y="342"/>
                </a:lnTo>
                <a:lnTo>
                  <a:pt x="2144" y="304"/>
                </a:lnTo>
                <a:lnTo>
                  <a:pt x="2084" y="273"/>
                </a:lnTo>
                <a:lnTo>
                  <a:pt x="2024" y="251"/>
                </a:lnTo>
                <a:lnTo>
                  <a:pt x="1958" y="233"/>
                </a:lnTo>
                <a:lnTo>
                  <a:pt x="1891" y="222"/>
                </a:lnTo>
                <a:lnTo>
                  <a:pt x="1815" y="215"/>
                </a:lnTo>
                <a:lnTo>
                  <a:pt x="1733" y="213"/>
                </a:lnTo>
                <a:close/>
                <a:moveTo>
                  <a:pt x="1796" y="0"/>
                </a:moveTo>
                <a:lnTo>
                  <a:pt x="1849" y="2"/>
                </a:lnTo>
                <a:lnTo>
                  <a:pt x="1907" y="4"/>
                </a:lnTo>
                <a:lnTo>
                  <a:pt x="1965" y="7"/>
                </a:lnTo>
                <a:lnTo>
                  <a:pt x="2027" y="11"/>
                </a:lnTo>
                <a:lnTo>
                  <a:pt x="2087" y="18"/>
                </a:lnTo>
                <a:lnTo>
                  <a:pt x="2147" y="27"/>
                </a:lnTo>
                <a:lnTo>
                  <a:pt x="2204" y="38"/>
                </a:lnTo>
                <a:lnTo>
                  <a:pt x="2256" y="53"/>
                </a:lnTo>
                <a:lnTo>
                  <a:pt x="2405" y="102"/>
                </a:lnTo>
                <a:lnTo>
                  <a:pt x="2545" y="157"/>
                </a:lnTo>
                <a:lnTo>
                  <a:pt x="2680" y="215"/>
                </a:lnTo>
                <a:lnTo>
                  <a:pt x="2809" y="277"/>
                </a:lnTo>
                <a:lnTo>
                  <a:pt x="2933" y="346"/>
                </a:lnTo>
                <a:lnTo>
                  <a:pt x="3051" y="417"/>
                </a:lnTo>
                <a:lnTo>
                  <a:pt x="3167" y="495"/>
                </a:lnTo>
                <a:lnTo>
                  <a:pt x="3280" y="577"/>
                </a:lnTo>
                <a:lnTo>
                  <a:pt x="3331" y="615"/>
                </a:lnTo>
                <a:lnTo>
                  <a:pt x="3382" y="653"/>
                </a:lnTo>
                <a:lnTo>
                  <a:pt x="3431" y="691"/>
                </a:lnTo>
                <a:lnTo>
                  <a:pt x="3480" y="733"/>
                </a:lnTo>
                <a:lnTo>
                  <a:pt x="3524" y="777"/>
                </a:lnTo>
                <a:lnTo>
                  <a:pt x="3564" y="826"/>
                </a:lnTo>
                <a:lnTo>
                  <a:pt x="3584" y="855"/>
                </a:lnTo>
                <a:lnTo>
                  <a:pt x="3596" y="882"/>
                </a:lnTo>
                <a:lnTo>
                  <a:pt x="3600" y="913"/>
                </a:lnTo>
                <a:lnTo>
                  <a:pt x="3596" y="944"/>
                </a:lnTo>
                <a:lnTo>
                  <a:pt x="3584" y="977"/>
                </a:lnTo>
                <a:lnTo>
                  <a:pt x="3562" y="998"/>
                </a:lnTo>
                <a:lnTo>
                  <a:pt x="3542" y="1015"/>
                </a:lnTo>
                <a:lnTo>
                  <a:pt x="3525" y="1031"/>
                </a:lnTo>
                <a:lnTo>
                  <a:pt x="3507" y="1047"/>
                </a:lnTo>
                <a:lnTo>
                  <a:pt x="3484" y="1069"/>
                </a:lnTo>
                <a:lnTo>
                  <a:pt x="3402" y="1137"/>
                </a:lnTo>
                <a:lnTo>
                  <a:pt x="3320" y="1206"/>
                </a:lnTo>
                <a:lnTo>
                  <a:pt x="3236" y="1273"/>
                </a:lnTo>
                <a:lnTo>
                  <a:pt x="3147" y="1337"/>
                </a:lnTo>
                <a:lnTo>
                  <a:pt x="3047" y="1404"/>
                </a:lnTo>
                <a:lnTo>
                  <a:pt x="2944" y="1467"/>
                </a:lnTo>
                <a:lnTo>
                  <a:pt x="2838" y="1527"/>
                </a:lnTo>
                <a:lnTo>
                  <a:pt x="2727" y="1586"/>
                </a:lnTo>
                <a:lnTo>
                  <a:pt x="2613" y="1638"/>
                </a:lnTo>
                <a:lnTo>
                  <a:pt x="2495" y="1687"/>
                </a:lnTo>
                <a:lnTo>
                  <a:pt x="2371" y="1731"/>
                </a:lnTo>
                <a:lnTo>
                  <a:pt x="2240" y="1769"/>
                </a:lnTo>
                <a:lnTo>
                  <a:pt x="2107" y="1798"/>
                </a:lnTo>
                <a:lnTo>
                  <a:pt x="1975" y="1817"/>
                </a:lnTo>
                <a:lnTo>
                  <a:pt x="1844" y="1824"/>
                </a:lnTo>
                <a:lnTo>
                  <a:pt x="1715" y="1822"/>
                </a:lnTo>
                <a:lnTo>
                  <a:pt x="1589" y="1809"/>
                </a:lnTo>
                <a:lnTo>
                  <a:pt x="1465" y="1791"/>
                </a:lnTo>
                <a:lnTo>
                  <a:pt x="1344" y="1764"/>
                </a:lnTo>
                <a:lnTo>
                  <a:pt x="1225" y="1731"/>
                </a:lnTo>
                <a:lnTo>
                  <a:pt x="1113" y="1693"/>
                </a:lnTo>
                <a:lnTo>
                  <a:pt x="1002" y="1649"/>
                </a:lnTo>
                <a:lnTo>
                  <a:pt x="896" y="1604"/>
                </a:lnTo>
                <a:lnTo>
                  <a:pt x="798" y="1553"/>
                </a:lnTo>
                <a:lnTo>
                  <a:pt x="704" y="1502"/>
                </a:lnTo>
                <a:lnTo>
                  <a:pt x="615" y="1449"/>
                </a:lnTo>
                <a:lnTo>
                  <a:pt x="533" y="1397"/>
                </a:lnTo>
                <a:lnTo>
                  <a:pt x="422" y="1320"/>
                </a:lnTo>
                <a:lnTo>
                  <a:pt x="316" y="1238"/>
                </a:lnTo>
                <a:lnTo>
                  <a:pt x="215" y="1157"/>
                </a:lnTo>
                <a:lnTo>
                  <a:pt x="113" y="1073"/>
                </a:lnTo>
                <a:lnTo>
                  <a:pt x="85" y="1049"/>
                </a:lnTo>
                <a:lnTo>
                  <a:pt x="58" y="1020"/>
                </a:lnTo>
                <a:lnTo>
                  <a:pt x="33" y="989"/>
                </a:lnTo>
                <a:lnTo>
                  <a:pt x="13" y="953"/>
                </a:lnTo>
                <a:lnTo>
                  <a:pt x="0" y="917"/>
                </a:lnTo>
                <a:lnTo>
                  <a:pt x="0" y="898"/>
                </a:lnTo>
                <a:lnTo>
                  <a:pt x="9" y="875"/>
                </a:lnTo>
                <a:lnTo>
                  <a:pt x="24" y="851"/>
                </a:lnTo>
                <a:lnTo>
                  <a:pt x="45" y="822"/>
                </a:lnTo>
                <a:lnTo>
                  <a:pt x="69" y="793"/>
                </a:lnTo>
                <a:lnTo>
                  <a:pt x="98" y="764"/>
                </a:lnTo>
                <a:lnTo>
                  <a:pt x="129" y="735"/>
                </a:lnTo>
                <a:lnTo>
                  <a:pt x="160" y="704"/>
                </a:lnTo>
                <a:lnTo>
                  <a:pt x="191" y="677"/>
                </a:lnTo>
                <a:lnTo>
                  <a:pt x="222" y="649"/>
                </a:lnTo>
                <a:lnTo>
                  <a:pt x="251" y="626"/>
                </a:lnTo>
                <a:lnTo>
                  <a:pt x="276" y="606"/>
                </a:lnTo>
                <a:lnTo>
                  <a:pt x="296" y="589"/>
                </a:lnTo>
                <a:lnTo>
                  <a:pt x="313" y="577"/>
                </a:lnTo>
                <a:lnTo>
                  <a:pt x="431" y="491"/>
                </a:lnTo>
                <a:lnTo>
                  <a:pt x="545" y="415"/>
                </a:lnTo>
                <a:lnTo>
                  <a:pt x="655" y="346"/>
                </a:lnTo>
                <a:lnTo>
                  <a:pt x="760" y="286"/>
                </a:lnTo>
                <a:lnTo>
                  <a:pt x="860" y="233"/>
                </a:lnTo>
                <a:lnTo>
                  <a:pt x="956" y="187"/>
                </a:lnTo>
                <a:lnTo>
                  <a:pt x="1047" y="149"/>
                </a:lnTo>
                <a:lnTo>
                  <a:pt x="1131" y="117"/>
                </a:lnTo>
                <a:lnTo>
                  <a:pt x="1211" y="89"/>
                </a:lnTo>
                <a:lnTo>
                  <a:pt x="1284" y="66"/>
                </a:lnTo>
                <a:lnTo>
                  <a:pt x="1351" y="49"/>
                </a:lnTo>
                <a:lnTo>
                  <a:pt x="1411" y="35"/>
                </a:lnTo>
                <a:lnTo>
                  <a:pt x="1464" y="24"/>
                </a:lnTo>
                <a:lnTo>
                  <a:pt x="1509" y="17"/>
                </a:lnTo>
                <a:lnTo>
                  <a:pt x="1547" y="11"/>
                </a:lnTo>
                <a:lnTo>
                  <a:pt x="1580" y="7"/>
                </a:lnTo>
                <a:lnTo>
                  <a:pt x="1602" y="6"/>
                </a:lnTo>
                <a:lnTo>
                  <a:pt x="1618" y="6"/>
                </a:lnTo>
                <a:lnTo>
                  <a:pt x="1624" y="6"/>
                </a:lnTo>
                <a:lnTo>
                  <a:pt x="1618" y="6"/>
                </a:lnTo>
                <a:lnTo>
                  <a:pt x="1624" y="6"/>
                </a:lnTo>
                <a:lnTo>
                  <a:pt x="1642" y="4"/>
                </a:lnTo>
                <a:lnTo>
                  <a:pt x="1669" y="2"/>
                </a:lnTo>
                <a:lnTo>
                  <a:pt x="1704" y="2"/>
                </a:lnTo>
                <a:lnTo>
                  <a:pt x="1747" y="0"/>
                </a:lnTo>
                <a:lnTo>
                  <a:pt x="1796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8" name="Group 91"/>
          <p:cNvGrpSpPr/>
          <p:nvPr/>
        </p:nvGrpSpPr>
        <p:grpSpPr>
          <a:xfrm>
            <a:off x="7253280" y="2052720"/>
            <a:ext cx="373320" cy="381240"/>
            <a:chOff x="7253280" y="2052720"/>
            <a:chExt cx="373320" cy="381240"/>
          </a:xfrm>
        </p:grpSpPr>
        <p:sp>
          <p:nvSpPr>
            <p:cNvPr id="649" name="Freeform 18"/>
            <p:cNvSpPr/>
            <p:nvPr/>
          </p:nvSpPr>
          <p:spPr>
            <a:xfrm>
              <a:off x="7452720" y="2063160"/>
              <a:ext cx="173880" cy="72360"/>
            </a:xfrm>
            <a:custGeom>
              <a:avLst/>
              <a:gdLst/>
              <a:ahLst/>
              <a:rect l="l" t="t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Freeform 27"/>
            <p:cNvSpPr/>
            <p:nvPr/>
          </p:nvSpPr>
          <p:spPr>
            <a:xfrm>
              <a:off x="7353720" y="2146320"/>
              <a:ext cx="141480" cy="271800"/>
            </a:xfrm>
            <a:custGeom>
              <a:avLst/>
              <a:gdLst/>
              <a:ahLst/>
              <a:rect l="l" t="t" r="r" b="b"/>
              <a:pathLst>
                <a:path w="1213" h="2416">
                  <a:moveTo>
                    <a:pt x="656" y="1932"/>
                  </a:moveTo>
                  <a:lnTo>
                    <a:pt x="673" y="1932"/>
                  </a:lnTo>
                  <a:lnTo>
                    <a:pt x="673" y="1940"/>
                  </a:lnTo>
                  <a:lnTo>
                    <a:pt x="673" y="1963"/>
                  </a:lnTo>
                  <a:lnTo>
                    <a:pt x="674" y="1981"/>
                  </a:lnTo>
                  <a:lnTo>
                    <a:pt x="674" y="1998"/>
                  </a:lnTo>
                  <a:lnTo>
                    <a:pt x="674" y="2014"/>
                  </a:lnTo>
                  <a:lnTo>
                    <a:pt x="674" y="2032"/>
                  </a:lnTo>
                  <a:lnTo>
                    <a:pt x="676" y="2054"/>
                  </a:lnTo>
                  <a:lnTo>
                    <a:pt x="676" y="2083"/>
                  </a:lnTo>
                  <a:lnTo>
                    <a:pt x="676" y="2120"/>
                  </a:lnTo>
                  <a:lnTo>
                    <a:pt x="682" y="2170"/>
                  </a:lnTo>
                  <a:lnTo>
                    <a:pt x="693" y="2216"/>
                  </a:lnTo>
                  <a:lnTo>
                    <a:pt x="709" y="2260"/>
                  </a:lnTo>
                  <a:lnTo>
                    <a:pt x="727" y="2300"/>
                  </a:lnTo>
                  <a:lnTo>
                    <a:pt x="753" y="2340"/>
                  </a:lnTo>
                  <a:lnTo>
                    <a:pt x="778" y="2378"/>
                  </a:lnTo>
                  <a:lnTo>
                    <a:pt x="805" y="2416"/>
                  </a:lnTo>
                  <a:lnTo>
                    <a:pt x="762" y="2381"/>
                  </a:lnTo>
                  <a:lnTo>
                    <a:pt x="724" y="2341"/>
                  </a:lnTo>
                  <a:lnTo>
                    <a:pt x="691" y="2298"/>
                  </a:lnTo>
                  <a:lnTo>
                    <a:pt x="664" y="2254"/>
                  </a:lnTo>
                  <a:lnTo>
                    <a:pt x="640" y="2207"/>
                  </a:lnTo>
                  <a:lnTo>
                    <a:pt x="624" y="2161"/>
                  </a:lnTo>
                  <a:lnTo>
                    <a:pt x="614" y="2116"/>
                  </a:lnTo>
                  <a:lnTo>
                    <a:pt x="609" y="2074"/>
                  </a:lnTo>
                  <a:lnTo>
                    <a:pt x="613" y="2036"/>
                  </a:lnTo>
                  <a:lnTo>
                    <a:pt x="622" y="2007"/>
                  </a:lnTo>
                  <a:lnTo>
                    <a:pt x="631" y="1980"/>
                  </a:lnTo>
                  <a:lnTo>
                    <a:pt x="644" y="1956"/>
                  </a:lnTo>
                  <a:lnTo>
                    <a:pt x="656" y="1932"/>
                  </a:lnTo>
                  <a:close/>
                  <a:moveTo>
                    <a:pt x="573" y="980"/>
                  </a:moveTo>
                  <a:lnTo>
                    <a:pt x="604" y="992"/>
                  </a:lnTo>
                  <a:lnTo>
                    <a:pt x="636" y="1007"/>
                  </a:lnTo>
                  <a:lnTo>
                    <a:pt x="665" y="1020"/>
                  </a:lnTo>
                  <a:lnTo>
                    <a:pt x="662" y="1029"/>
                  </a:lnTo>
                  <a:lnTo>
                    <a:pt x="660" y="1043"/>
                  </a:lnTo>
                  <a:lnTo>
                    <a:pt x="656" y="1052"/>
                  </a:lnTo>
                  <a:lnTo>
                    <a:pt x="629" y="1067"/>
                  </a:lnTo>
                  <a:lnTo>
                    <a:pt x="604" y="1089"/>
                  </a:lnTo>
                  <a:lnTo>
                    <a:pt x="584" y="1114"/>
                  </a:lnTo>
                  <a:lnTo>
                    <a:pt x="567" y="1145"/>
                  </a:lnTo>
                  <a:lnTo>
                    <a:pt x="560" y="1178"/>
                  </a:lnTo>
                  <a:lnTo>
                    <a:pt x="558" y="1212"/>
                  </a:lnTo>
                  <a:lnTo>
                    <a:pt x="565" y="1249"/>
                  </a:lnTo>
                  <a:lnTo>
                    <a:pt x="582" y="1285"/>
                  </a:lnTo>
                  <a:lnTo>
                    <a:pt x="609" y="1321"/>
                  </a:lnTo>
                  <a:lnTo>
                    <a:pt x="640" y="1354"/>
                  </a:lnTo>
                  <a:lnTo>
                    <a:pt x="676" y="1385"/>
                  </a:lnTo>
                  <a:lnTo>
                    <a:pt x="714" y="1410"/>
                  </a:lnTo>
                  <a:lnTo>
                    <a:pt x="754" y="1438"/>
                  </a:lnTo>
                  <a:lnTo>
                    <a:pt x="796" y="1463"/>
                  </a:lnTo>
                  <a:lnTo>
                    <a:pt x="834" y="1489"/>
                  </a:lnTo>
                  <a:lnTo>
                    <a:pt x="873" y="1518"/>
                  </a:lnTo>
                  <a:lnTo>
                    <a:pt x="907" y="1549"/>
                  </a:lnTo>
                  <a:lnTo>
                    <a:pt x="936" y="1585"/>
                  </a:lnTo>
                  <a:lnTo>
                    <a:pt x="953" y="1614"/>
                  </a:lnTo>
                  <a:lnTo>
                    <a:pt x="962" y="1647"/>
                  </a:lnTo>
                  <a:lnTo>
                    <a:pt x="962" y="1680"/>
                  </a:lnTo>
                  <a:lnTo>
                    <a:pt x="956" y="1714"/>
                  </a:lnTo>
                  <a:lnTo>
                    <a:pt x="945" y="1749"/>
                  </a:lnTo>
                  <a:lnTo>
                    <a:pt x="931" y="1781"/>
                  </a:lnTo>
                  <a:lnTo>
                    <a:pt x="911" y="1810"/>
                  </a:lnTo>
                  <a:lnTo>
                    <a:pt x="887" y="1836"/>
                  </a:lnTo>
                  <a:lnTo>
                    <a:pt x="862" y="1856"/>
                  </a:lnTo>
                  <a:lnTo>
                    <a:pt x="833" y="1872"/>
                  </a:lnTo>
                  <a:lnTo>
                    <a:pt x="833" y="1870"/>
                  </a:lnTo>
                  <a:lnTo>
                    <a:pt x="829" y="1869"/>
                  </a:lnTo>
                  <a:lnTo>
                    <a:pt x="825" y="1867"/>
                  </a:lnTo>
                  <a:lnTo>
                    <a:pt x="822" y="1863"/>
                  </a:lnTo>
                  <a:lnTo>
                    <a:pt x="818" y="1861"/>
                  </a:lnTo>
                  <a:lnTo>
                    <a:pt x="816" y="1860"/>
                  </a:lnTo>
                  <a:lnTo>
                    <a:pt x="816" y="1827"/>
                  </a:lnTo>
                  <a:lnTo>
                    <a:pt x="816" y="1792"/>
                  </a:lnTo>
                  <a:lnTo>
                    <a:pt x="844" y="1767"/>
                  </a:lnTo>
                  <a:lnTo>
                    <a:pt x="864" y="1736"/>
                  </a:lnTo>
                  <a:lnTo>
                    <a:pt x="882" y="1700"/>
                  </a:lnTo>
                  <a:lnTo>
                    <a:pt x="869" y="1660"/>
                  </a:lnTo>
                  <a:lnTo>
                    <a:pt x="853" y="1625"/>
                  </a:lnTo>
                  <a:lnTo>
                    <a:pt x="831" y="1596"/>
                  </a:lnTo>
                  <a:lnTo>
                    <a:pt x="804" y="1570"/>
                  </a:lnTo>
                  <a:lnTo>
                    <a:pt x="774" y="1547"/>
                  </a:lnTo>
                  <a:lnTo>
                    <a:pt x="744" y="1527"/>
                  </a:lnTo>
                  <a:lnTo>
                    <a:pt x="711" y="1509"/>
                  </a:lnTo>
                  <a:lnTo>
                    <a:pt x="678" y="1490"/>
                  </a:lnTo>
                  <a:lnTo>
                    <a:pt x="647" y="1470"/>
                  </a:lnTo>
                  <a:lnTo>
                    <a:pt x="616" y="1450"/>
                  </a:lnTo>
                  <a:lnTo>
                    <a:pt x="589" y="1429"/>
                  </a:lnTo>
                  <a:lnTo>
                    <a:pt x="560" y="1400"/>
                  </a:lnTo>
                  <a:lnTo>
                    <a:pt x="534" y="1369"/>
                  </a:lnTo>
                  <a:lnTo>
                    <a:pt x="509" y="1336"/>
                  </a:lnTo>
                  <a:lnTo>
                    <a:pt x="494" y="1314"/>
                  </a:lnTo>
                  <a:lnTo>
                    <a:pt x="478" y="1287"/>
                  </a:lnTo>
                  <a:lnTo>
                    <a:pt x="465" y="1254"/>
                  </a:lnTo>
                  <a:lnTo>
                    <a:pt x="454" y="1220"/>
                  </a:lnTo>
                  <a:lnTo>
                    <a:pt x="449" y="1185"/>
                  </a:lnTo>
                  <a:lnTo>
                    <a:pt x="453" y="1149"/>
                  </a:lnTo>
                  <a:lnTo>
                    <a:pt x="465" y="1112"/>
                  </a:lnTo>
                  <a:lnTo>
                    <a:pt x="485" y="1076"/>
                  </a:lnTo>
                  <a:lnTo>
                    <a:pt x="511" y="1043"/>
                  </a:lnTo>
                  <a:lnTo>
                    <a:pt x="538" y="1012"/>
                  </a:lnTo>
                  <a:lnTo>
                    <a:pt x="573" y="980"/>
                  </a:lnTo>
                  <a:close/>
                  <a:moveTo>
                    <a:pt x="380" y="0"/>
                  </a:moveTo>
                  <a:lnTo>
                    <a:pt x="418" y="1"/>
                  </a:lnTo>
                  <a:lnTo>
                    <a:pt x="454" y="7"/>
                  </a:lnTo>
                  <a:lnTo>
                    <a:pt x="487" y="14"/>
                  </a:lnTo>
                  <a:lnTo>
                    <a:pt x="518" y="23"/>
                  </a:lnTo>
                  <a:lnTo>
                    <a:pt x="544" y="38"/>
                  </a:lnTo>
                  <a:lnTo>
                    <a:pt x="564" y="54"/>
                  </a:lnTo>
                  <a:lnTo>
                    <a:pt x="578" y="74"/>
                  </a:lnTo>
                  <a:lnTo>
                    <a:pt x="585" y="100"/>
                  </a:lnTo>
                  <a:lnTo>
                    <a:pt x="585" y="129"/>
                  </a:lnTo>
                  <a:lnTo>
                    <a:pt x="576" y="138"/>
                  </a:lnTo>
                  <a:lnTo>
                    <a:pt x="562" y="150"/>
                  </a:lnTo>
                  <a:lnTo>
                    <a:pt x="545" y="161"/>
                  </a:lnTo>
                  <a:lnTo>
                    <a:pt x="524" y="170"/>
                  </a:lnTo>
                  <a:lnTo>
                    <a:pt x="496" y="176"/>
                  </a:lnTo>
                  <a:lnTo>
                    <a:pt x="467" y="176"/>
                  </a:lnTo>
                  <a:lnTo>
                    <a:pt x="433" y="169"/>
                  </a:lnTo>
                  <a:lnTo>
                    <a:pt x="407" y="160"/>
                  </a:lnTo>
                  <a:lnTo>
                    <a:pt x="378" y="149"/>
                  </a:lnTo>
                  <a:lnTo>
                    <a:pt x="345" y="138"/>
                  </a:lnTo>
                  <a:lnTo>
                    <a:pt x="313" y="127"/>
                  </a:lnTo>
                  <a:lnTo>
                    <a:pt x="278" y="116"/>
                  </a:lnTo>
                  <a:lnTo>
                    <a:pt x="245" y="109"/>
                  </a:lnTo>
                  <a:lnTo>
                    <a:pt x="213" y="103"/>
                  </a:lnTo>
                  <a:lnTo>
                    <a:pt x="182" y="100"/>
                  </a:lnTo>
                  <a:lnTo>
                    <a:pt x="154" y="101"/>
                  </a:lnTo>
                  <a:lnTo>
                    <a:pt x="133" y="109"/>
                  </a:lnTo>
                  <a:lnTo>
                    <a:pt x="114" y="121"/>
                  </a:lnTo>
                  <a:lnTo>
                    <a:pt x="102" y="140"/>
                  </a:lnTo>
                  <a:lnTo>
                    <a:pt x="105" y="174"/>
                  </a:lnTo>
                  <a:lnTo>
                    <a:pt x="120" y="203"/>
                  </a:lnTo>
                  <a:lnTo>
                    <a:pt x="142" y="229"/>
                  </a:lnTo>
                  <a:lnTo>
                    <a:pt x="171" y="250"/>
                  </a:lnTo>
                  <a:lnTo>
                    <a:pt x="205" y="270"/>
                  </a:lnTo>
                  <a:lnTo>
                    <a:pt x="247" y="289"/>
                  </a:lnTo>
                  <a:lnTo>
                    <a:pt x="293" y="303"/>
                  </a:lnTo>
                  <a:lnTo>
                    <a:pt x="344" y="316"/>
                  </a:lnTo>
                  <a:lnTo>
                    <a:pt x="398" y="327"/>
                  </a:lnTo>
                  <a:lnTo>
                    <a:pt x="454" y="336"/>
                  </a:lnTo>
                  <a:lnTo>
                    <a:pt x="513" y="345"/>
                  </a:lnTo>
                  <a:lnTo>
                    <a:pt x="571" y="352"/>
                  </a:lnTo>
                  <a:lnTo>
                    <a:pt x="631" y="360"/>
                  </a:lnTo>
                  <a:lnTo>
                    <a:pt x="691" y="365"/>
                  </a:lnTo>
                  <a:lnTo>
                    <a:pt x="749" y="372"/>
                  </a:lnTo>
                  <a:lnTo>
                    <a:pt x="805" y="380"/>
                  </a:lnTo>
                  <a:lnTo>
                    <a:pt x="858" y="387"/>
                  </a:lnTo>
                  <a:lnTo>
                    <a:pt x="907" y="394"/>
                  </a:lnTo>
                  <a:lnTo>
                    <a:pt x="954" y="405"/>
                  </a:lnTo>
                  <a:lnTo>
                    <a:pt x="994" y="416"/>
                  </a:lnTo>
                  <a:lnTo>
                    <a:pt x="1029" y="429"/>
                  </a:lnTo>
                  <a:lnTo>
                    <a:pt x="1053" y="440"/>
                  </a:lnTo>
                  <a:lnTo>
                    <a:pt x="1080" y="454"/>
                  </a:lnTo>
                  <a:lnTo>
                    <a:pt x="1105" y="472"/>
                  </a:lnTo>
                  <a:lnTo>
                    <a:pt x="1133" y="494"/>
                  </a:lnTo>
                  <a:lnTo>
                    <a:pt x="1156" y="518"/>
                  </a:lnTo>
                  <a:lnTo>
                    <a:pt x="1178" y="543"/>
                  </a:lnTo>
                  <a:lnTo>
                    <a:pt x="1196" y="572"/>
                  </a:lnTo>
                  <a:lnTo>
                    <a:pt x="1207" y="605"/>
                  </a:lnTo>
                  <a:lnTo>
                    <a:pt x="1213" y="638"/>
                  </a:lnTo>
                  <a:lnTo>
                    <a:pt x="1209" y="674"/>
                  </a:lnTo>
                  <a:lnTo>
                    <a:pt x="1196" y="712"/>
                  </a:lnTo>
                  <a:lnTo>
                    <a:pt x="1180" y="743"/>
                  </a:lnTo>
                  <a:lnTo>
                    <a:pt x="1162" y="770"/>
                  </a:lnTo>
                  <a:lnTo>
                    <a:pt x="1142" y="794"/>
                  </a:lnTo>
                  <a:lnTo>
                    <a:pt x="1116" y="816"/>
                  </a:lnTo>
                  <a:lnTo>
                    <a:pt x="1071" y="854"/>
                  </a:lnTo>
                  <a:lnTo>
                    <a:pt x="1024" y="887"/>
                  </a:lnTo>
                  <a:lnTo>
                    <a:pt x="976" y="914"/>
                  </a:lnTo>
                  <a:lnTo>
                    <a:pt x="925" y="940"/>
                  </a:lnTo>
                  <a:lnTo>
                    <a:pt x="829" y="892"/>
                  </a:lnTo>
                  <a:lnTo>
                    <a:pt x="829" y="872"/>
                  </a:lnTo>
                  <a:lnTo>
                    <a:pt x="862" y="852"/>
                  </a:lnTo>
                  <a:lnTo>
                    <a:pt x="896" y="836"/>
                  </a:lnTo>
                  <a:lnTo>
                    <a:pt x="934" y="818"/>
                  </a:lnTo>
                  <a:lnTo>
                    <a:pt x="973" y="800"/>
                  </a:lnTo>
                  <a:lnTo>
                    <a:pt x="1005" y="776"/>
                  </a:lnTo>
                  <a:lnTo>
                    <a:pt x="1007" y="774"/>
                  </a:lnTo>
                  <a:lnTo>
                    <a:pt x="1009" y="772"/>
                  </a:lnTo>
                  <a:lnTo>
                    <a:pt x="1011" y="769"/>
                  </a:lnTo>
                  <a:lnTo>
                    <a:pt x="1013" y="765"/>
                  </a:lnTo>
                  <a:lnTo>
                    <a:pt x="1016" y="761"/>
                  </a:lnTo>
                  <a:lnTo>
                    <a:pt x="1018" y="758"/>
                  </a:lnTo>
                  <a:lnTo>
                    <a:pt x="1020" y="758"/>
                  </a:lnTo>
                  <a:lnTo>
                    <a:pt x="1024" y="758"/>
                  </a:lnTo>
                  <a:lnTo>
                    <a:pt x="1025" y="760"/>
                  </a:lnTo>
                  <a:lnTo>
                    <a:pt x="1044" y="723"/>
                  </a:lnTo>
                  <a:lnTo>
                    <a:pt x="1053" y="689"/>
                  </a:lnTo>
                  <a:lnTo>
                    <a:pt x="1053" y="656"/>
                  </a:lnTo>
                  <a:lnTo>
                    <a:pt x="1044" y="627"/>
                  </a:lnTo>
                  <a:lnTo>
                    <a:pt x="1027" y="600"/>
                  </a:lnTo>
                  <a:lnTo>
                    <a:pt x="1005" y="574"/>
                  </a:lnTo>
                  <a:lnTo>
                    <a:pt x="978" y="552"/>
                  </a:lnTo>
                  <a:lnTo>
                    <a:pt x="945" y="532"/>
                  </a:lnTo>
                  <a:lnTo>
                    <a:pt x="898" y="512"/>
                  </a:lnTo>
                  <a:lnTo>
                    <a:pt x="845" y="498"/>
                  </a:lnTo>
                  <a:lnTo>
                    <a:pt x="787" y="490"/>
                  </a:lnTo>
                  <a:lnTo>
                    <a:pt x="727" y="483"/>
                  </a:lnTo>
                  <a:lnTo>
                    <a:pt x="665" y="480"/>
                  </a:lnTo>
                  <a:lnTo>
                    <a:pt x="604" y="474"/>
                  </a:lnTo>
                  <a:lnTo>
                    <a:pt x="542" y="469"/>
                  </a:lnTo>
                  <a:lnTo>
                    <a:pt x="482" y="460"/>
                  </a:lnTo>
                  <a:lnTo>
                    <a:pt x="396" y="441"/>
                  </a:lnTo>
                  <a:lnTo>
                    <a:pt x="318" y="420"/>
                  </a:lnTo>
                  <a:lnTo>
                    <a:pt x="244" y="392"/>
                  </a:lnTo>
                  <a:lnTo>
                    <a:pt x="176" y="360"/>
                  </a:lnTo>
                  <a:lnTo>
                    <a:pt x="113" y="316"/>
                  </a:lnTo>
                  <a:lnTo>
                    <a:pt x="94" y="301"/>
                  </a:lnTo>
                  <a:lnTo>
                    <a:pt x="74" y="285"/>
                  </a:lnTo>
                  <a:lnTo>
                    <a:pt x="53" y="267"/>
                  </a:lnTo>
                  <a:lnTo>
                    <a:pt x="33" y="245"/>
                  </a:lnTo>
                  <a:lnTo>
                    <a:pt x="16" y="221"/>
                  </a:lnTo>
                  <a:lnTo>
                    <a:pt x="5" y="194"/>
                  </a:lnTo>
                  <a:lnTo>
                    <a:pt x="0" y="163"/>
                  </a:lnTo>
                  <a:lnTo>
                    <a:pt x="5" y="129"/>
                  </a:lnTo>
                  <a:lnTo>
                    <a:pt x="16" y="100"/>
                  </a:lnTo>
                  <a:lnTo>
                    <a:pt x="34" y="76"/>
                  </a:lnTo>
                  <a:lnTo>
                    <a:pt x="58" y="58"/>
                  </a:lnTo>
                  <a:lnTo>
                    <a:pt x="85" y="41"/>
                  </a:lnTo>
                  <a:lnTo>
                    <a:pt x="114" y="30"/>
                  </a:lnTo>
                  <a:lnTo>
                    <a:pt x="147" y="23"/>
                  </a:lnTo>
                  <a:lnTo>
                    <a:pt x="180" y="18"/>
                  </a:lnTo>
                  <a:lnTo>
                    <a:pt x="213" y="12"/>
                  </a:lnTo>
                  <a:lnTo>
                    <a:pt x="245" y="10"/>
                  </a:lnTo>
                  <a:lnTo>
                    <a:pt x="274" y="9"/>
                  </a:lnTo>
                  <a:lnTo>
                    <a:pt x="302" y="7"/>
                  </a:lnTo>
                  <a:lnTo>
                    <a:pt x="324" y="3"/>
                  </a:lnTo>
                  <a:lnTo>
                    <a:pt x="342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Freeform 45"/>
            <p:cNvSpPr/>
            <p:nvPr/>
          </p:nvSpPr>
          <p:spPr>
            <a:xfrm>
              <a:off x="7384680" y="2144880"/>
              <a:ext cx="143280" cy="256680"/>
            </a:xfrm>
            <a:custGeom>
              <a:avLst/>
              <a:gdLst/>
              <a:ahLst/>
              <a:rect l="l" t="t" r="r" b="b"/>
              <a:pathLst>
                <a:path w="1229" h="2283">
                  <a:moveTo>
                    <a:pt x="351" y="1516"/>
                  </a:moveTo>
                  <a:lnTo>
                    <a:pt x="367" y="1521"/>
                  </a:lnTo>
                  <a:lnTo>
                    <a:pt x="382" y="1527"/>
                  </a:lnTo>
                  <a:lnTo>
                    <a:pt x="391" y="1534"/>
                  </a:lnTo>
                  <a:lnTo>
                    <a:pt x="396" y="1551"/>
                  </a:lnTo>
                  <a:lnTo>
                    <a:pt x="396" y="1572"/>
                  </a:lnTo>
                  <a:lnTo>
                    <a:pt x="395" y="1600"/>
                  </a:lnTo>
                  <a:lnTo>
                    <a:pt x="371" y="1636"/>
                  </a:lnTo>
                  <a:lnTo>
                    <a:pt x="356" y="1669"/>
                  </a:lnTo>
                  <a:lnTo>
                    <a:pt x="349" y="1698"/>
                  </a:lnTo>
                  <a:lnTo>
                    <a:pt x="347" y="1725"/>
                  </a:lnTo>
                  <a:lnTo>
                    <a:pt x="353" y="1749"/>
                  </a:lnTo>
                  <a:lnTo>
                    <a:pt x="364" y="1769"/>
                  </a:lnTo>
                  <a:lnTo>
                    <a:pt x="378" y="1789"/>
                  </a:lnTo>
                  <a:lnTo>
                    <a:pt x="396" y="1807"/>
                  </a:lnTo>
                  <a:lnTo>
                    <a:pt x="416" y="1823"/>
                  </a:lnTo>
                  <a:lnTo>
                    <a:pt x="440" y="1841"/>
                  </a:lnTo>
                  <a:lnTo>
                    <a:pt x="464" y="1858"/>
                  </a:lnTo>
                  <a:lnTo>
                    <a:pt x="487" y="1876"/>
                  </a:lnTo>
                  <a:lnTo>
                    <a:pt x="511" y="1894"/>
                  </a:lnTo>
                  <a:lnTo>
                    <a:pt x="535" y="1914"/>
                  </a:lnTo>
                  <a:lnTo>
                    <a:pt x="555" y="1934"/>
                  </a:lnTo>
                  <a:lnTo>
                    <a:pt x="571" y="1960"/>
                  </a:lnTo>
                  <a:lnTo>
                    <a:pt x="586" y="1992"/>
                  </a:lnTo>
                  <a:lnTo>
                    <a:pt x="596" y="2031"/>
                  </a:lnTo>
                  <a:lnTo>
                    <a:pt x="602" y="2071"/>
                  </a:lnTo>
                  <a:lnTo>
                    <a:pt x="602" y="2112"/>
                  </a:lnTo>
                  <a:lnTo>
                    <a:pt x="596" y="2154"/>
                  </a:lnTo>
                  <a:lnTo>
                    <a:pt x="587" y="2194"/>
                  </a:lnTo>
                  <a:lnTo>
                    <a:pt x="575" y="2231"/>
                  </a:lnTo>
                  <a:lnTo>
                    <a:pt x="556" y="2260"/>
                  </a:lnTo>
                  <a:lnTo>
                    <a:pt x="535" y="2283"/>
                  </a:lnTo>
                  <a:lnTo>
                    <a:pt x="536" y="2231"/>
                  </a:lnTo>
                  <a:lnTo>
                    <a:pt x="538" y="2180"/>
                  </a:lnTo>
                  <a:lnTo>
                    <a:pt x="540" y="2134"/>
                  </a:lnTo>
                  <a:lnTo>
                    <a:pt x="536" y="2091"/>
                  </a:lnTo>
                  <a:lnTo>
                    <a:pt x="529" y="2049"/>
                  </a:lnTo>
                  <a:lnTo>
                    <a:pt x="515" y="2011"/>
                  </a:lnTo>
                  <a:lnTo>
                    <a:pt x="500" y="1991"/>
                  </a:lnTo>
                  <a:lnTo>
                    <a:pt x="480" y="1969"/>
                  </a:lnTo>
                  <a:lnTo>
                    <a:pt x="456" y="1947"/>
                  </a:lnTo>
                  <a:lnTo>
                    <a:pt x="429" y="1923"/>
                  </a:lnTo>
                  <a:lnTo>
                    <a:pt x="400" y="1900"/>
                  </a:lnTo>
                  <a:lnTo>
                    <a:pt x="369" y="1874"/>
                  </a:lnTo>
                  <a:lnTo>
                    <a:pt x="340" y="1849"/>
                  </a:lnTo>
                  <a:lnTo>
                    <a:pt x="313" y="1821"/>
                  </a:lnTo>
                  <a:lnTo>
                    <a:pt x="289" y="1794"/>
                  </a:lnTo>
                  <a:lnTo>
                    <a:pt x="269" y="1763"/>
                  </a:lnTo>
                  <a:lnTo>
                    <a:pt x="255" y="1732"/>
                  </a:lnTo>
                  <a:lnTo>
                    <a:pt x="247" y="1700"/>
                  </a:lnTo>
                  <a:lnTo>
                    <a:pt x="249" y="1663"/>
                  </a:lnTo>
                  <a:lnTo>
                    <a:pt x="260" y="1627"/>
                  </a:lnTo>
                  <a:lnTo>
                    <a:pt x="284" y="1587"/>
                  </a:lnTo>
                  <a:lnTo>
                    <a:pt x="304" y="1561"/>
                  </a:lnTo>
                  <a:lnTo>
                    <a:pt x="327" y="1538"/>
                  </a:lnTo>
                  <a:lnTo>
                    <a:pt x="351" y="1516"/>
                  </a:lnTo>
                  <a:close/>
                  <a:moveTo>
                    <a:pt x="95" y="491"/>
                  </a:moveTo>
                  <a:lnTo>
                    <a:pt x="264" y="516"/>
                  </a:lnTo>
                  <a:lnTo>
                    <a:pt x="267" y="518"/>
                  </a:lnTo>
                  <a:lnTo>
                    <a:pt x="276" y="518"/>
                  </a:lnTo>
                  <a:lnTo>
                    <a:pt x="289" y="516"/>
                  </a:lnTo>
                  <a:lnTo>
                    <a:pt x="298" y="516"/>
                  </a:lnTo>
                  <a:lnTo>
                    <a:pt x="304" y="520"/>
                  </a:lnTo>
                  <a:lnTo>
                    <a:pt x="255" y="541"/>
                  </a:lnTo>
                  <a:lnTo>
                    <a:pt x="216" y="569"/>
                  </a:lnTo>
                  <a:lnTo>
                    <a:pt x="187" y="596"/>
                  </a:lnTo>
                  <a:lnTo>
                    <a:pt x="167" y="627"/>
                  </a:lnTo>
                  <a:lnTo>
                    <a:pt x="156" y="660"/>
                  </a:lnTo>
                  <a:lnTo>
                    <a:pt x="155" y="692"/>
                  </a:lnTo>
                  <a:lnTo>
                    <a:pt x="162" y="723"/>
                  </a:lnTo>
                  <a:lnTo>
                    <a:pt x="180" y="756"/>
                  </a:lnTo>
                  <a:lnTo>
                    <a:pt x="207" y="787"/>
                  </a:lnTo>
                  <a:lnTo>
                    <a:pt x="242" y="814"/>
                  </a:lnTo>
                  <a:lnTo>
                    <a:pt x="278" y="838"/>
                  </a:lnTo>
                  <a:lnTo>
                    <a:pt x="320" y="858"/>
                  </a:lnTo>
                  <a:lnTo>
                    <a:pt x="362" y="876"/>
                  </a:lnTo>
                  <a:lnTo>
                    <a:pt x="406" y="892"/>
                  </a:lnTo>
                  <a:lnTo>
                    <a:pt x="451" y="909"/>
                  </a:lnTo>
                  <a:lnTo>
                    <a:pt x="496" y="925"/>
                  </a:lnTo>
                  <a:lnTo>
                    <a:pt x="540" y="941"/>
                  </a:lnTo>
                  <a:lnTo>
                    <a:pt x="582" y="960"/>
                  </a:lnTo>
                  <a:lnTo>
                    <a:pt x="622" y="981"/>
                  </a:lnTo>
                  <a:lnTo>
                    <a:pt x="658" y="1005"/>
                  </a:lnTo>
                  <a:lnTo>
                    <a:pt x="691" y="1034"/>
                  </a:lnTo>
                  <a:lnTo>
                    <a:pt x="720" y="1069"/>
                  </a:lnTo>
                  <a:lnTo>
                    <a:pt x="744" y="1107"/>
                  </a:lnTo>
                  <a:lnTo>
                    <a:pt x="756" y="1145"/>
                  </a:lnTo>
                  <a:lnTo>
                    <a:pt x="760" y="1185"/>
                  </a:lnTo>
                  <a:lnTo>
                    <a:pt x="758" y="1223"/>
                  </a:lnTo>
                  <a:lnTo>
                    <a:pt x="749" y="1261"/>
                  </a:lnTo>
                  <a:lnTo>
                    <a:pt x="735" y="1298"/>
                  </a:lnTo>
                  <a:lnTo>
                    <a:pt x="715" y="1332"/>
                  </a:lnTo>
                  <a:lnTo>
                    <a:pt x="695" y="1365"/>
                  </a:lnTo>
                  <a:lnTo>
                    <a:pt x="671" y="1394"/>
                  </a:lnTo>
                  <a:lnTo>
                    <a:pt x="649" y="1418"/>
                  </a:lnTo>
                  <a:lnTo>
                    <a:pt x="627" y="1440"/>
                  </a:lnTo>
                  <a:lnTo>
                    <a:pt x="607" y="1454"/>
                  </a:lnTo>
                  <a:lnTo>
                    <a:pt x="591" y="1463"/>
                  </a:lnTo>
                  <a:lnTo>
                    <a:pt x="578" y="1467"/>
                  </a:lnTo>
                  <a:lnTo>
                    <a:pt x="567" y="1460"/>
                  </a:lnTo>
                  <a:lnTo>
                    <a:pt x="555" y="1451"/>
                  </a:lnTo>
                  <a:lnTo>
                    <a:pt x="544" y="1443"/>
                  </a:lnTo>
                  <a:lnTo>
                    <a:pt x="547" y="1383"/>
                  </a:lnTo>
                  <a:lnTo>
                    <a:pt x="582" y="1354"/>
                  </a:lnTo>
                  <a:lnTo>
                    <a:pt x="611" y="1323"/>
                  </a:lnTo>
                  <a:lnTo>
                    <a:pt x="633" y="1291"/>
                  </a:lnTo>
                  <a:lnTo>
                    <a:pt x="646" y="1258"/>
                  </a:lnTo>
                  <a:lnTo>
                    <a:pt x="651" y="1223"/>
                  </a:lnTo>
                  <a:lnTo>
                    <a:pt x="649" y="1189"/>
                  </a:lnTo>
                  <a:lnTo>
                    <a:pt x="640" y="1154"/>
                  </a:lnTo>
                  <a:lnTo>
                    <a:pt x="622" y="1121"/>
                  </a:lnTo>
                  <a:lnTo>
                    <a:pt x="596" y="1092"/>
                  </a:lnTo>
                  <a:lnTo>
                    <a:pt x="562" y="1063"/>
                  </a:lnTo>
                  <a:lnTo>
                    <a:pt x="518" y="1040"/>
                  </a:lnTo>
                  <a:lnTo>
                    <a:pt x="467" y="1020"/>
                  </a:lnTo>
                  <a:lnTo>
                    <a:pt x="433" y="1007"/>
                  </a:lnTo>
                  <a:lnTo>
                    <a:pt x="396" y="994"/>
                  </a:lnTo>
                  <a:lnTo>
                    <a:pt x="356" y="978"/>
                  </a:lnTo>
                  <a:lnTo>
                    <a:pt x="315" y="960"/>
                  </a:lnTo>
                  <a:lnTo>
                    <a:pt x="273" y="940"/>
                  </a:lnTo>
                  <a:lnTo>
                    <a:pt x="229" y="918"/>
                  </a:lnTo>
                  <a:lnTo>
                    <a:pt x="187" y="894"/>
                  </a:lnTo>
                  <a:lnTo>
                    <a:pt x="149" y="869"/>
                  </a:lnTo>
                  <a:lnTo>
                    <a:pt x="111" y="841"/>
                  </a:lnTo>
                  <a:lnTo>
                    <a:pt x="78" y="812"/>
                  </a:lnTo>
                  <a:lnTo>
                    <a:pt x="51" y="783"/>
                  </a:lnTo>
                  <a:lnTo>
                    <a:pt x="27" y="751"/>
                  </a:lnTo>
                  <a:lnTo>
                    <a:pt x="11" y="718"/>
                  </a:lnTo>
                  <a:lnTo>
                    <a:pt x="2" y="683"/>
                  </a:lnTo>
                  <a:lnTo>
                    <a:pt x="0" y="647"/>
                  </a:lnTo>
                  <a:lnTo>
                    <a:pt x="7" y="609"/>
                  </a:lnTo>
                  <a:lnTo>
                    <a:pt x="26" y="571"/>
                  </a:lnTo>
                  <a:lnTo>
                    <a:pt x="55" y="532"/>
                  </a:lnTo>
                  <a:lnTo>
                    <a:pt x="95" y="491"/>
                  </a:lnTo>
                  <a:close/>
                  <a:moveTo>
                    <a:pt x="822" y="0"/>
                  </a:moveTo>
                  <a:lnTo>
                    <a:pt x="864" y="1"/>
                  </a:lnTo>
                  <a:lnTo>
                    <a:pt x="909" y="5"/>
                  </a:lnTo>
                  <a:lnTo>
                    <a:pt x="958" y="11"/>
                  </a:lnTo>
                  <a:lnTo>
                    <a:pt x="1007" y="18"/>
                  </a:lnTo>
                  <a:lnTo>
                    <a:pt x="1056" y="31"/>
                  </a:lnTo>
                  <a:lnTo>
                    <a:pt x="1102" y="43"/>
                  </a:lnTo>
                  <a:lnTo>
                    <a:pt x="1144" y="60"/>
                  </a:lnTo>
                  <a:lnTo>
                    <a:pt x="1178" y="80"/>
                  </a:lnTo>
                  <a:lnTo>
                    <a:pt x="1206" y="101"/>
                  </a:lnTo>
                  <a:lnTo>
                    <a:pt x="1224" y="127"/>
                  </a:lnTo>
                  <a:lnTo>
                    <a:pt x="1229" y="158"/>
                  </a:lnTo>
                  <a:lnTo>
                    <a:pt x="1226" y="189"/>
                  </a:lnTo>
                  <a:lnTo>
                    <a:pt x="1215" y="218"/>
                  </a:lnTo>
                  <a:lnTo>
                    <a:pt x="1198" y="245"/>
                  </a:lnTo>
                  <a:lnTo>
                    <a:pt x="1176" y="271"/>
                  </a:lnTo>
                  <a:lnTo>
                    <a:pt x="1156" y="292"/>
                  </a:lnTo>
                  <a:lnTo>
                    <a:pt x="1135" y="311"/>
                  </a:lnTo>
                  <a:lnTo>
                    <a:pt x="1118" y="325"/>
                  </a:lnTo>
                  <a:lnTo>
                    <a:pt x="1100" y="336"/>
                  </a:lnTo>
                  <a:lnTo>
                    <a:pt x="1076" y="351"/>
                  </a:lnTo>
                  <a:lnTo>
                    <a:pt x="1046" y="369"/>
                  </a:lnTo>
                  <a:lnTo>
                    <a:pt x="1011" y="385"/>
                  </a:lnTo>
                  <a:lnTo>
                    <a:pt x="975" y="403"/>
                  </a:lnTo>
                  <a:lnTo>
                    <a:pt x="936" y="420"/>
                  </a:lnTo>
                  <a:lnTo>
                    <a:pt x="902" y="432"/>
                  </a:lnTo>
                  <a:lnTo>
                    <a:pt x="867" y="443"/>
                  </a:lnTo>
                  <a:lnTo>
                    <a:pt x="838" y="447"/>
                  </a:lnTo>
                  <a:lnTo>
                    <a:pt x="787" y="421"/>
                  </a:lnTo>
                  <a:lnTo>
                    <a:pt x="735" y="396"/>
                  </a:lnTo>
                  <a:lnTo>
                    <a:pt x="711" y="387"/>
                  </a:lnTo>
                  <a:lnTo>
                    <a:pt x="678" y="378"/>
                  </a:lnTo>
                  <a:lnTo>
                    <a:pt x="647" y="369"/>
                  </a:lnTo>
                  <a:lnTo>
                    <a:pt x="624" y="360"/>
                  </a:lnTo>
                  <a:lnTo>
                    <a:pt x="664" y="358"/>
                  </a:lnTo>
                  <a:lnTo>
                    <a:pt x="711" y="354"/>
                  </a:lnTo>
                  <a:lnTo>
                    <a:pt x="762" y="349"/>
                  </a:lnTo>
                  <a:lnTo>
                    <a:pt x="816" y="340"/>
                  </a:lnTo>
                  <a:lnTo>
                    <a:pt x="871" y="327"/>
                  </a:lnTo>
                  <a:lnTo>
                    <a:pt x="924" y="314"/>
                  </a:lnTo>
                  <a:lnTo>
                    <a:pt x="975" y="298"/>
                  </a:lnTo>
                  <a:lnTo>
                    <a:pt x="1020" y="280"/>
                  </a:lnTo>
                  <a:lnTo>
                    <a:pt x="1060" y="260"/>
                  </a:lnTo>
                  <a:lnTo>
                    <a:pt x="1091" y="238"/>
                  </a:lnTo>
                  <a:lnTo>
                    <a:pt x="1111" y="214"/>
                  </a:lnTo>
                  <a:lnTo>
                    <a:pt x="1126" y="192"/>
                  </a:lnTo>
                  <a:lnTo>
                    <a:pt x="1131" y="172"/>
                  </a:lnTo>
                  <a:lnTo>
                    <a:pt x="1129" y="154"/>
                  </a:lnTo>
                  <a:lnTo>
                    <a:pt x="1120" y="138"/>
                  </a:lnTo>
                  <a:lnTo>
                    <a:pt x="1107" y="127"/>
                  </a:lnTo>
                  <a:lnTo>
                    <a:pt x="1089" y="120"/>
                  </a:lnTo>
                  <a:lnTo>
                    <a:pt x="1066" y="114"/>
                  </a:lnTo>
                  <a:lnTo>
                    <a:pt x="1036" y="112"/>
                  </a:lnTo>
                  <a:lnTo>
                    <a:pt x="1004" y="114"/>
                  </a:lnTo>
                  <a:lnTo>
                    <a:pt x="969" y="116"/>
                  </a:lnTo>
                  <a:lnTo>
                    <a:pt x="938" y="120"/>
                  </a:lnTo>
                  <a:lnTo>
                    <a:pt x="911" y="125"/>
                  </a:lnTo>
                  <a:lnTo>
                    <a:pt x="891" y="131"/>
                  </a:lnTo>
                  <a:lnTo>
                    <a:pt x="878" y="134"/>
                  </a:lnTo>
                  <a:lnTo>
                    <a:pt x="847" y="154"/>
                  </a:lnTo>
                  <a:lnTo>
                    <a:pt x="813" y="167"/>
                  </a:lnTo>
                  <a:lnTo>
                    <a:pt x="778" y="174"/>
                  </a:lnTo>
                  <a:lnTo>
                    <a:pt x="742" y="178"/>
                  </a:lnTo>
                  <a:lnTo>
                    <a:pt x="709" y="178"/>
                  </a:lnTo>
                  <a:lnTo>
                    <a:pt x="680" y="172"/>
                  </a:lnTo>
                  <a:lnTo>
                    <a:pt x="655" y="165"/>
                  </a:lnTo>
                  <a:lnTo>
                    <a:pt x="636" y="152"/>
                  </a:lnTo>
                  <a:lnTo>
                    <a:pt x="627" y="140"/>
                  </a:lnTo>
                  <a:lnTo>
                    <a:pt x="626" y="120"/>
                  </a:lnTo>
                  <a:lnTo>
                    <a:pt x="633" y="98"/>
                  </a:lnTo>
                  <a:lnTo>
                    <a:pt x="647" y="74"/>
                  </a:lnTo>
                  <a:lnTo>
                    <a:pt x="669" y="51"/>
                  </a:lnTo>
                  <a:lnTo>
                    <a:pt x="700" y="29"/>
                  </a:lnTo>
                  <a:lnTo>
                    <a:pt x="738" y="11"/>
                  </a:lnTo>
                  <a:lnTo>
                    <a:pt x="758" y="5"/>
                  </a:lnTo>
                  <a:lnTo>
                    <a:pt x="786" y="1"/>
                  </a:lnTo>
                  <a:lnTo>
                    <a:pt x="822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Freeform 18"/>
            <p:cNvSpPr/>
            <p:nvPr/>
          </p:nvSpPr>
          <p:spPr>
            <a:xfrm flipH="1">
              <a:off x="7252920" y="2063160"/>
              <a:ext cx="173880" cy="72360"/>
            </a:xfrm>
            <a:custGeom>
              <a:avLst/>
              <a:gdLst/>
              <a:ahLst/>
              <a:rect l="l" t="t" r="r" b="b"/>
              <a:pathLst>
                <a:path w="1489" h="621">
                  <a:moveTo>
                    <a:pt x="499" y="0"/>
                  </a:moveTo>
                  <a:lnTo>
                    <a:pt x="548" y="1"/>
                  </a:lnTo>
                  <a:lnTo>
                    <a:pt x="595" y="7"/>
                  </a:lnTo>
                  <a:lnTo>
                    <a:pt x="640" y="16"/>
                  </a:lnTo>
                  <a:lnTo>
                    <a:pt x="682" y="32"/>
                  </a:lnTo>
                  <a:lnTo>
                    <a:pt x="722" y="51"/>
                  </a:lnTo>
                  <a:lnTo>
                    <a:pt x="757" y="67"/>
                  </a:lnTo>
                  <a:lnTo>
                    <a:pt x="786" y="80"/>
                  </a:lnTo>
                  <a:lnTo>
                    <a:pt x="815" y="91"/>
                  </a:lnTo>
                  <a:lnTo>
                    <a:pt x="842" y="101"/>
                  </a:lnTo>
                  <a:lnTo>
                    <a:pt x="869" y="112"/>
                  </a:lnTo>
                  <a:lnTo>
                    <a:pt x="900" y="123"/>
                  </a:lnTo>
                  <a:lnTo>
                    <a:pt x="933" y="136"/>
                  </a:lnTo>
                  <a:lnTo>
                    <a:pt x="973" y="151"/>
                  </a:lnTo>
                  <a:lnTo>
                    <a:pt x="1020" y="167"/>
                  </a:lnTo>
                  <a:lnTo>
                    <a:pt x="1064" y="180"/>
                  </a:lnTo>
                  <a:lnTo>
                    <a:pt x="1115" y="189"/>
                  </a:lnTo>
                  <a:lnTo>
                    <a:pt x="1171" y="192"/>
                  </a:lnTo>
                  <a:lnTo>
                    <a:pt x="1228" y="194"/>
                  </a:lnTo>
                  <a:lnTo>
                    <a:pt x="1286" y="192"/>
                  </a:lnTo>
                  <a:lnTo>
                    <a:pt x="1340" y="189"/>
                  </a:lnTo>
                  <a:lnTo>
                    <a:pt x="1389" y="181"/>
                  </a:lnTo>
                  <a:lnTo>
                    <a:pt x="1431" y="174"/>
                  </a:lnTo>
                  <a:lnTo>
                    <a:pt x="1464" y="167"/>
                  </a:lnTo>
                  <a:lnTo>
                    <a:pt x="1479" y="169"/>
                  </a:lnTo>
                  <a:lnTo>
                    <a:pt x="1486" y="174"/>
                  </a:lnTo>
                  <a:lnTo>
                    <a:pt x="1489" y="181"/>
                  </a:lnTo>
                  <a:lnTo>
                    <a:pt x="1489" y="192"/>
                  </a:lnTo>
                  <a:lnTo>
                    <a:pt x="1484" y="203"/>
                  </a:lnTo>
                  <a:lnTo>
                    <a:pt x="1469" y="227"/>
                  </a:lnTo>
                  <a:lnTo>
                    <a:pt x="1453" y="251"/>
                  </a:lnTo>
                  <a:lnTo>
                    <a:pt x="1433" y="272"/>
                  </a:lnTo>
                  <a:lnTo>
                    <a:pt x="1408" y="292"/>
                  </a:lnTo>
                  <a:lnTo>
                    <a:pt x="1377" y="311"/>
                  </a:lnTo>
                  <a:lnTo>
                    <a:pt x="1339" y="327"/>
                  </a:lnTo>
                  <a:lnTo>
                    <a:pt x="1293" y="341"/>
                  </a:lnTo>
                  <a:lnTo>
                    <a:pt x="1239" y="352"/>
                  </a:lnTo>
                  <a:lnTo>
                    <a:pt x="1177" y="360"/>
                  </a:lnTo>
                  <a:lnTo>
                    <a:pt x="1175" y="372"/>
                  </a:lnTo>
                  <a:lnTo>
                    <a:pt x="1171" y="387"/>
                  </a:lnTo>
                  <a:lnTo>
                    <a:pt x="1166" y="398"/>
                  </a:lnTo>
                  <a:lnTo>
                    <a:pt x="1155" y="409"/>
                  </a:lnTo>
                  <a:lnTo>
                    <a:pt x="1140" y="418"/>
                  </a:lnTo>
                  <a:lnTo>
                    <a:pt x="1122" y="423"/>
                  </a:lnTo>
                  <a:lnTo>
                    <a:pt x="1099" y="429"/>
                  </a:lnTo>
                  <a:lnTo>
                    <a:pt x="1069" y="429"/>
                  </a:lnTo>
                  <a:lnTo>
                    <a:pt x="1035" y="425"/>
                  </a:lnTo>
                  <a:lnTo>
                    <a:pt x="993" y="418"/>
                  </a:lnTo>
                  <a:lnTo>
                    <a:pt x="944" y="407"/>
                  </a:lnTo>
                  <a:lnTo>
                    <a:pt x="944" y="414"/>
                  </a:lnTo>
                  <a:lnTo>
                    <a:pt x="944" y="421"/>
                  </a:lnTo>
                  <a:lnTo>
                    <a:pt x="944" y="431"/>
                  </a:lnTo>
                  <a:lnTo>
                    <a:pt x="944" y="440"/>
                  </a:lnTo>
                  <a:lnTo>
                    <a:pt x="942" y="449"/>
                  </a:lnTo>
                  <a:lnTo>
                    <a:pt x="939" y="458"/>
                  </a:lnTo>
                  <a:lnTo>
                    <a:pt x="933" y="465"/>
                  </a:lnTo>
                  <a:lnTo>
                    <a:pt x="922" y="474"/>
                  </a:lnTo>
                  <a:lnTo>
                    <a:pt x="909" y="480"/>
                  </a:lnTo>
                  <a:lnTo>
                    <a:pt x="889" y="483"/>
                  </a:lnTo>
                  <a:lnTo>
                    <a:pt x="864" y="485"/>
                  </a:lnTo>
                  <a:lnTo>
                    <a:pt x="833" y="483"/>
                  </a:lnTo>
                  <a:lnTo>
                    <a:pt x="795" y="480"/>
                  </a:lnTo>
                  <a:lnTo>
                    <a:pt x="748" y="471"/>
                  </a:lnTo>
                  <a:lnTo>
                    <a:pt x="733" y="505"/>
                  </a:lnTo>
                  <a:lnTo>
                    <a:pt x="715" y="529"/>
                  </a:lnTo>
                  <a:lnTo>
                    <a:pt x="697" y="545"/>
                  </a:lnTo>
                  <a:lnTo>
                    <a:pt x="677" y="554"/>
                  </a:lnTo>
                  <a:lnTo>
                    <a:pt x="655" y="560"/>
                  </a:lnTo>
                  <a:lnTo>
                    <a:pt x="633" y="560"/>
                  </a:lnTo>
                  <a:lnTo>
                    <a:pt x="611" y="556"/>
                  </a:lnTo>
                  <a:lnTo>
                    <a:pt x="591" y="551"/>
                  </a:lnTo>
                  <a:lnTo>
                    <a:pt x="569" y="545"/>
                  </a:lnTo>
                  <a:lnTo>
                    <a:pt x="549" y="540"/>
                  </a:lnTo>
                  <a:lnTo>
                    <a:pt x="533" y="536"/>
                  </a:lnTo>
                  <a:lnTo>
                    <a:pt x="517" y="534"/>
                  </a:lnTo>
                  <a:lnTo>
                    <a:pt x="499" y="565"/>
                  </a:lnTo>
                  <a:lnTo>
                    <a:pt x="479" y="585"/>
                  </a:lnTo>
                  <a:lnTo>
                    <a:pt x="455" y="596"/>
                  </a:lnTo>
                  <a:lnTo>
                    <a:pt x="429" y="601"/>
                  </a:lnTo>
                  <a:lnTo>
                    <a:pt x="402" y="603"/>
                  </a:lnTo>
                  <a:lnTo>
                    <a:pt x="375" y="600"/>
                  </a:lnTo>
                  <a:lnTo>
                    <a:pt x="348" y="592"/>
                  </a:lnTo>
                  <a:lnTo>
                    <a:pt x="322" y="585"/>
                  </a:lnTo>
                  <a:lnTo>
                    <a:pt x="297" y="576"/>
                  </a:lnTo>
                  <a:lnTo>
                    <a:pt x="275" y="569"/>
                  </a:lnTo>
                  <a:lnTo>
                    <a:pt x="257" y="563"/>
                  </a:lnTo>
                  <a:lnTo>
                    <a:pt x="228" y="592"/>
                  </a:lnTo>
                  <a:lnTo>
                    <a:pt x="199" y="612"/>
                  </a:lnTo>
                  <a:lnTo>
                    <a:pt x="168" y="620"/>
                  </a:lnTo>
                  <a:lnTo>
                    <a:pt x="137" y="621"/>
                  </a:lnTo>
                  <a:lnTo>
                    <a:pt x="104" y="614"/>
                  </a:lnTo>
                  <a:lnTo>
                    <a:pt x="71" y="605"/>
                  </a:lnTo>
                  <a:lnTo>
                    <a:pt x="37" y="591"/>
                  </a:lnTo>
                  <a:lnTo>
                    <a:pt x="0" y="576"/>
                  </a:lnTo>
                  <a:lnTo>
                    <a:pt x="4" y="274"/>
                  </a:lnTo>
                  <a:lnTo>
                    <a:pt x="42" y="269"/>
                  </a:lnTo>
                  <a:lnTo>
                    <a:pt x="77" y="256"/>
                  </a:lnTo>
                  <a:lnTo>
                    <a:pt x="106" y="238"/>
                  </a:lnTo>
                  <a:lnTo>
                    <a:pt x="133" y="216"/>
                  </a:lnTo>
                  <a:lnTo>
                    <a:pt x="159" y="191"/>
                  </a:lnTo>
                  <a:lnTo>
                    <a:pt x="182" y="161"/>
                  </a:lnTo>
                  <a:lnTo>
                    <a:pt x="208" y="132"/>
                  </a:lnTo>
                  <a:lnTo>
                    <a:pt x="233" y="103"/>
                  </a:lnTo>
                  <a:lnTo>
                    <a:pt x="262" y="76"/>
                  </a:lnTo>
                  <a:lnTo>
                    <a:pt x="295" y="52"/>
                  </a:lnTo>
                  <a:lnTo>
                    <a:pt x="333" y="31"/>
                  </a:lnTo>
                  <a:lnTo>
                    <a:pt x="377" y="16"/>
                  </a:lnTo>
                  <a:lnTo>
                    <a:pt x="411" y="7"/>
                  </a:lnTo>
                  <a:lnTo>
                    <a:pt x="453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Freeform 54"/>
            <p:cNvSpPr/>
            <p:nvPr/>
          </p:nvSpPr>
          <p:spPr>
            <a:xfrm>
              <a:off x="7423200" y="2052720"/>
              <a:ext cx="33480" cy="381240"/>
            </a:xfrm>
            <a:custGeom>
              <a:avLst/>
              <a:gdLst/>
              <a:ahLst/>
              <a:rect l="l" t="t" r="r" b="b"/>
              <a:pathLst>
                <a:path w="300" h="3369">
                  <a:moveTo>
                    <a:pt x="127" y="3220"/>
                  </a:moveTo>
                  <a:lnTo>
                    <a:pt x="136" y="3227"/>
                  </a:lnTo>
                  <a:lnTo>
                    <a:pt x="147" y="3238"/>
                  </a:lnTo>
                  <a:lnTo>
                    <a:pt x="160" y="3251"/>
                  </a:lnTo>
                  <a:lnTo>
                    <a:pt x="173" y="3266"/>
                  </a:lnTo>
                  <a:lnTo>
                    <a:pt x="184" y="3277"/>
                  </a:lnTo>
                  <a:lnTo>
                    <a:pt x="182" y="3282"/>
                  </a:lnTo>
                  <a:lnTo>
                    <a:pt x="182" y="3293"/>
                  </a:lnTo>
                  <a:lnTo>
                    <a:pt x="180" y="3309"/>
                  </a:lnTo>
                  <a:lnTo>
                    <a:pt x="178" y="3327"/>
                  </a:lnTo>
                  <a:lnTo>
                    <a:pt x="175" y="3346"/>
                  </a:lnTo>
                  <a:lnTo>
                    <a:pt x="167" y="3360"/>
                  </a:lnTo>
                  <a:lnTo>
                    <a:pt x="156" y="3369"/>
                  </a:lnTo>
                  <a:lnTo>
                    <a:pt x="147" y="3358"/>
                  </a:lnTo>
                  <a:lnTo>
                    <a:pt x="136" y="3340"/>
                  </a:lnTo>
                  <a:lnTo>
                    <a:pt x="129" y="3313"/>
                  </a:lnTo>
                  <a:lnTo>
                    <a:pt x="125" y="3282"/>
                  </a:lnTo>
                  <a:lnTo>
                    <a:pt x="124" y="3251"/>
                  </a:lnTo>
                  <a:lnTo>
                    <a:pt x="127" y="3220"/>
                  </a:lnTo>
                  <a:close/>
                  <a:moveTo>
                    <a:pt x="120" y="2800"/>
                  </a:moveTo>
                  <a:lnTo>
                    <a:pt x="142" y="2813"/>
                  </a:lnTo>
                  <a:lnTo>
                    <a:pt x="160" y="2833"/>
                  </a:lnTo>
                  <a:lnTo>
                    <a:pt x="173" y="2857"/>
                  </a:lnTo>
                  <a:lnTo>
                    <a:pt x="184" y="2884"/>
                  </a:lnTo>
                  <a:lnTo>
                    <a:pt x="189" y="2917"/>
                  </a:lnTo>
                  <a:lnTo>
                    <a:pt x="193" y="2949"/>
                  </a:lnTo>
                  <a:lnTo>
                    <a:pt x="195" y="2986"/>
                  </a:lnTo>
                  <a:lnTo>
                    <a:pt x="195" y="3020"/>
                  </a:lnTo>
                  <a:lnTo>
                    <a:pt x="195" y="3055"/>
                  </a:lnTo>
                  <a:lnTo>
                    <a:pt x="191" y="3087"/>
                  </a:lnTo>
                  <a:lnTo>
                    <a:pt x="189" y="3118"/>
                  </a:lnTo>
                  <a:lnTo>
                    <a:pt x="187" y="3146"/>
                  </a:lnTo>
                  <a:lnTo>
                    <a:pt x="184" y="3140"/>
                  </a:lnTo>
                  <a:lnTo>
                    <a:pt x="176" y="3127"/>
                  </a:lnTo>
                  <a:lnTo>
                    <a:pt x="167" y="3107"/>
                  </a:lnTo>
                  <a:lnTo>
                    <a:pt x="156" y="3082"/>
                  </a:lnTo>
                  <a:lnTo>
                    <a:pt x="144" y="3053"/>
                  </a:lnTo>
                  <a:lnTo>
                    <a:pt x="131" y="3020"/>
                  </a:lnTo>
                  <a:lnTo>
                    <a:pt x="120" y="2986"/>
                  </a:lnTo>
                  <a:lnTo>
                    <a:pt x="120" y="2944"/>
                  </a:lnTo>
                  <a:lnTo>
                    <a:pt x="120" y="2904"/>
                  </a:lnTo>
                  <a:lnTo>
                    <a:pt x="120" y="2857"/>
                  </a:lnTo>
                  <a:lnTo>
                    <a:pt x="120" y="2800"/>
                  </a:lnTo>
                  <a:close/>
                  <a:moveTo>
                    <a:pt x="116" y="2386"/>
                  </a:moveTo>
                  <a:lnTo>
                    <a:pt x="124" y="2386"/>
                  </a:lnTo>
                  <a:lnTo>
                    <a:pt x="151" y="2407"/>
                  </a:lnTo>
                  <a:lnTo>
                    <a:pt x="176" y="2427"/>
                  </a:lnTo>
                  <a:lnTo>
                    <a:pt x="196" y="2449"/>
                  </a:lnTo>
                  <a:lnTo>
                    <a:pt x="195" y="2520"/>
                  </a:lnTo>
                  <a:lnTo>
                    <a:pt x="193" y="2593"/>
                  </a:lnTo>
                  <a:lnTo>
                    <a:pt x="193" y="2666"/>
                  </a:lnTo>
                  <a:lnTo>
                    <a:pt x="189" y="2664"/>
                  </a:lnTo>
                  <a:lnTo>
                    <a:pt x="185" y="2662"/>
                  </a:lnTo>
                  <a:lnTo>
                    <a:pt x="182" y="2658"/>
                  </a:lnTo>
                  <a:lnTo>
                    <a:pt x="178" y="2655"/>
                  </a:lnTo>
                  <a:lnTo>
                    <a:pt x="175" y="2653"/>
                  </a:lnTo>
                  <a:lnTo>
                    <a:pt x="171" y="2649"/>
                  </a:lnTo>
                  <a:lnTo>
                    <a:pt x="167" y="2649"/>
                  </a:lnTo>
                  <a:lnTo>
                    <a:pt x="151" y="2637"/>
                  </a:lnTo>
                  <a:lnTo>
                    <a:pt x="136" y="2626"/>
                  </a:lnTo>
                  <a:lnTo>
                    <a:pt x="120" y="2613"/>
                  </a:lnTo>
                  <a:lnTo>
                    <a:pt x="116" y="2386"/>
                  </a:lnTo>
                  <a:close/>
                  <a:moveTo>
                    <a:pt x="113" y="1866"/>
                  </a:moveTo>
                  <a:lnTo>
                    <a:pt x="156" y="1884"/>
                  </a:lnTo>
                  <a:lnTo>
                    <a:pt x="200" y="1902"/>
                  </a:lnTo>
                  <a:lnTo>
                    <a:pt x="200" y="1931"/>
                  </a:lnTo>
                  <a:lnTo>
                    <a:pt x="200" y="1971"/>
                  </a:lnTo>
                  <a:lnTo>
                    <a:pt x="202" y="2018"/>
                  </a:lnTo>
                  <a:lnTo>
                    <a:pt x="200" y="2067"/>
                  </a:lnTo>
                  <a:lnTo>
                    <a:pt x="200" y="2118"/>
                  </a:lnTo>
                  <a:lnTo>
                    <a:pt x="200" y="2169"/>
                  </a:lnTo>
                  <a:lnTo>
                    <a:pt x="198" y="2215"/>
                  </a:lnTo>
                  <a:lnTo>
                    <a:pt x="196" y="2253"/>
                  </a:lnTo>
                  <a:lnTo>
                    <a:pt x="169" y="2233"/>
                  </a:lnTo>
                  <a:lnTo>
                    <a:pt x="138" y="2213"/>
                  </a:lnTo>
                  <a:lnTo>
                    <a:pt x="113" y="2193"/>
                  </a:lnTo>
                  <a:lnTo>
                    <a:pt x="113" y="2029"/>
                  </a:lnTo>
                  <a:lnTo>
                    <a:pt x="113" y="1866"/>
                  </a:lnTo>
                  <a:close/>
                  <a:moveTo>
                    <a:pt x="104" y="1357"/>
                  </a:moveTo>
                  <a:lnTo>
                    <a:pt x="207" y="1362"/>
                  </a:lnTo>
                  <a:lnTo>
                    <a:pt x="204" y="1709"/>
                  </a:lnTo>
                  <a:lnTo>
                    <a:pt x="180" y="1706"/>
                  </a:lnTo>
                  <a:lnTo>
                    <a:pt x="160" y="1700"/>
                  </a:lnTo>
                  <a:lnTo>
                    <a:pt x="144" y="1693"/>
                  </a:lnTo>
                  <a:lnTo>
                    <a:pt x="127" y="1684"/>
                  </a:lnTo>
                  <a:lnTo>
                    <a:pt x="107" y="1677"/>
                  </a:lnTo>
                  <a:lnTo>
                    <a:pt x="104" y="1357"/>
                  </a:lnTo>
                  <a:close/>
                  <a:moveTo>
                    <a:pt x="156" y="0"/>
                  </a:moveTo>
                  <a:lnTo>
                    <a:pt x="193" y="7"/>
                  </a:lnTo>
                  <a:lnTo>
                    <a:pt x="224" y="20"/>
                  </a:lnTo>
                  <a:lnTo>
                    <a:pt x="251" y="38"/>
                  </a:lnTo>
                  <a:lnTo>
                    <a:pt x="271" y="62"/>
                  </a:lnTo>
                  <a:lnTo>
                    <a:pt x="287" y="89"/>
                  </a:lnTo>
                  <a:lnTo>
                    <a:pt x="296" y="120"/>
                  </a:lnTo>
                  <a:lnTo>
                    <a:pt x="300" y="153"/>
                  </a:lnTo>
                  <a:lnTo>
                    <a:pt x="298" y="173"/>
                  </a:lnTo>
                  <a:lnTo>
                    <a:pt x="289" y="197"/>
                  </a:lnTo>
                  <a:lnTo>
                    <a:pt x="276" y="220"/>
                  </a:lnTo>
                  <a:lnTo>
                    <a:pt x="260" y="242"/>
                  </a:lnTo>
                  <a:lnTo>
                    <a:pt x="244" y="260"/>
                  </a:lnTo>
                  <a:lnTo>
                    <a:pt x="224" y="273"/>
                  </a:lnTo>
                  <a:lnTo>
                    <a:pt x="222" y="377"/>
                  </a:lnTo>
                  <a:lnTo>
                    <a:pt x="222" y="471"/>
                  </a:lnTo>
                  <a:lnTo>
                    <a:pt x="220" y="557"/>
                  </a:lnTo>
                  <a:lnTo>
                    <a:pt x="218" y="640"/>
                  </a:lnTo>
                  <a:lnTo>
                    <a:pt x="218" y="718"/>
                  </a:lnTo>
                  <a:lnTo>
                    <a:pt x="216" y="798"/>
                  </a:lnTo>
                  <a:lnTo>
                    <a:pt x="216" y="880"/>
                  </a:lnTo>
                  <a:lnTo>
                    <a:pt x="215" y="967"/>
                  </a:lnTo>
                  <a:lnTo>
                    <a:pt x="213" y="1062"/>
                  </a:lnTo>
                  <a:lnTo>
                    <a:pt x="213" y="1166"/>
                  </a:lnTo>
                  <a:lnTo>
                    <a:pt x="100" y="1153"/>
                  </a:lnTo>
                  <a:lnTo>
                    <a:pt x="98" y="1051"/>
                  </a:lnTo>
                  <a:lnTo>
                    <a:pt x="96" y="958"/>
                  </a:lnTo>
                  <a:lnTo>
                    <a:pt x="95" y="873"/>
                  </a:lnTo>
                  <a:lnTo>
                    <a:pt x="93" y="793"/>
                  </a:lnTo>
                  <a:lnTo>
                    <a:pt x="87" y="637"/>
                  </a:lnTo>
                  <a:lnTo>
                    <a:pt x="85" y="557"/>
                  </a:lnTo>
                  <a:lnTo>
                    <a:pt x="84" y="471"/>
                  </a:lnTo>
                  <a:lnTo>
                    <a:pt x="82" y="380"/>
                  </a:lnTo>
                  <a:lnTo>
                    <a:pt x="80" y="277"/>
                  </a:lnTo>
                  <a:lnTo>
                    <a:pt x="53" y="258"/>
                  </a:lnTo>
                  <a:lnTo>
                    <a:pt x="31" y="237"/>
                  </a:lnTo>
                  <a:lnTo>
                    <a:pt x="16" y="211"/>
                  </a:lnTo>
                  <a:lnTo>
                    <a:pt x="5" y="184"/>
                  </a:lnTo>
                  <a:lnTo>
                    <a:pt x="0" y="155"/>
                  </a:lnTo>
                  <a:lnTo>
                    <a:pt x="0" y="127"/>
                  </a:lnTo>
                  <a:lnTo>
                    <a:pt x="7" y="98"/>
                  </a:lnTo>
                  <a:lnTo>
                    <a:pt x="18" y="73"/>
                  </a:lnTo>
                  <a:lnTo>
                    <a:pt x="35" y="49"/>
                  </a:lnTo>
                  <a:lnTo>
                    <a:pt x="56" y="29"/>
                  </a:lnTo>
                  <a:lnTo>
                    <a:pt x="85" y="15"/>
                  </a:lnTo>
                  <a:lnTo>
                    <a:pt x="118" y="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54" name="Freeform 36"/>
          <p:cNvSpPr/>
          <p:nvPr/>
        </p:nvSpPr>
        <p:spPr>
          <a:xfrm>
            <a:off x="9587880" y="5517720"/>
            <a:ext cx="312480" cy="336960"/>
          </a:xfrm>
          <a:custGeom>
            <a:avLst/>
            <a:gdLst/>
            <a:ahLst/>
            <a:rect l="l" t="t" r="r" b="b"/>
            <a:pathLst>
              <a:path w="3363" h="3626">
                <a:moveTo>
                  <a:pt x="1316" y="1831"/>
                </a:moveTo>
                <a:lnTo>
                  <a:pt x="1345" y="1926"/>
                </a:lnTo>
                <a:lnTo>
                  <a:pt x="1409" y="1886"/>
                </a:lnTo>
                <a:lnTo>
                  <a:pt x="1429" y="1946"/>
                </a:lnTo>
                <a:lnTo>
                  <a:pt x="1552" y="1929"/>
                </a:lnTo>
                <a:lnTo>
                  <a:pt x="1554" y="2044"/>
                </a:lnTo>
                <a:lnTo>
                  <a:pt x="1283" y="2446"/>
                </a:lnTo>
                <a:lnTo>
                  <a:pt x="1012" y="2853"/>
                </a:lnTo>
                <a:lnTo>
                  <a:pt x="972" y="2917"/>
                </a:lnTo>
                <a:lnTo>
                  <a:pt x="929" y="2984"/>
                </a:lnTo>
                <a:lnTo>
                  <a:pt x="887" y="3053"/>
                </a:lnTo>
                <a:lnTo>
                  <a:pt x="852" y="3126"/>
                </a:lnTo>
                <a:lnTo>
                  <a:pt x="825" y="3197"/>
                </a:lnTo>
                <a:lnTo>
                  <a:pt x="820" y="3224"/>
                </a:lnTo>
                <a:lnTo>
                  <a:pt x="820" y="3247"/>
                </a:lnTo>
                <a:lnTo>
                  <a:pt x="823" y="3271"/>
                </a:lnTo>
                <a:lnTo>
                  <a:pt x="829" y="3295"/>
                </a:lnTo>
                <a:lnTo>
                  <a:pt x="836" y="3317"/>
                </a:lnTo>
                <a:lnTo>
                  <a:pt x="841" y="3340"/>
                </a:lnTo>
                <a:lnTo>
                  <a:pt x="847" y="3364"/>
                </a:lnTo>
                <a:lnTo>
                  <a:pt x="850" y="3389"/>
                </a:lnTo>
                <a:lnTo>
                  <a:pt x="849" y="3415"/>
                </a:lnTo>
                <a:lnTo>
                  <a:pt x="841" y="3444"/>
                </a:lnTo>
                <a:lnTo>
                  <a:pt x="829" y="3475"/>
                </a:lnTo>
                <a:lnTo>
                  <a:pt x="809" y="3509"/>
                </a:lnTo>
                <a:lnTo>
                  <a:pt x="789" y="3533"/>
                </a:lnTo>
                <a:lnTo>
                  <a:pt x="761" y="3557"/>
                </a:lnTo>
                <a:lnTo>
                  <a:pt x="729" y="3577"/>
                </a:lnTo>
                <a:lnTo>
                  <a:pt x="694" y="3593"/>
                </a:lnTo>
                <a:lnTo>
                  <a:pt x="656" y="3607"/>
                </a:lnTo>
                <a:lnTo>
                  <a:pt x="616" y="3617"/>
                </a:lnTo>
                <a:lnTo>
                  <a:pt x="576" y="3624"/>
                </a:lnTo>
                <a:lnTo>
                  <a:pt x="538" y="3626"/>
                </a:lnTo>
                <a:lnTo>
                  <a:pt x="501" y="3622"/>
                </a:lnTo>
                <a:lnTo>
                  <a:pt x="467" y="3615"/>
                </a:lnTo>
                <a:lnTo>
                  <a:pt x="436" y="3602"/>
                </a:lnTo>
                <a:lnTo>
                  <a:pt x="412" y="3586"/>
                </a:lnTo>
                <a:lnTo>
                  <a:pt x="392" y="3560"/>
                </a:lnTo>
                <a:lnTo>
                  <a:pt x="374" y="3520"/>
                </a:lnTo>
                <a:lnTo>
                  <a:pt x="363" y="3482"/>
                </a:lnTo>
                <a:lnTo>
                  <a:pt x="358" y="3446"/>
                </a:lnTo>
                <a:lnTo>
                  <a:pt x="358" y="3413"/>
                </a:lnTo>
                <a:lnTo>
                  <a:pt x="358" y="3382"/>
                </a:lnTo>
                <a:lnTo>
                  <a:pt x="361" y="3351"/>
                </a:lnTo>
                <a:lnTo>
                  <a:pt x="361" y="3322"/>
                </a:lnTo>
                <a:lnTo>
                  <a:pt x="358" y="3291"/>
                </a:lnTo>
                <a:lnTo>
                  <a:pt x="349" y="3262"/>
                </a:lnTo>
                <a:lnTo>
                  <a:pt x="338" y="3238"/>
                </a:lnTo>
                <a:lnTo>
                  <a:pt x="321" y="3218"/>
                </a:lnTo>
                <a:lnTo>
                  <a:pt x="301" y="3200"/>
                </a:lnTo>
                <a:lnTo>
                  <a:pt x="278" y="3184"/>
                </a:lnTo>
                <a:lnTo>
                  <a:pt x="252" y="3167"/>
                </a:lnTo>
                <a:lnTo>
                  <a:pt x="225" y="3153"/>
                </a:lnTo>
                <a:lnTo>
                  <a:pt x="198" y="3138"/>
                </a:lnTo>
                <a:lnTo>
                  <a:pt x="169" y="3126"/>
                </a:lnTo>
                <a:lnTo>
                  <a:pt x="140" y="3111"/>
                </a:lnTo>
                <a:lnTo>
                  <a:pt x="112" y="3095"/>
                </a:lnTo>
                <a:lnTo>
                  <a:pt x="87" y="3078"/>
                </a:lnTo>
                <a:lnTo>
                  <a:pt x="61" y="3060"/>
                </a:lnTo>
                <a:lnTo>
                  <a:pt x="41" y="3040"/>
                </a:lnTo>
                <a:lnTo>
                  <a:pt x="23" y="3017"/>
                </a:lnTo>
                <a:lnTo>
                  <a:pt x="10" y="2991"/>
                </a:lnTo>
                <a:lnTo>
                  <a:pt x="1" y="2964"/>
                </a:lnTo>
                <a:lnTo>
                  <a:pt x="0" y="2931"/>
                </a:lnTo>
                <a:lnTo>
                  <a:pt x="1" y="2895"/>
                </a:lnTo>
                <a:lnTo>
                  <a:pt x="12" y="2855"/>
                </a:lnTo>
                <a:lnTo>
                  <a:pt x="29" y="2809"/>
                </a:lnTo>
                <a:lnTo>
                  <a:pt x="49" y="2775"/>
                </a:lnTo>
                <a:lnTo>
                  <a:pt x="74" y="2747"/>
                </a:lnTo>
                <a:lnTo>
                  <a:pt x="101" y="2727"/>
                </a:lnTo>
                <a:lnTo>
                  <a:pt x="134" y="2713"/>
                </a:lnTo>
                <a:lnTo>
                  <a:pt x="170" y="2702"/>
                </a:lnTo>
                <a:lnTo>
                  <a:pt x="209" y="2695"/>
                </a:lnTo>
                <a:lnTo>
                  <a:pt x="247" y="2689"/>
                </a:lnTo>
                <a:lnTo>
                  <a:pt x="289" y="2684"/>
                </a:lnTo>
                <a:lnTo>
                  <a:pt x="330" y="2678"/>
                </a:lnTo>
                <a:lnTo>
                  <a:pt x="372" y="2671"/>
                </a:lnTo>
                <a:lnTo>
                  <a:pt x="412" y="2660"/>
                </a:lnTo>
                <a:lnTo>
                  <a:pt x="469" y="2640"/>
                </a:lnTo>
                <a:lnTo>
                  <a:pt x="527" y="2609"/>
                </a:lnTo>
                <a:lnTo>
                  <a:pt x="585" y="2573"/>
                </a:lnTo>
                <a:lnTo>
                  <a:pt x="643" y="2529"/>
                </a:lnTo>
                <a:lnTo>
                  <a:pt x="701" y="2484"/>
                </a:lnTo>
                <a:lnTo>
                  <a:pt x="760" y="2437"/>
                </a:lnTo>
                <a:lnTo>
                  <a:pt x="816" y="2389"/>
                </a:lnTo>
                <a:lnTo>
                  <a:pt x="869" y="2346"/>
                </a:lnTo>
                <a:lnTo>
                  <a:pt x="941" y="2282"/>
                </a:lnTo>
                <a:lnTo>
                  <a:pt x="1009" y="2215"/>
                </a:lnTo>
                <a:lnTo>
                  <a:pt x="1074" y="2142"/>
                </a:lnTo>
                <a:lnTo>
                  <a:pt x="1136" y="2066"/>
                </a:lnTo>
                <a:lnTo>
                  <a:pt x="1196" y="1989"/>
                </a:lnTo>
                <a:lnTo>
                  <a:pt x="1252" y="1913"/>
                </a:lnTo>
                <a:lnTo>
                  <a:pt x="1316" y="1831"/>
                </a:lnTo>
                <a:close/>
                <a:moveTo>
                  <a:pt x="2610" y="0"/>
                </a:moveTo>
                <a:lnTo>
                  <a:pt x="2654" y="2"/>
                </a:lnTo>
                <a:lnTo>
                  <a:pt x="2690" y="9"/>
                </a:lnTo>
                <a:lnTo>
                  <a:pt x="2720" y="20"/>
                </a:lnTo>
                <a:lnTo>
                  <a:pt x="2743" y="37"/>
                </a:lnTo>
                <a:lnTo>
                  <a:pt x="2761" y="57"/>
                </a:lnTo>
                <a:lnTo>
                  <a:pt x="2776" y="80"/>
                </a:lnTo>
                <a:lnTo>
                  <a:pt x="2787" y="107"/>
                </a:lnTo>
                <a:lnTo>
                  <a:pt x="2796" y="138"/>
                </a:lnTo>
                <a:lnTo>
                  <a:pt x="2803" y="173"/>
                </a:lnTo>
                <a:lnTo>
                  <a:pt x="2809" y="209"/>
                </a:lnTo>
                <a:lnTo>
                  <a:pt x="2814" y="249"/>
                </a:lnTo>
                <a:lnTo>
                  <a:pt x="2841" y="266"/>
                </a:lnTo>
                <a:lnTo>
                  <a:pt x="2872" y="278"/>
                </a:lnTo>
                <a:lnTo>
                  <a:pt x="2905" y="282"/>
                </a:lnTo>
                <a:lnTo>
                  <a:pt x="2940" y="278"/>
                </a:lnTo>
                <a:lnTo>
                  <a:pt x="2976" y="266"/>
                </a:lnTo>
                <a:lnTo>
                  <a:pt x="2990" y="238"/>
                </a:lnTo>
                <a:lnTo>
                  <a:pt x="3016" y="215"/>
                </a:lnTo>
                <a:lnTo>
                  <a:pt x="3047" y="197"/>
                </a:lnTo>
                <a:lnTo>
                  <a:pt x="3081" y="184"/>
                </a:lnTo>
                <a:lnTo>
                  <a:pt x="3120" y="177"/>
                </a:lnTo>
                <a:lnTo>
                  <a:pt x="3160" y="178"/>
                </a:lnTo>
                <a:lnTo>
                  <a:pt x="3200" y="189"/>
                </a:lnTo>
                <a:lnTo>
                  <a:pt x="3234" y="206"/>
                </a:lnTo>
                <a:lnTo>
                  <a:pt x="3267" y="227"/>
                </a:lnTo>
                <a:lnTo>
                  <a:pt x="3296" y="255"/>
                </a:lnTo>
                <a:lnTo>
                  <a:pt x="3320" y="287"/>
                </a:lnTo>
                <a:lnTo>
                  <a:pt x="3340" y="324"/>
                </a:lnTo>
                <a:lnTo>
                  <a:pt x="3354" y="366"/>
                </a:lnTo>
                <a:lnTo>
                  <a:pt x="3361" y="415"/>
                </a:lnTo>
                <a:lnTo>
                  <a:pt x="3363" y="467"/>
                </a:lnTo>
                <a:lnTo>
                  <a:pt x="3356" y="526"/>
                </a:lnTo>
                <a:lnTo>
                  <a:pt x="3343" y="562"/>
                </a:lnTo>
                <a:lnTo>
                  <a:pt x="3325" y="597"/>
                </a:lnTo>
                <a:lnTo>
                  <a:pt x="3301" y="624"/>
                </a:lnTo>
                <a:lnTo>
                  <a:pt x="3272" y="647"/>
                </a:lnTo>
                <a:lnTo>
                  <a:pt x="3241" y="667"/>
                </a:lnTo>
                <a:lnTo>
                  <a:pt x="3205" y="680"/>
                </a:lnTo>
                <a:lnTo>
                  <a:pt x="3169" y="689"/>
                </a:lnTo>
                <a:lnTo>
                  <a:pt x="3132" y="693"/>
                </a:lnTo>
                <a:lnTo>
                  <a:pt x="3094" y="689"/>
                </a:lnTo>
                <a:lnTo>
                  <a:pt x="3058" y="680"/>
                </a:lnTo>
                <a:lnTo>
                  <a:pt x="3025" y="666"/>
                </a:lnTo>
                <a:lnTo>
                  <a:pt x="2994" y="644"/>
                </a:lnTo>
                <a:lnTo>
                  <a:pt x="2969" y="617"/>
                </a:lnTo>
                <a:lnTo>
                  <a:pt x="2947" y="582"/>
                </a:lnTo>
                <a:lnTo>
                  <a:pt x="2883" y="575"/>
                </a:lnTo>
                <a:lnTo>
                  <a:pt x="2821" y="578"/>
                </a:lnTo>
                <a:lnTo>
                  <a:pt x="2765" y="589"/>
                </a:lnTo>
                <a:lnTo>
                  <a:pt x="2712" y="607"/>
                </a:lnTo>
                <a:lnTo>
                  <a:pt x="2661" y="631"/>
                </a:lnTo>
                <a:lnTo>
                  <a:pt x="2614" y="660"/>
                </a:lnTo>
                <a:lnTo>
                  <a:pt x="2570" y="695"/>
                </a:lnTo>
                <a:lnTo>
                  <a:pt x="2529" y="731"/>
                </a:lnTo>
                <a:lnTo>
                  <a:pt x="2490" y="773"/>
                </a:lnTo>
                <a:lnTo>
                  <a:pt x="2454" y="815"/>
                </a:lnTo>
                <a:lnTo>
                  <a:pt x="2420" y="858"/>
                </a:lnTo>
                <a:lnTo>
                  <a:pt x="2385" y="904"/>
                </a:lnTo>
                <a:lnTo>
                  <a:pt x="2354" y="949"/>
                </a:lnTo>
                <a:lnTo>
                  <a:pt x="2325" y="993"/>
                </a:lnTo>
                <a:lnTo>
                  <a:pt x="2296" y="1035"/>
                </a:lnTo>
                <a:lnTo>
                  <a:pt x="2267" y="1073"/>
                </a:lnTo>
                <a:lnTo>
                  <a:pt x="2060" y="1326"/>
                </a:lnTo>
                <a:lnTo>
                  <a:pt x="1692" y="1844"/>
                </a:lnTo>
                <a:lnTo>
                  <a:pt x="1698" y="1762"/>
                </a:lnTo>
                <a:lnTo>
                  <a:pt x="1565" y="1793"/>
                </a:lnTo>
                <a:lnTo>
                  <a:pt x="1541" y="1713"/>
                </a:lnTo>
                <a:lnTo>
                  <a:pt x="1465" y="1769"/>
                </a:lnTo>
                <a:lnTo>
                  <a:pt x="1441" y="1669"/>
                </a:lnTo>
                <a:lnTo>
                  <a:pt x="1534" y="1549"/>
                </a:lnTo>
                <a:lnTo>
                  <a:pt x="1625" y="1426"/>
                </a:lnTo>
                <a:lnTo>
                  <a:pt x="1689" y="1338"/>
                </a:lnTo>
                <a:lnTo>
                  <a:pt x="1756" y="1257"/>
                </a:lnTo>
                <a:lnTo>
                  <a:pt x="1823" y="1177"/>
                </a:lnTo>
                <a:lnTo>
                  <a:pt x="1890" y="1093"/>
                </a:lnTo>
                <a:lnTo>
                  <a:pt x="2183" y="689"/>
                </a:lnTo>
                <a:lnTo>
                  <a:pt x="2390" y="369"/>
                </a:lnTo>
                <a:lnTo>
                  <a:pt x="2405" y="349"/>
                </a:lnTo>
                <a:lnTo>
                  <a:pt x="2412" y="327"/>
                </a:lnTo>
                <a:lnTo>
                  <a:pt x="2416" y="304"/>
                </a:lnTo>
                <a:lnTo>
                  <a:pt x="2414" y="280"/>
                </a:lnTo>
                <a:lnTo>
                  <a:pt x="2410" y="257"/>
                </a:lnTo>
                <a:lnTo>
                  <a:pt x="2405" y="231"/>
                </a:lnTo>
                <a:lnTo>
                  <a:pt x="2401" y="207"/>
                </a:lnTo>
                <a:lnTo>
                  <a:pt x="2400" y="182"/>
                </a:lnTo>
                <a:lnTo>
                  <a:pt x="2400" y="157"/>
                </a:lnTo>
                <a:lnTo>
                  <a:pt x="2407" y="131"/>
                </a:lnTo>
                <a:lnTo>
                  <a:pt x="2420" y="106"/>
                </a:lnTo>
                <a:lnTo>
                  <a:pt x="2440" y="82"/>
                </a:lnTo>
                <a:lnTo>
                  <a:pt x="2470" y="57"/>
                </a:lnTo>
                <a:lnTo>
                  <a:pt x="2510" y="33"/>
                </a:lnTo>
                <a:lnTo>
                  <a:pt x="2610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Oval 19"/>
          <p:cNvSpPr/>
          <p:nvPr/>
        </p:nvSpPr>
        <p:spPr>
          <a:xfrm rot="7840200">
            <a:off x="7389000" y="357120"/>
            <a:ext cx="302400" cy="258120"/>
          </a:xfrm>
          <a:custGeom>
            <a:avLst/>
            <a:gdLst/>
            <a:ah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Oval 12287"/>
          <p:cNvSpPr/>
          <p:nvPr/>
        </p:nvSpPr>
        <p:spPr>
          <a:xfrm>
            <a:off x="7463520" y="5108040"/>
            <a:ext cx="325080" cy="323640"/>
          </a:xfrm>
          <a:custGeom>
            <a:avLst/>
            <a:gdLst/>
            <a:ah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Parallelogram 8"/>
          <p:cNvSpPr/>
          <p:nvPr/>
        </p:nvSpPr>
        <p:spPr>
          <a:xfrm>
            <a:off x="11361240" y="6256800"/>
            <a:ext cx="315000" cy="191880"/>
          </a:xfrm>
          <a:custGeom>
            <a:avLst/>
            <a:gdLst/>
            <a:ah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TextBox 92"/>
          <p:cNvSpPr/>
          <p:nvPr/>
        </p:nvSpPr>
        <p:spPr>
          <a:xfrm>
            <a:off x="333000" y="4158720"/>
            <a:ext cx="501948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0000"/>
                </a:solidFill>
                <a:latin typeface="Georgia"/>
              </a:rPr>
              <a:t>F12 - Bharathidasan University Technology Park, Race Course Road, 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0000"/>
                </a:solidFill>
                <a:latin typeface="Georgia"/>
              </a:rPr>
              <a:t>Khajamalai Campus, Tiruchirappalli, Tamil Nadu 620023, India</a:t>
            </a:r>
            <a:endParaRPr b="0" lang="en-IN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70c0"/>
                </a:solidFill>
                <a:latin typeface="Georgia"/>
              </a:rPr>
              <a:t>sales@oneomics.in</a:t>
            </a:r>
            <a:r>
              <a:rPr b="1" lang="en-US" sz="1050" spc="-1" strike="noStrike">
                <a:solidFill>
                  <a:srgbClr val="000000"/>
                </a:solidFill>
                <a:latin typeface="Georgia"/>
              </a:rPr>
              <a:t>     |     </a:t>
            </a:r>
            <a:r>
              <a:rPr b="1" lang="en-US" sz="1050" spc="-1" strike="noStrike">
                <a:solidFill>
                  <a:srgbClr val="0070c0"/>
                </a:solidFill>
                <a:latin typeface="Georgia"/>
              </a:rPr>
              <a:t>+91-431-2963465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659" name="Graphic 2" descr="Cow"/>
          <p:cNvPicPr/>
          <p:nvPr/>
        </p:nvPicPr>
        <p:blipFill>
          <a:blip r:embed="rId1"/>
          <a:stretch/>
        </p:blipFill>
        <p:spPr>
          <a:xfrm>
            <a:off x="7274880" y="2635560"/>
            <a:ext cx="634680" cy="634680"/>
          </a:xfrm>
          <a:prstGeom prst="rect">
            <a:avLst/>
          </a:prstGeom>
          <a:ln w="0">
            <a:noFill/>
          </a:ln>
        </p:spPr>
      </p:pic>
      <p:pic>
        <p:nvPicPr>
          <p:cNvPr id="660" name="Graphic 3" descr="Bee"/>
          <p:cNvPicPr/>
          <p:nvPr/>
        </p:nvPicPr>
        <p:blipFill>
          <a:blip r:embed="rId2"/>
          <a:stretch/>
        </p:blipFill>
        <p:spPr>
          <a:xfrm>
            <a:off x="8690040" y="1576080"/>
            <a:ext cx="775440" cy="775440"/>
          </a:xfrm>
          <a:prstGeom prst="rect">
            <a:avLst/>
          </a:prstGeom>
          <a:ln w="0">
            <a:noFill/>
          </a:ln>
        </p:spPr>
      </p:pic>
      <p:pic>
        <p:nvPicPr>
          <p:cNvPr id="661" name="Graphic 5" descr="Fish"/>
          <p:cNvPicPr/>
          <p:nvPr/>
        </p:nvPicPr>
        <p:blipFill>
          <a:blip r:embed="rId3"/>
          <a:stretch/>
        </p:blipFill>
        <p:spPr>
          <a:xfrm>
            <a:off x="10244520" y="2583720"/>
            <a:ext cx="764280" cy="764280"/>
          </a:xfrm>
          <a:prstGeom prst="rect">
            <a:avLst/>
          </a:prstGeom>
          <a:ln w="0">
            <a:noFill/>
          </a:ln>
        </p:spPr>
      </p:pic>
      <p:pic>
        <p:nvPicPr>
          <p:cNvPr id="662" name="Graphic 22" descr="Plant"/>
          <p:cNvPicPr/>
          <p:nvPr/>
        </p:nvPicPr>
        <p:blipFill>
          <a:blip r:embed="rId4"/>
          <a:stretch/>
        </p:blipFill>
        <p:spPr>
          <a:xfrm>
            <a:off x="7234560" y="3864960"/>
            <a:ext cx="703440" cy="703440"/>
          </a:xfrm>
          <a:prstGeom prst="rect">
            <a:avLst/>
          </a:prstGeom>
          <a:ln w="0">
            <a:noFill/>
          </a:ln>
        </p:spPr>
      </p:pic>
      <p:pic>
        <p:nvPicPr>
          <p:cNvPr id="663" name="Graphic 43" descr="Rooster"/>
          <p:cNvPicPr/>
          <p:nvPr/>
        </p:nvPicPr>
        <p:blipFill>
          <a:blip r:embed="rId5"/>
          <a:stretch/>
        </p:blipFill>
        <p:spPr>
          <a:xfrm>
            <a:off x="10221480" y="3913200"/>
            <a:ext cx="771840" cy="704520"/>
          </a:xfrm>
          <a:prstGeom prst="rect">
            <a:avLst/>
          </a:prstGeom>
          <a:ln w="0">
            <a:noFill/>
          </a:ln>
        </p:spPr>
      </p:pic>
      <p:pic>
        <p:nvPicPr>
          <p:cNvPr id="664" name="Graphic 47" descr="Family with girl"/>
          <p:cNvPicPr/>
          <p:nvPr/>
        </p:nvPicPr>
        <p:blipFill>
          <a:blip r:embed="rId6"/>
          <a:stretch/>
        </p:blipFill>
        <p:spPr>
          <a:xfrm>
            <a:off x="8769240" y="4940640"/>
            <a:ext cx="686520" cy="686520"/>
          </a:xfrm>
          <a:prstGeom prst="rect">
            <a:avLst/>
          </a:prstGeom>
          <a:ln w="0">
            <a:noFill/>
          </a:ln>
        </p:spPr>
      </p:pic>
      <p:pic>
        <p:nvPicPr>
          <p:cNvPr id="665" name="그림 4" descr=""/>
          <p:cNvPicPr/>
          <p:nvPr/>
        </p:nvPicPr>
        <p:blipFill>
          <a:blip r:embed="rId7"/>
          <a:stretch/>
        </p:blipFill>
        <p:spPr>
          <a:xfrm>
            <a:off x="1005480" y="4811760"/>
            <a:ext cx="3522600" cy="2045880"/>
          </a:xfrm>
          <a:prstGeom prst="rect">
            <a:avLst/>
          </a:prstGeom>
          <a:ln w="0">
            <a:noFill/>
          </a:ln>
        </p:spPr>
      </p:pic>
      <p:pic>
        <p:nvPicPr>
          <p:cNvPr id="666" name="그림 20" descr=""/>
          <p:cNvPicPr/>
          <p:nvPr/>
        </p:nvPicPr>
        <p:blipFill>
          <a:blip r:embed="rId8"/>
          <a:srcRect l="10353" t="23519" r="9763" b="30670"/>
          <a:stretch/>
        </p:blipFill>
        <p:spPr>
          <a:xfrm>
            <a:off x="133200" y="3081960"/>
            <a:ext cx="4844520" cy="11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Comprehensive Analysis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17526</TotalTime>
  <Application>LibreOffice/7.3.7.2$Linux_X86_64 LibreOffice_project/30$Build-2</Application>
  <AppVersion>15.0000</AppVersion>
  <Words>93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en-IN</dc:language>
  <cp:lastModifiedBy/>
  <dcterms:modified xsi:type="dcterms:W3CDTF">2024-01-26T12:46:46Z</dcterms:modified>
  <cp:revision>806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