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RoadAccidentDashboard_1741846701294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5752A93-7BD7-4C6C-A801-D1DE9D4E95C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Road Accident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51934E43-57A3-4FD1-871A-A740BD21AAEC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3/13/2025 6:56:50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A234471F-69AD-42EE-9D84-A1257AEAC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2025-03-13T06:56:52Z</dcterms:created>
  <dcterms:modified xsi:type="dcterms:W3CDTF">2025-03-13T06:56:52Z</dcterms:modified>
</cp:coreProperties>
</file>