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8" r:id="rId3"/>
    <p:sldId id="259" r:id="rId4"/>
    <p:sldId id="267" r:id="rId5"/>
    <p:sldId id="270" r:id="rId6"/>
    <p:sldId id="283" r:id="rId7"/>
    <p:sldId id="271" r:id="rId8"/>
    <p:sldId id="272" r:id="rId9"/>
    <p:sldId id="280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EMA EKKA" initials="SE" lastIdx="1" clrIdx="0">
    <p:extLst>
      <p:ext uri="{19B8F6BF-5375-455C-9EA6-DF929625EA0E}">
        <p15:presenceInfo xmlns="" xmlns:p15="http://schemas.microsoft.com/office/powerpoint/2012/main" userId="143f7833181f3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-40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mon Ekka" userId="d270663b4eaf5a0b" providerId="LiveId" clId="{1EE724C9-DEA0-44DD-9F4D-A30F308232BC}"/>
    <pc:docChg chg="custSel addSld delSld modSld">
      <pc:chgData name="Philmon Ekka" userId="d270663b4eaf5a0b" providerId="LiveId" clId="{1EE724C9-DEA0-44DD-9F4D-A30F308232BC}" dt="2022-05-06T08:10:06.532" v="6677" actId="1076"/>
      <pc:docMkLst>
        <pc:docMk/>
      </pc:docMkLst>
      <pc:sldChg chg="addSp delSp modSp mod">
        <pc:chgData name="Philmon Ekka" userId="d270663b4eaf5a0b" providerId="LiveId" clId="{1EE724C9-DEA0-44DD-9F4D-A30F308232BC}" dt="2022-05-06T08:10:06.532" v="6677" actId="1076"/>
        <pc:sldMkLst>
          <pc:docMk/>
          <pc:sldMk cId="3084963949" sldId="256"/>
        </pc:sldMkLst>
        <pc:spChg chg="mod">
          <ac:chgData name="Philmon Ekka" userId="d270663b4eaf5a0b" providerId="LiveId" clId="{1EE724C9-DEA0-44DD-9F4D-A30F308232BC}" dt="2022-05-06T04:45:13.522" v="63" actId="1076"/>
          <ac:spMkLst>
            <pc:docMk/>
            <pc:sldMk cId="3084963949" sldId="256"/>
            <ac:spMk id="2" creationId="{1BE2AF09-A287-4C0D-BE38-717E75DED140}"/>
          </ac:spMkLst>
        </pc:spChg>
        <pc:spChg chg="mod">
          <ac:chgData name="Philmon Ekka" userId="d270663b4eaf5a0b" providerId="LiveId" clId="{1EE724C9-DEA0-44DD-9F4D-A30F308232BC}" dt="2022-05-06T08:04:09.443" v="6530" actId="20577"/>
          <ac:spMkLst>
            <pc:docMk/>
            <pc:sldMk cId="3084963949" sldId="256"/>
            <ac:spMk id="5" creationId="{0F974936-2EC4-4D41-B655-8245FE5C506A}"/>
          </ac:spMkLst>
        </pc:spChg>
        <pc:spChg chg="add del mod">
          <ac:chgData name="Philmon Ekka" userId="d270663b4eaf5a0b" providerId="LiveId" clId="{1EE724C9-DEA0-44DD-9F4D-A30F308232BC}" dt="2022-05-06T08:09:52.979" v="6670"/>
          <ac:spMkLst>
            <pc:docMk/>
            <pc:sldMk cId="3084963949" sldId="256"/>
            <ac:spMk id="6" creationId="{DE88443C-2F0D-4EC3-A3E5-CFC4A8A6328F}"/>
          </ac:spMkLst>
        </pc:spChg>
        <pc:spChg chg="add del mod">
          <ac:chgData name="Philmon Ekka" userId="d270663b4eaf5a0b" providerId="LiveId" clId="{1EE724C9-DEA0-44DD-9F4D-A30F308232BC}" dt="2022-05-06T08:09:52.979" v="6672"/>
          <ac:spMkLst>
            <pc:docMk/>
            <pc:sldMk cId="3084963949" sldId="256"/>
            <ac:spMk id="7" creationId="{3C2C7DAC-5C81-43B0-91C4-704EA314C87A}"/>
          </ac:spMkLst>
        </pc:spChg>
        <pc:spChg chg="add del mod">
          <ac:chgData name="Philmon Ekka" userId="d270663b4eaf5a0b" providerId="LiveId" clId="{1EE724C9-DEA0-44DD-9F4D-A30F308232BC}" dt="2022-05-06T08:09:52.979" v="6674"/>
          <ac:spMkLst>
            <pc:docMk/>
            <pc:sldMk cId="3084963949" sldId="256"/>
            <ac:spMk id="8" creationId="{BDA75E05-59AB-42BB-837C-4C3908867C7B}"/>
          </ac:spMkLst>
        </pc:spChg>
        <pc:spChg chg="add del mod">
          <ac:chgData name="Philmon Ekka" userId="d270663b4eaf5a0b" providerId="LiveId" clId="{1EE724C9-DEA0-44DD-9F4D-A30F308232BC}" dt="2022-05-06T08:09:52.979" v="6676"/>
          <ac:spMkLst>
            <pc:docMk/>
            <pc:sldMk cId="3084963949" sldId="256"/>
            <ac:spMk id="9" creationId="{FD7A2A1F-AFD6-44AB-BDE6-A0EFB8761EF2}"/>
          </ac:spMkLst>
        </pc:spChg>
        <pc:spChg chg="add mod">
          <ac:chgData name="Philmon Ekka" userId="d270663b4eaf5a0b" providerId="LiveId" clId="{1EE724C9-DEA0-44DD-9F4D-A30F308232BC}" dt="2022-05-06T08:06:48.396" v="6553" actId="1076"/>
          <ac:spMkLst>
            <pc:docMk/>
            <pc:sldMk cId="3084963949" sldId="256"/>
            <ac:spMk id="10" creationId="{90638F08-7F8D-467A-BF8F-E2867AA95B74}"/>
          </ac:spMkLst>
        </pc:spChg>
        <pc:spChg chg="add mod">
          <ac:chgData name="Philmon Ekka" userId="d270663b4eaf5a0b" providerId="LiveId" clId="{1EE724C9-DEA0-44DD-9F4D-A30F308232BC}" dt="2022-05-06T08:10:06.532" v="6677" actId="1076"/>
          <ac:spMkLst>
            <pc:docMk/>
            <pc:sldMk cId="3084963949" sldId="256"/>
            <ac:spMk id="11" creationId="{9ABC453E-A489-47BA-86B7-6EAB17DF7797}"/>
          </ac:spMkLst>
        </pc:spChg>
      </pc:sldChg>
      <pc:sldChg chg="modSp mod">
        <pc:chgData name="Philmon Ekka" userId="d270663b4eaf5a0b" providerId="LiveId" clId="{1EE724C9-DEA0-44DD-9F4D-A30F308232BC}" dt="2022-05-06T05:34:52.569" v="1937" actId="113"/>
        <pc:sldMkLst>
          <pc:docMk/>
          <pc:sldMk cId="2746802134" sldId="257"/>
        </pc:sldMkLst>
        <pc:spChg chg="mod">
          <ac:chgData name="Philmon Ekka" userId="d270663b4eaf5a0b" providerId="LiveId" clId="{1EE724C9-DEA0-44DD-9F4D-A30F308232BC}" dt="2022-05-06T04:43:13.294" v="48" actId="115"/>
          <ac:spMkLst>
            <pc:docMk/>
            <pc:sldMk cId="2746802134" sldId="257"/>
            <ac:spMk id="5" creationId="{53AC64C0-53F6-45A0-B18C-E9B5D3A0C415}"/>
          </ac:spMkLst>
        </pc:spChg>
        <pc:spChg chg="mod">
          <ac:chgData name="Philmon Ekka" userId="d270663b4eaf5a0b" providerId="LiveId" clId="{1EE724C9-DEA0-44DD-9F4D-A30F308232BC}" dt="2022-05-06T05:34:52.569" v="1937" actId="113"/>
          <ac:spMkLst>
            <pc:docMk/>
            <pc:sldMk cId="2746802134" sldId="257"/>
            <ac:spMk id="6" creationId="{FA8140D7-9AF0-4935-9B05-68804F43FA13}"/>
          </ac:spMkLst>
        </pc:spChg>
      </pc:sldChg>
      <pc:sldChg chg="modSp new mod">
        <pc:chgData name="Philmon Ekka" userId="d270663b4eaf5a0b" providerId="LiveId" clId="{1EE724C9-DEA0-44DD-9F4D-A30F308232BC}" dt="2022-05-06T05:35:20.840" v="1939" actId="113"/>
        <pc:sldMkLst>
          <pc:docMk/>
          <pc:sldMk cId="3796535253" sldId="258"/>
        </pc:sldMkLst>
        <pc:spChg chg="mod">
          <ac:chgData name="Philmon Ekka" userId="d270663b4eaf5a0b" providerId="LiveId" clId="{1EE724C9-DEA0-44DD-9F4D-A30F308232BC}" dt="2022-05-06T05:35:13.004" v="1938" actId="113"/>
          <ac:spMkLst>
            <pc:docMk/>
            <pc:sldMk cId="3796535253" sldId="258"/>
            <ac:spMk id="2" creationId="{A5FBF4A2-E86C-4545-9BFE-8637680CD36E}"/>
          </ac:spMkLst>
        </pc:spChg>
        <pc:spChg chg="mod">
          <ac:chgData name="Philmon Ekka" userId="d270663b4eaf5a0b" providerId="LiveId" clId="{1EE724C9-DEA0-44DD-9F4D-A30F308232BC}" dt="2022-05-06T05:35:20.840" v="1939" actId="113"/>
          <ac:spMkLst>
            <pc:docMk/>
            <pc:sldMk cId="3796535253" sldId="258"/>
            <ac:spMk id="3" creationId="{1B0EA864-B541-423D-9A7B-5B2515051C78}"/>
          </ac:spMkLst>
        </pc:spChg>
      </pc:sldChg>
      <pc:sldChg chg="modSp new mod">
        <pc:chgData name="Philmon Ekka" userId="d270663b4eaf5a0b" providerId="LiveId" clId="{1EE724C9-DEA0-44DD-9F4D-A30F308232BC}" dt="2022-05-06T05:35:27.719" v="1940" actId="113"/>
        <pc:sldMkLst>
          <pc:docMk/>
          <pc:sldMk cId="516357536" sldId="259"/>
        </pc:sldMkLst>
        <pc:spChg chg="mod">
          <ac:chgData name="Philmon Ekka" userId="d270663b4eaf5a0b" providerId="LiveId" clId="{1EE724C9-DEA0-44DD-9F4D-A30F308232BC}" dt="2022-05-06T05:35:27.719" v="1940" actId="113"/>
          <ac:spMkLst>
            <pc:docMk/>
            <pc:sldMk cId="516357536" sldId="259"/>
            <ac:spMk id="2" creationId="{1B4B9BB1-6A87-410F-A417-7923EF78681D}"/>
          </ac:spMkLst>
        </pc:spChg>
        <pc:spChg chg="mod">
          <ac:chgData name="Philmon Ekka" userId="d270663b4eaf5a0b" providerId="LiveId" clId="{1EE724C9-DEA0-44DD-9F4D-A30F308232BC}" dt="2022-05-06T05:25:39.829" v="1392" actId="2710"/>
          <ac:spMkLst>
            <pc:docMk/>
            <pc:sldMk cId="516357536" sldId="259"/>
            <ac:spMk id="3" creationId="{24F1DECF-2DC6-4EFC-A4D1-13BA75821BB7}"/>
          </ac:spMkLst>
        </pc:spChg>
      </pc:sldChg>
      <pc:sldChg chg="modSp new mod">
        <pc:chgData name="Philmon Ekka" userId="d270663b4eaf5a0b" providerId="LiveId" clId="{1EE724C9-DEA0-44DD-9F4D-A30F308232BC}" dt="2022-05-06T05:35:33.006" v="1941" actId="113"/>
        <pc:sldMkLst>
          <pc:docMk/>
          <pc:sldMk cId="3424664937" sldId="260"/>
        </pc:sldMkLst>
        <pc:spChg chg="mod">
          <ac:chgData name="Philmon Ekka" userId="d270663b4eaf5a0b" providerId="LiveId" clId="{1EE724C9-DEA0-44DD-9F4D-A30F308232BC}" dt="2022-05-06T05:35:33.006" v="1941" actId="113"/>
          <ac:spMkLst>
            <pc:docMk/>
            <pc:sldMk cId="3424664937" sldId="260"/>
            <ac:spMk id="2" creationId="{C9B5C518-8FAD-44A5-8FF6-CC41668B4933}"/>
          </ac:spMkLst>
        </pc:spChg>
        <pc:spChg chg="mod">
          <ac:chgData name="Philmon Ekka" userId="d270663b4eaf5a0b" providerId="LiveId" clId="{1EE724C9-DEA0-44DD-9F4D-A30F308232BC}" dt="2022-05-06T05:33:18.099" v="1935" actId="2710"/>
          <ac:spMkLst>
            <pc:docMk/>
            <pc:sldMk cId="3424664937" sldId="260"/>
            <ac:spMk id="3" creationId="{CCA8B367-B70A-400F-9E39-0BBAC8F4AFA1}"/>
          </ac:spMkLst>
        </pc:spChg>
      </pc:sldChg>
      <pc:sldChg chg="modSp new mod">
        <pc:chgData name="Philmon Ekka" userId="d270663b4eaf5a0b" providerId="LiveId" clId="{1EE724C9-DEA0-44DD-9F4D-A30F308232BC}" dt="2022-05-06T05:47:25.595" v="2391" actId="2710"/>
        <pc:sldMkLst>
          <pc:docMk/>
          <pc:sldMk cId="1828020153" sldId="261"/>
        </pc:sldMkLst>
        <pc:spChg chg="mod">
          <ac:chgData name="Philmon Ekka" userId="d270663b4eaf5a0b" providerId="LiveId" clId="{1EE724C9-DEA0-44DD-9F4D-A30F308232BC}" dt="2022-05-06T05:39:38.214" v="1971" actId="122"/>
          <ac:spMkLst>
            <pc:docMk/>
            <pc:sldMk cId="1828020153" sldId="261"/>
            <ac:spMk id="2" creationId="{92D0B3BE-E9F6-4A95-B933-0C2BC158F41B}"/>
          </ac:spMkLst>
        </pc:spChg>
        <pc:spChg chg="mod">
          <ac:chgData name="Philmon Ekka" userId="d270663b4eaf5a0b" providerId="LiveId" clId="{1EE724C9-DEA0-44DD-9F4D-A30F308232BC}" dt="2022-05-06T05:47:25.595" v="2391" actId="2710"/>
          <ac:spMkLst>
            <pc:docMk/>
            <pc:sldMk cId="1828020153" sldId="261"/>
            <ac:spMk id="3" creationId="{87D8A73A-5FC9-4642-B4DA-712A1B706F72}"/>
          </ac:spMkLst>
        </pc:spChg>
      </pc:sldChg>
      <pc:sldChg chg="modSp new mod">
        <pc:chgData name="Philmon Ekka" userId="d270663b4eaf5a0b" providerId="LiveId" clId="{1EE724C9-DEA0-44DD-9F4D-A30F308232BC}" dt="2022-05-06T05:51:43.965" v="2654" actId="2710"/>
        <pc:sldMkLst>
          <pc:docMk/>
          <pc:sldMk cId="3431717279" sldId="262"/>
        </pc:sldMkLst>
        <pc:spChg chg="mod">
          <ac:chgData name="Philmon Ekka" userId="d270663b4eaf5a0b" providerId="LiveId" clId="{1EE724C9-DEA0-44DD-9F4D-A30F308232BC}" dt="2022-05-06T05:49:24.128" v="2443" actId="14100"/>
          <ac:spMkLst>
            <pc:docMk/>
            <pc:sldMk cId="3431717279" sldId="262"/>
            <ac:spMk id="2" creationId="{DAAB0034-3DBC-403A-81BD-5C3671218628}"/>
          </ac:spMkLst>
        </pc:spChg>
        <pc:spChg chg="mod">
          <ac:chgData name="Philmon Ekka" userId="d270663b4eaf5a0b" providerId="LiveId" clId="{1EE724C9-DEA0-44DD-9F4D-A30F308232BC}" dt="2022-05-06T05:51:43.965" v="2654" actId="2710"/>
          <ac:spMkLst>
            <pc:docMk/>
            <pc:sldMk cId="3431717279" sldId="262"/>
            <ac:spMk id="3" creationId="{B3452F17-4B00-41C5-A7E7-BC052CD8DF44}"/>
          </ac:spMkLst>
        </pc:spChg>
      </pc:sldChg>
      <pc:sldChg chg="modSp new mod">
        <pc:chgData name="Philmon Ekka" userId="d270663b4eaf5a0b" providerId="LiveId" clId="{1EE724C9-DEA0-44DD-9F4D-A30F308232BC}" dt="2022-05-06T06:00:15.443" v="3060" actId="1076"/>
        <pc:sldMkLst>
          <pc:docMk/>
          <pc:sldMk cId="2270328699" sldId="263"/>
        </pc:sldMkLst>
        <pc:spChg chg="mod">
          <ac:chgData name="Philmon Ekka" userId="d270663b4eaf5a0b" providerId="LiveId" clId="{1EE724C9-DEA0-44DD-9F4D-A30F308232BC}" dt="2022-05-06T05:52:47.696" v="2694" actId="122"/>
          <ac:spMkLst>
            <pc:docMk/>
            <pc:sldMk cId="2270328699" sldId="263"/>
            <ac:spMk id="2" creationId="{3A44C41F-AE3F-4141-A723-D056094108C6}"/>
          </ac:spMkLst>
        </pc:spChg>
        <pc:spChg chg="mod">
          <ac:chgData name="Philmon Ekka" userId="d270663b4eaf5a0b" providerId="LiveId" clId="{1EE724C9-DEA0-44DD-9F4D-A30F308232BC}" dt="2022-05-06T06:00:15.443" v="3060" actId="1076"/>
          <ac:spMkLst>
            <pc:docMk/>
            <pc:sldMk cId="2270328699" sldId="263"/>
            <ac:spMk id="3" creationId="{DBA686D6-0645-4F43-AD0C-D1842E6DD677}"/>
          </ac:spMkLst>
        </pc:spChg>
      </pc:sldChg>
      <pc:sldChg chg="modSp new mod">
        <pc:chgData name="Philmon Ekka" userId="d270663b4eaf5a0b" providerId="LiveId" clId="{1EE724C9-DEA0-44DD-9F4D-A30F308232BC}" dt="2022-05-06T06:37:28.594" v="3967" actId="1076"/>
        <pc:sldMkLst>
          <pc:docMk/>
          <pc:sldMk cId="3652391204" sldId="264"/>
        </pc:sldMkLst>
        <pc:spChg chg="mod">
          <ac:chgData name="Philmon Ekka" userId="d270663b4eaf5a0b" providerId="LiveId" clId="{1EE724C9-DEA0-44DD-9F4D-A30F308232BC}" dt="2022-05-06T06:06:30.033" v="3085" actId="122"/>
          <ac:spMkLst>
            <pc:docMk/>
            <pc:sldMk cId="3652391204" sldId="264"/>
            <ac:spMk id="2" creationId="{B3F66044-99B1-4571-81C3-ADF00276BE9C}"/>
          </ac:spMkLst>
        </pc:spChg>
        <pc:spChg chg="mod">
          <ac:chgData name="Philmon Ekka" userId="d270663b4eaf5a0b" providerId="LiveId" clId="{1EE724C9-DEA0-44DD-9F4D-A30F308232BC}" dt="2022-05-06T06:37:28.594" v="3967" actId="1076"/>
          <ac:spMkLst>
            <pc:docMk/>
            <pc:sldMk cId="3652391204" sldId="264"/>
            <ac:spMk id="3" creationId="{4D23E3D7-FAEB-4067-9AB9-AA3DD2149DDE}"/>
          </ac:spMkLst>
        </pc:spChg>
      </pc:sldChg>
      <pc:sldChg chg="modSp new mod">
        <pc:chgData name="Philmon Ekka" userId="d270663b4eaf5a0b" providerId="LiveId" clId="{1EE724C9-DEA0-44DD-9F4D-A30F308232BC}" dt="2022-05-06T06:49:26.036" v="4810" actId="2710"/>
        <pc:sldMkLst>
          <pc:docMk/>
          <pc:sldMk cId="2497711601" sldId="265"/>
        </pc:sldMkLst>
        <pc:spChg chg="mod">
          <ac:chgData name="Philmon Ekka" userId="d270663b4eaf5a0b" providerId="LiveId" clId="{1EE724C9-DEA0-44DD-9F4D-A30F308232BC}" dt="2022-05-06T06:38:46.523" v="4002" actId="1076"/>
          <ac:spMkLst>
            <pc:docMk/>
            <pc:sldMk cId="2497711601" sldId="265"/>
            <ac:spMk id="2" creationId="{F92F32FC-A3D9-4C5E-91E0-804AECBE08FB}"/>
          </ac:spMkLst>
        </pc:spChg>
        <pc:spChg chg="mod">
          <ac:chgData name="Philmon Ekka" userId="d270663b4eaf5a0b" providerId="LiveId" clId="{1EE724C9-DEA0-44DD-9F4D-A30F308232BC}" dt="2022-05-06T06:49:26.036" v="4810" actId="2710"/>
          <ac:spMkLst>
            <pc:docMk/>
            <pc:sldMk cId="2497711601" sldId="265"/>
            <ac:spMk id="3" creationId="{302DC7F9-C6BA-4413-9055-12EF6D9638E2}"/>
          </ac:spMkLst>
        </pc:spChg>
      </pc:sldChg>
      <pc:sldChg chg="delSp modSp new mod">
        <pc:chgData name="Philmon Ekka" userId="d270663b4eaf5a0b" providerId="LiveId" clId="{1EE724C9-DEA0-44DD-9F4D-A30F308232BC}" dt="2022-05-06T07:17:49.404" v="5553" actId="1076"/>
        <pc:sldMkLst>
          <pc:docMk/>
          <pc:sldMk cId="3344515941" sldId="266"/>
        </pc:sldMkLst>
        <pc:spChg chg="del">
          <ac:chgData name="Philmon Ekka" userId="d270663b4eaf5a0b" providerId="LiveId" clId="{1EE724C9-DEA0-44DD-9F4D-A30F308232BC}" dt="2022-05-06T06:49:40.717" v="4812" actId="21"/>
          <ac:spMkLst>
            <pc:docMk/>
            <pc:sldMk cId="3344515941" sldId="266"/>
            <ac:spMk id="2" creationId="{0B47A210-9DB6-4697-9CFB-2FC591FCFCEB}"/>
          </ac:spMkLst>
        </pc:spChg>
        <pc:spChg chg="mod">
          <ac:chgData name="Philmon Ekka" userId="d270663b4eaf5a0b" providerId="LiveId" clId="{1EE724C9-DEA0-44DD-9F4D-A30F308232BC}" dt="2022-05-06T07:17:49.404" v="5553" actId="1076"/>
          <ac:spMkLst>
            <pc:docMk/>
            <pc:sldMk cId="3344515941" sldId="266"/>
            <ac:spMk id="3" creationId="{11E7C210-3E65-46BD-B163-58BFAEBCF2B6}"/>
          </ac:spMkLst>
        </pc:spChg>
      </pc:sldChg>
      <pc:sldChg chg="addSp delSp modSp new mod">
        <pc:chgData name="Philmon Ekka" userId="d270663b4eaf5a0b" providerId="LiveId" clId="{1EE724C9-DEA0-44DD-9F4D-A30F308232BC}" dt="2022-05-06T07:20:35.536" v="5562" actId="14100"/>
        <pc:sldMkLst>
          <pc:docMk/>
          <pc:sldMk cId="2823345258" sldId="267"/>
        </pc:sldMkLst>
        <pc:spChg chg="mod">
          <ac:chgData name="Philmon Ekka" userId="d270663b4eaf5a0b" providerId="LiveId" clId="{1EE724C9-DEA0-44DD-9F4D-A30F308232BC}" dt="2022-05-06T07:20:10.608" v="5559" actId="14100"/>
          <ac:spMkLst>
            <pc:docMk/>
            <pc:sldMk cId="2823345258" sldId="267"/>
            <ac:spMk id="2" creationId="{92A9E659-3D39-4A7B-8853-E39E25C91B46}"/>
          </ac:spMkLst>
        </pc:spChg>
        <pc:spChg chg="del">
          <ac:chgData name="Philmon Ekka" userId="d270663b4eaf5a0b" providerId="LiveId" clId="{1EE724C9-DEA0-44DD-9F4D-A30F308232BC}" dt="2022-05-06T07:20:28.296" v="5560"/>
          <ac:spMkLst>
            <pc:docMk/>
            <pc:sldMk cId="2823345258" sldId="267"/>
            <ac:spMk id="3" creationId="{48F590B5-DF77-40BB-A345-66FE20BB48FA}"/>
          </ac:spMkLst>
        </pc:spChg>
        <pc:picChg chg="add mod">
          <ac:chgData name="Philmon Ekka" userId="d270663b4eaf5a0b" providerId="LiveId" clId="{1EE724C9-DEA0-44DD-9F4D-A30F308232BC}" dt="2022-05-06T07:20:35.536" v="5562" actId="14100"/>
          <ac:picMkLst>
            <pc:docMk/>
            <pc:sldMk cId="2823345258" sldId="267"/>
            <ac:picMk id="4" creationId="{4047CAFA-9CEE-4088-AAF3-F63775BC9A23}"/>
          </ac:picMkLst>
        </pc:picChg>
      </pc:sldChg>
      <pc:sldChg chg="addSp delSp modSp new mod">
        <pc:chgData name="Philmon Ekka" userId="d270663b4eaf5a0b" providerId="LiveId" clId="{1EE724C9-DEA0-44DD-9F4D-A30F308232BC}" dt="2022-05-06T07:21:25.360" v="5568" actId="1076"/>
        <pc:sldMkLst>
          <pc:docMk/>
          <pc:sldMk cId="1137796610" sldId="268"/>
        </pc:sldMkLst>
        <pc:spChg chg="del">
          <ac:chgData name="Philmon Ekka" userId="d270663b4eaf5a0b" providerId="LiveId" clId="{1EE724C9-DEA0-44DD-9F4D-A30F308232BC}" dt="2022-05-06T07:20:56.536" v="5564" actId="21"/>
          <ac:spMkLst>
            <pc:docMk/>
            <pc:sldMk cId="1137796610" sldId="268"/>
            <ac:spMk id="2" creationId="{6E13BA68-B519-433C-AD79-5A76F2B5B925}"/>
          </ac:spMkLst>
        </pc:spChg>
        <pc:spChg chg="del">
          <ac:chgData name="Philmon Ekka" userId="d270663b4eaf5a0b" providerId="LiveId" clId="{1EE724C9-DEA0-44DD-9F4D-A30F308232BC}" dt="2022-05-06T07:21:08.858" v="5565"/>
          <ac:spMkLst>
            <pc:docMk/>
            <pc:sldMk cId="1137796610" sldId="268"/>
            <ac:spMk id="3" creationId="{D5453AB3-257A-4D84-9F29-9AADF22FA8B3}"/>
          </ac:spMkLst>
        </pc:spChg>
        <pc:picChg chg="add mod">
          <ac:chgData name="Philmon Ekka" userId="d270663b4eaf5a0b" providerId="LiveId" clId="{1EE724C9-DEA0-44DD-9F4D-A30F308232BC}" dt="2022-05-06T07:21:25.360" v="5568" actId="1076"/>
          <ac:picMkLst>
            <pc:docMk/>
            <pc:sldMk cId="1137796610" sldId="268"/>
            <ac:picMk id="4" creationId="{073DBC52-E2FB-4788-833E-6D6EC84C11FE}"/>
          </ac:picMkLst>
        </pc:picChg>
      </pc:sldChg>
      <pc:sldChg chg="addSp delSp modSp new mod">
        <pc:chgData name="Philmon Ekka" userId="d270663b4eaf5a0b" providerId="LiveId" clId="{1EE724C9-DEA0-44DD-9F4D-A30F308232BC}" dt="2022-05-06T07:23:47.794" v="5587" actId="1076"/>
        <pc:sldMkLst>
          <pc:docMk/>
          <pc:sldMk cId="473152180" sldId="269"/>
        </pc:sldMkLst>
        <pc:spChg chg="del">
          <ac:chgData name="Philmon Ekka" userId="d270663b4eaf5a0b" providerId="LiveId" clId="{1EE724C9-DEA0-44DD-9F4D-A30F308232BC}" dt="2022-05-06T07:21:33.321" v="5570" actId="21"/>
          <ac:spMkLst>
            <pc:docMk/>
            <pc:sldMk cId="473152180" sldId="269"/>
            <ac:spMk id="2" creationId="{7B807DBB-388C-4BBC-946E-67ADCAC83B23}"/>
          </ac:spMkLst>
        </pc:spChg>
        <pc:spChg chg="del">
          <ac:chgData name="Philmon Ekka" userId="d270663b4eaf5a0b" providerId="LiveId" clId="{1EE724C9-DEA0-44DD-9F4D-A30F308232BC}" dt="2022-05-06T07:21:53.342" v="5571"/>
          <ac:spMkLst>
            <pc:docMk/>
            <pc:sldMk cId="473152180" sldId="269"/>
            <ac:spMk id="3" creationId="{B4461BA7-25F3-4853-A7CA-3D8FFE683799}"/>
          </ac:spMkLst>
        </pc:spChg>
        <pc:picChg chg="add mod">
          <ac:chgData name="Philmon Ekka" userId="d270663b4eaf5a0b" providerId="LiveId" clId="{1EE724C9-DEA0-44DD-9F4D-A30F308232BC}" dt="2022-05-06T07:23:40.870" v="5586" actId="14100"/>
          <ac:picMkLst>
            <pc:docMk/>
            <pc:sldMk cId="473152180" sldId="269"/>
            <ac:picMk id="4" creationId="{5C256912-1BDD-4042-8465-EF30D4182024}"/>
          </ac:picMkLst>
        </pc:picChg>
        <pc:picChg chg="add mod modCrop">
          <ac:chgData name="Philmon Ekka" userId="d270663b4eaf5a0b" providerId="LiveId" clId="{1EE724C9-DEA0-44DD-9F4D-A30F308232BC}" dt="2022-05-06T07:23:47.794" v="5587" actId="1076"/>
          <ac:picMkLst>
            <pc:docMk/>
            <pc:sldMk cId="473152180" sldId="269"/>
            <ac:picMk id="5" creationId="{958A08E2-30C4-4E16-A52F-E86E7F9D88FB}"/>
          </ac:picMkLst>
        </pc:picChg>
      </pc:sldChg>
      <pc:sldChg chg="addSp delSp modSp new mod">
        <pc:chgData name="Philmon Ekka" userId="d270663b4eaf5a0b" providerId="LiveId" clId="{1EE724C9-DEA0-44DD-9F4D-A30F308232BC}" dt="2022-05-06T07:25:42.424" v="5594" actId="1076"/>
        <pc:sldMkLst>
          <pc:docMk/>
          <pc:sldMk cId="633900442" sldId="270"/>
        </pc:sldMkLst>
        <pc:spChg chg="mod">
          <ac:chgData name="Philmon Ekka" userId="d270663b4eaf5a0b" providerId="LiveId" clId="{1EE724C9-DEA0-44DD-9F4D-A30F308232BC}" dt="2022-05-06T07:25:12.080" v="5590" actId="255"/>
          <ac:spMkLst>
            <pc:docMk/>
            <pc:sldMk cId="633900442" sldId="270"/>
            <ac:spMk id="2" creationId="{21C47869-00FD-4D30-BBC0-9A0B4FAD02A8}"/>
          </ac:spMkLst>
        </pc:spChg>
        <pc:spChg chg="del">
          <ac:chgData name="Philmon Ekka" userId="d270663b4eaf5a0b" providerId="LiveId" clId="{1EE724C9-DEA0-44DD-9F4D-A30F308232BC}" dt="2022-05-06T07:25:30.733" v="5591"/>
          <ac:spMkLst>
            <pc:docMk/>
            <pc:sldMk cId="633900442" sldId="270"/>
            <ac:spMk id="3" creationId="{2801E5FC-BAC2-4A07-A460-2E481EA10350}"/>
          </ac:spMkLst>
        </pc:spChg>
        <pc:picChg chg="add mod">
          <ac:chgData name="Philmon Ekka" userId="d270663b4eaf5a0b" providerId="LiveId" clId="{1EE724C9-DEA0-44DD-9F4D-A30F308232BC}" dt="2022-05-06T07:25:42.424" v="5594" actId="1076"/>
          <ac:picMkLst>
            <pc:docMk/>
            <pc:sldMk cId="633900442" sldId="270"/>
            <ac:picMk id="4" creationId="{1DB67E49-9D68-425F-B5E7-7519DC371CB0}"/>
          </ac:picMkLst>
        </pc:picChg>
      </pc:sldChg>
      <pc:sldChg chg="addSp delSp modSp new mod">
        <pc:chgData name="Philmon Ekka" userId="d270663b4eaf5a0b" providerId="LiveId" clId="{1EE724C9-DEA0-44DD-9F4D-A30F308232BC}" dt="2022-05-06T07:27:54.458" v="5606" actId="1076"/>
        <pc:sldMkLst>
          <pc:docMk/>
          <pc:sldMk cId="2492694608" sldId="271"/>
        </pc:sldMkLst>
        <pc:spChg chg="mod">
          <ac:chgData name="Philmon Ekka" userId="d270663b4eaf5a0b" providerId="LiveId" clId="{1EE724C9-DEA0-44DD-9F4D-A30F308232BC}" dt="2022-05-06T07:27:25.248" v="5600" actId="14100"/>
          <ac:spMkLst>
            <pc:docMk/>
            <pc:sldMk cId="2492694608" sldId="271"/>
            <ac:spMk id="2" creationId="{5A1239F5-E700-4B41-B3B5-4FEC4F491008}"/>
          </ac:spMkLst>
        </pc:spChg>
        <pc:spChg chg="del">
          <ac:chgData name="Philmon Ekka" userId="d270663b4eaf5a0b" providerId="LiveId" clId="{1EE724C9-DEA0-44DD-9F4D-A30F308232BC}" dt="2022-05-06T07:27:38.221" v="5601"/>
          <ac:spMkLst>
            <pc:docMk/>
            <pc:sldMk cId="2492694608" sldId="271"/>
            <ac:spMk id="3" creationId="{150CC784-38F7-41A5-8E6B-B842C8EC5524}"/>
          </ac:spMkLst>
        </pc:spChg>
        <pc:picChg chg="add mod">
          <ac:chgData name="Philmon Ekka" userId="d270663b4eaf5a0b" providerId="LiveId" clId="{1EE724C9-DEA0-44DD-9F4D-A30F308232BC}" dt="2022-05-06T07:27:54.458" v="5606" actId="1076"/>
          <ac:picMkLst>
            <pc:docMk/>
            <pc:sldMk cId="2492694608" sldId="271"/>
            <ac:picMk id="4" creationId="{132D32A1-E9F8-49DE-92F5-6033A1D7CCCC}"/>
          </ac:picMkLst>
        </pc:picChg>
      </pc:sldChg>
      <pc:sldChg chg="addSp delSp modSp new mod">
        <pc:chgData name="Philmon Ekka" userId="d270663b4eaf5a0b" providerId="LiveId" clId="{1EE724C9-DEA0-44DD-9F4D-A30F308232BC}" dt="2022-05-06T07:29:00.912" v="5614" actId="14100"/>
        <pc:sldMkLst>
          <pc:docMk/>
          <pc:sldMk cId="40570035" sldId="272"/>
        </pc:sldMkLst>
        <pc:spChg chg="mod">
          <ac:chgData name="Philmon Ekka" userId="d270663b4eaf5a0b" providerId="LiveId" clId="{1EE724C9-DEA0-44DD-9F4D-A30F308232BC}" dt="2022-05-06T07:28:40.767" v="5611" actId="1076"/>
          <ac:spMkLst>
            <pc:docMk/>
            <pc:sldMk cId="40570035" sldId="272"/>
            <ac:spMk id="2" creationId="{E4F76E4F-3F67-4AED-B420-F9A6DD8B99D1}"/>
          </ac:spMkLst>
        </pc:spChg>
        <pc:spChg chg="del">
          <ac:chgData name="Philmon Ekka" userId="d270663b4eaf5a0b" providerId="LiveId" clId="{1EE724C9-DEA0-44DD-9F4D-A30F308232BC}" dt="2022-05-06T07:28:51.440" v="5612"/>
          <ac:spMkLst>
            <pc:docMk/>
            <pc:sldMk cId="40570035" sldId="272"/>
            <ac:spMk id="3" creationId="{BD88AAC6-1AAE-4CA4-BB5C-F3B1EB4AE0DB}"/>
          </ac:spMkLst>
        </pc:spChg>
        <pc:picChg chg="add mod">
          <ac:chgData name="Philmon Ekka" userId="d270663b4eaf5a0b" providerId="LiveId" clId="{1EE724C9-DEA0-44DD-9F4D-A30F308232BC}" dt="2022-05-06T07:29:00.912" v="5614" actId="14100"/>
          <ac:picMkLst>
            <pc:docMk/>
            <pc:sldMk cId="40570035" sldId="272"/>
            <ac:picMk id="4" creationId="{074C85E7-794A-48DC-82F5-33BF08AFEBBF}"/>
          </ac:picMkLst>
        </pc:picChg>
      </pc:sldChg>
      <pc:sldChg chg="addSp delSp modSp new mod">
        <pc:chgData name="Philmon Ekka" userId="d270663b4eaf5a0b" providerId="LiveId" clId="{1EE724C9-DEA0-44DD-9F4D-A30F308232BC}" dt="2022-05-06T07:29:46.863" v="5622" actId="1076"/>
        <pc:sldMkLst>
          <pc:docMk/>
          <pc:sldMk cId="3659910045" sldId="273"/>
        </pc:sldMkLst>
        <pc:spChg chg="del">
          <ac:chgData name="Philmon Ekka" userId="d270663b4eaf5a0b" providerId="LiveId" clId="{1EE724C9-DEA0-44DD-9F4D-A30F308232BC}" dt="2022-05-06T07:29:10.381" v="5616" actId="21"/>
          <ac:spMkLst>
            <pc:docMk/>
            <pc:sldMk cId="3659910045" sldId="273"/>
            <ac:spMk id="2" creationId="{B3DBD06B-2DA2-4876-84C1-72D5D4E39340}"/>
          </ac:spMkLst>
        </pc:spChg>
        <pc:spChg chg="del">
          <ac:chgData name="Philmon Ekka" userId="d270663b4eaf5a0b" providerId="LiveId" clId="{1EE724C9-DEA0-44DD-9F4D-A30F308232BC}" dt="2022-05-06T07:29:21.136" v="5617"/>
          <ac:spMkLst>
            <pc:docMk/>
            <pc:sldMk cId="3659910045" sldId="273"/>
            <ac:spMk id="3" creationId="{5B1A11D5-C013-4E15-892C-47301FFB630E}"/>
          </ac:spMkLst>
        </pc:spChg>
        <pc:picChg chg="add mod modCrop">
          <ac:chgData name="Philmon Ekka" userId="d270663b4eaf5a0b" providerId="LiveId" clId="{1EE724C9-DEA0-44DD-9F4D-A30F308232BC}" dt="2022-05-06T07:29:46.863" v="5622" actId="1076"/>
          <ac:picMkLst>
            <pc:docMk/>
            <pc:sldMk cId="3659910045" sldId="273"/>
            <ac:picMk id="4" creationId="{0D1EC4BE-BF9A-4E0A-89A3-80850601C3C8}"/>
          </ac:picMkLst>
        </pc:picChg>
      </pc:sldChg>
      <pc:sldChg chg="addSp delSp modSp new del mod">
        <pc:chgData name="Philmon Ekka" userId="d270663b4eaf5a0b" providerId="LiveId" clId="{1EE724C9-DEA0-44DD-9F4D-A30F308232BC}" dt="2022-05-06T07:32:24.601" v="5642" actId="2696"/>
        <pc:sldMkLst>
          <pc:docMk/>
          <pc:sldMk cId="594527273" sldId="274"/>
        </pc:sldMkLst>
        <pc:spChg chg="del">
          <ac:chgData name="Philmon Ekka" userId="d270663b4eaf5a0b" providerId="LiveId" clId="{1EE724C9-DEA0-44DD-9F4D-A30F308232BC}" dt="2022-05-06T07:29:56.227" v="5624" actId="21"/>
          <ac:spMkLst>
            <pc:docMk/>
            <pc:sldMk cId="594527273" sldId="274"/>
            <ac:spMk id="2" creationId="{2A1F5302-EE86-4845-A9D8-4BC5422C7580}"/>
          </ac:spMkLst>
        </pc:spChg>
        <pc:spChg chg="del">
          <ac:chgData name="Philmon Ekka" userId="d270663b4eaf5a0b" providerId="LiveId" clId="{1EE724C9-DEA0-44DD-9F4D-A30F308232BC}" dt="2022-05-06T07:30:13.438" v="5626" actId="21"/>
          <ac:spMkLst>
            <pc:docMk/>
            <pc:sldMk cId="594527273" sldId="274"/>
            <ac:spMk id="3" creationId="{7B4A86FB-7B73-4632-A704-9010C21BF8F4}"/>
          </ac:spMkLst>
        </pc:spChg>
        <pc:picChg chg="add mod">
          <ac:chgData name="Philmon Ekka" userId="d270663b4eaf5a0b" providerId="LiveId" clId="{1EE724C9-DEA0-44DD-9F4D-A30F308232BC}" dt="2022-05-06T07:30:06.936" v="5625"/>
          <ac:picMkLst>
            <pc:docMk/>
            <pc:sldMk cId="594527273" sldId="274"/>
            <ac:picMk id="4" creationId="{D916ABE6-CD9C-4B28-9470-B94BB249410C}"/>
          </ac:picMkLst>
        </pc:picChg>
      </pc:sldChg>
      <pc:sldChg chg="addSp delSp modSp new del mod">
        <pc:chgData name="Philmon Ekka" userId="d270663b4eaf5a0b" providerId="LiveId" clId="{1EE724C9-DEA0-44DD-9F4D-A30F308232BC}" dt="2022-05-06T07:32:32.567" v="5643" actId="2696"/>
        <pc:sldMkLst>
          <pc:docMk/>
          <pc:sldMk cId="75049339" sldId="275"/>
        </pc:sldMkLst>
        <pc:spChg chg="del">
          <ac:chgData name="Philmon Ekka" userId="d270663b4eaf5a0b" providerId="LiveId" clId="{1EE724C9-DEA0-44DD-9F4D-A30F308232BC}" dt="2022-05-06T07:30:23.380" v="5628" actId="21"/>
          <ac:spMkLst>
            <pc:docMk/>
            <pc:sldMk cId="75049339" sldId="275"/>
            <ac:spMk id="2" creationId="{B8BDE860-0C82-4600-9D26-A73075F1623B}"/>
          </ac:spMkLst>
        </pc:spChg>
        <pc:spChg chg="del">
          <ac:chgData name="Philmon Ekka" userId="d270663b4eaf5a0b" providerId="LiveId" clId="{1EE724C9-DEA0-44DD-9F4D-A30F308232BC}" dt="2022-05-06T07:30:25.928" v="5629" actId="21"/>
          <ac:spMkLst>
            <pc:docMk/>
            <pc:sldMk cId="75049339" sldId="275"/>
            <ac:spMk id="3" creationId="{BA73CAAA-1E51-4536-98FE-1BFC468DC3D7}"/>
          </ac:spMkLst>
        </pc:spChg>
        <pc:picChg chg="add mod">
          <ac:chgData name="Philmon Ekka" userId="d270663b4eaf5a0b" providerId="LiveId" clId="{1EE724C9-DEA0-44DD-9F4D-A30F308232BC}" dt="2022-05-06T07:31:10.315" v="5632" actId="14100"/>
          <ac:picMkLst>
            <pc:docMk/>
            <pc:sldMk cId="75049339" sldId="275"/>
            <ac:picMk id="4" creationId="{0E07E0FE-0CF9-444C-A937-6DEECAF9DEDE}"/>
          </ac:picMkLst>
        </pc:picChg>
      </pc:sldChg>
      <pc:sldChg chg="addSp delSp modSp new del mod">
        <pc:chgData name="Philmon Ekka" userId="d270663b4eaf5a0b" providerId="LiveId" clId="{1EE724C9-DEA0-44DD-9F4D-A30F308232BC}" dt="2022-05-06T07:32:38.709" v="5644" actId="2696"/>
        <pc:sldMkLst>
          <pc:docMk/>
          <pc:sldMk cId="3867374202" sldId="276"/>
        </pc:sldMkLst>
        <pc:spChg chg="del">
          <ac:chgData name="Philmon Ekka" userId="d270663b4eaf5a0b" providerId="LiveId" clId="{1EE724C9-DEA0-44DD-9F4D-A30F308232BC}" dt="2022-05-06T07:31:24.849" v="5634" actId="21"/>
          <ac:spMkLst>
            <pc:docMk/>
            <pc:sldMk cId="3867374202" sldId="276"/>
            <ac:spMk id="2" creationId="{97578B0F-EAA9-4B1B-B95F-45ECBEFC425B}"/>
          </ac:spMkLst>
        </pc:spChg>
        <pc:spChg chg="del">
          <ac:chgData name="Philmon Ekka" userId="d270663b4eaf5a0b" providerId="LiveId" clId="{1EE724C9-DEA0-44DD-9F4D-A30F308232BC}" dt="2022-05-06T07:31:28.882" v="5635" actId="21"/>
          <ac:spMkLst>
            <pc:docMk/>
            <pc:sldMk cId="3867374202" sldId="276"/>
            <ac:spMk id="3" creationId="{2D990F6A-6969-4252-B574-3C7646A28C1B}"/>
          </ac:spMkLst>
        </pc:spChg>
        <pc:picChg chg="add mod">
          <ac:chgData name="Philmon Ekka" userId="d270663b4eaf5a0b" providerId="LiveId" clId="{1EE724C9-DEA0-44DD-9F4D-A30F308232BC}" dt="2022-05-06T07:31:50.460" v="5638" actId="14100"/>
          <ac:picMkLst>
            <pc:docMk/>
            <pc:sldMk cId="3867374202" sldId="276"/>
            <ac:picMk id="4" creationId="{1BBCBA54-584A-4FF4-BF8B-F592D0DC90D7}"/>
          </ac:picMkLst>
        </pc:picChg>
      </pc:sldChg>
      <pc:sldChg chg="addSp delSp modSp new mod">
        <pc:chgData name="Philmon Ekka" userId="d270663b4eaf5a0b" providerId="LiveId" clId="{1EE724C9-DEA0-44DD-9F4D-A30F308232BC}" dt="2022-05-06T07:59:01.939" v="6494" actId="113"/>
        <pc:sldMkLst>
          <pc:docMk/>
          <pc:sldMk cId="4150719470" sldId="277"/>
        </pc:sldMkLst>
        <pc:spChg chg="del">
          <ac:chgData name="Philmon Ekka" userId="d270663b4eaf5a0b" providerId="LiveId" clId="{1EE724C9-DEA0-44DD-9F4D-A30F308232BC}" dt="2022-05-06T07:32:00.680" v="5640" actId="21"/>
          <ac:spMkLst>
            <pc:docMk/>
            <pc:sldMk cId="4150719470" sldId="277"/>
            <ac:spMk id="2" creationId="{00F6E2F0-7D8B-47D7-8BAE-BEE0AEB430F7}"/>
          </ac:spMkLst>
        </pc:spChg>
        <pc:spChg chg="del">
          <ac:chgData name="Philmon Ekka" userId="d270663b4eaf5a0b" providerId="LiveId" clId="{1EE724C9-DEA0-44DD-9F4D-A30F308232BC}" dt="2022-05-06T07:32:03.775" v="5641" actId="21"/>
          <ac:spMkLst>
            <pc:docMk/>
            <pc:sldMk cId="4150719470" sldId="277"/>
            <ac:spMk id="3" creationId="{359CD589-1AE0-430F-9D80-046835EC6CDC}"/>
          </ac:spMkLst>
        </pc:spChg>
        <pc:spChg chg="add mod">
          <ac:chgData name="Philmon Ekka" userId="d270663b4eaf5a0b" providerId="LiveId" clId="{1EE724C9-DEA0-44DD-9F4D-A30F308232BC}" dt="2022-05-06T07:59:01.939" v="6494" actId="113"/>
          <ac:spMkLst>
            <pc:docMk/>
            <pc:sldMk cId="4150719470" sldId="277"/>
            <ac:spMk id="4" creationId="{E78F100E-1EBA-4677-99EC-01E9A8EB826A}"/>
          </ac:spMkLst>
        </pc:spChg>
        <pc:spChg chg="add mod">
          <ac:chgData name="Philmon Ekka" userId="d270663b4eaf5a0b" providerId="LiveId" clId="{1EE724C9-DEA0-44DD-9F4D-A30F308232BC}" dt="2022-05-06T07:39:15.103" v="5678" actId="6549"/>
          <ac:spMkLst>
            <pc:docMk/>
            <pc:sldMk cId="4150719470" sldId="277"/>
            <ac:spMk id="5" creationId="{380CEC72-72FF-460A-B771-CF4BB5FE7CAD}"/>
          </ac:spMkLst>
        </pc:spChg>
      </pc:sldChg>
      <pc:sldChg chg="delSp modSp new mod">
        <pc:chgData name="Philmon Ekka" userId="d270663b4eaf5a0b" providerId="LiveId" clId="{1EE724C9-DEA0-44DD-9F4D-A30F308232BC}" dt="2022-05-06T07:43:07.665" v="5749" actId="14100"/>
        <pc:sldMkLst>
          <pc:docMk/>
          <pc:sldMk cId="3325590255" sldId="278"/>
        </pc:sldMkLst>
        <pc:spChg chg="del">
          <ac:chgData name="Philmon Ekka" userId="d270663b4eaf5a0b" providerId="LiveId" clId="{1EE724C9-DEA0-44DD-9F4D-A30F308232BC}" dt="2022-05-06T07:39:41.138" v="5680" actId="21"/>
          <ac:spMkLst>
            <pc:docMk/>
            <pc:sldMk cId="3325590255" sldId="278"/>
            <ac:spMk id="2" creationId="{5B300647-A5C3-46A5-8E6D-83FE9983FD33}"/>
          </ac:spMkLst>
        </pc:spChg>
        <pc:spChg chg="mod">
          <ac:chgData name="Philmon Ekka" userId="d270663b4eaf5a0b" providerId="LiveId" clId="{1EE724C9-DEA0-44DD-9F4D-A30F308232BC}" dt="2022-05-06T07:43:07.665" v="5749" actId="14100"/>
          <ac:spMkLst>
            <pc:docMk/>
            <pc:sldMk cId="3325590255" sldId="278"/>
            <ac:spMk id="3" creationId="{5BE35DCC-973E-4C82-80D4-BA36A43D044F}"/>
          </ac:spMkLst>
        </pc:spChg>
      </pc:sldChg>
      <pc:sldChg chg="addSp delSp modSp new mod">
        <pc:chgData name="Philmon Ekka" userId="d270663b4eaf5a0b" providerId="LiveId" clId="{1EE724C9-DEA0-44DD-9F4D-A30F308232BC}" dt="2022-05-06T07:47:31.743" v="5809" actId="1076"/>
        <pc:sldMkLst>
          <pc:docMk/>
          <pc:sldMk cId="3060387340" sldId="279"/>
        </pc:sldMkLst>
        <pc:spChg chg="mod">
          <ac:chgData name="Philmon Ekka" userId="d270663b4eaf5a0b" providerId="LiveId" clId="{1EE724C9-DEA0-44DD-9F4D-A30F308232BC}" dt="2022-05-06T07:45:50.146" v="5796" actId="20577"/>
          <ac:spMkLst>
            <pc:docMk/>
            <pc:sldMk cId="3060387340" sldId="279"/>
            <ac:spMk id="2" creationId="{EDFDAC7B-FF65-417A-9417-6987925C504B}"/>
          </ac:spMkLst>
        </pc:spChg>
        <pc:spChg chg="del">
          <ac:chgData name="Philmon Ekka" userId="d270663b4eaf5a0b" providerId="LiveId" clId="{1EE724C9-DEA0-44DD-9F4D-A30F308232BC}" dt="2022-05-06T07:46:28.699" v="5797"/>
          <ac:spMkLst>
            <pc:docMk/>
            <pc:sldMk cId="3060387340" sldId="279"/>
            <ac:spMk id="3" creationId="{DE6455BA-8A7C-476A-8952-C19C0A7701F7}"/>
          </ac:spMkLst>
        </pc:spChg>
        <pc:picChg chg="add mod">
          <ac:chgData name="Philmon Ekka" userId="d270663b4eaf5a0b" providerId="LiveId" clId="{1EE724C9-DEA0-44DD-9F4D-A30F308232BC}" dt="2022-05-06T07:47:08.083" v="5804" actId="1076"/>
          <ac:picMkLst>
            <pc:docMk/>
            <pc:sldMk cId="3060387340" sldId="279"/>
            <ac:picMk id="4" creationId="{832051F0-B181-4ACA-8A9B-BE3698C3AEFD}"/>
          </ac:picMkLst>
        </pc:picChg>
        <pc:picChg chg="add mod">
          <ac:chgData name="Philmon Ekka" userId="d270663b4eaf5a0b" providerId="LiveId" clId="{1EE724C9-DEA0-44DD-9F4D-A30F308232BC}" dt="2022-05-06T07:47:31.743" v="5809" actId="1076"/>
          <ac:picMkLst>
            <pc:docMk/>
            <pc:sldMk cId="3060387340" sldId="279"/>
            <ac:picMk id="5" creationId="{988FCEBA-EFFD-420C-AE5A-BE25C99EEF4F}"/>
          </ac:picMkLst>
        </pc:picChg>
      </pc:sldChg>
      <pc:sldChg chg="modSp new mod">
        <pc:chgData name="Philmon Ekka" userId="d270663b4eaf5a0b" providerId="LiveId" clId="{1EE724C9-DEA0-44DD-9F4D-A30F308232BC}" dt="2022-05-06T07:56:04.711" v="6463" actId="1076"/>
        <pc:sldMkLst>
          <pc:docMk/>
          <pc:sldMk cId="2196035364" sldId="280"/>
        </pc:sldMkLst>
        <pc:spChg chg="mod">
          <ac:chgData name="Philmon Ekka" userId="d270663b4eaf5a0b" providerId="LiveId" clId="{1EE724C9-DEA0-44DD-9F4D-A30F308232BC}" dt="2022-05-06T07:48:30.305" v="5832" actId="122"/>
          <ac:spMkLst>
            <pc:docMk/>
            <pc:sldMk cId="2196035364" sldId="280"/>
            <ac:spMk id="2" creationId="{8C7621BE-C654-4C17-B9EF-EE0DB134C47E}"/>
          </ac:spMkLst>
        </pc:spChg>
        <pc:spChg chg="mod">
          <ac:chgData name="Philmon Ekka" userId="d270663b4eaf5a0b" providerId="LiveId" clId="{1EE724C9-DEA0-44DD-9F4D-A30F308232BC}" dt="2022-05-06T07:56:04.711" v="6463" actId="1076"/>
          <ac:spMkLst>
            <pc:docMk/>
            <pc:sldMk cId="2196035364" sldId="280"/>
            <ac:spMk id="3" creationId="{294F0B2D-C3CA-48E0-A6E8-664D4FBDE4A8}"/>
          </ac:spMkLst>
        </pc:spChg>
      </pc:sldChg>
      <pc:sldChg chg="modSp new mod">
        <pc:chgData name="Philmon Ekka" userId="d270663b4eaf5a0b" providerId="LiveId" clId="{1EE724C9-DEA0-44DD-9F4D-A30F308232BC}" dt="2022-05-06T07:58:24.994" v="6493" actId="403"/>
        <pc:sldMkLst>
          <pc:docMk/>
          <pc:sldMk cId="2324525179" sldId="281"/>
        </pc:sldMkLst>
        <pc:spChg chg="mod">
          <ac:chgData name="Philmon Ekka" userId="d270663b4eaf5a0b" providerId="LiveId" clId="{1EE724C9-DEA0-44DD-9F4D-A30F308232BC}" dt="2022-05-06T07:56:38.766" v="6480" actId="122"/>
          <ac:spMkLst>
            <pc:docMk/>
            <pc:sldMk cId="2324525179" sldId="281"/>
            <ac:spMk id="2" creationId="{A1B6597C-3614-43B9-AD9C-B58A3854443C}"/>
          </ac:spMkLst>
        </pc:spChg>
        <pc:spChg chg="mod">
          <ac:chgData name="Philmon Ekka" userId="d270663b4eaf5a0b" providerId="LiveId" clId="{1EE724C9-DEA0-44DD-9F4D-A30F308232BC}" dt="2022-05-06T07:58:24.994" v="6493" actId="403"/>
          <ac:spMkLst>
            <pc:docMk/>
            <pc:sldMk cId="2324525179" sldId="281"/>
            <ac:spMk id="3" creationId="{3E8849FA-42D3-4474-9940-3659A639A35F}"/>
          </ac:spMkLst>
        </pc:spChg>
      </pc:sldChg>
      <pc:sldChg chg="addSp delSp modSp new mod">
        <pc:chgData name="Philmon Ekka" userId="d270663b4eaf5a0b" providerId="LiveId" clId="{1EE724C9-DEA0-44DD-9F4D-A30F308232BC}" dt="2022-05-06T08:02:09.204" v="6526" actId="403"/>
        <pc:sldMkLst>
          <pc:docMk/>
          <pc:sldMk cId="4253536552" sldId="282"/>
        </pc:sldMkLst>
        <pc:spChg chg="del mod">
          <ac:chgData name="Philmon Ekka" userId="d270663b4eaf5a0b" providerId="LiveId" clId="{1EE724C9-DEA0-44DD-9F4D-A30F308232BC}" dt="2022-05-06T08:01:07.471" v="6514" actId="21"/>
          <ac:spMkLst>
            <pc:docMk/>
            <pc:sldMk cId="4253536552" sldId="282"/>
            <ac:spMk id="2" creationId="{E5889421-E0EE-4B9C-A46C-92F3DE8BFBC2}"/>
          </ac:spMkLst>
        </pc:spChg>
        <pc:spChg chg="del">
          <ac:chgData name="Philmon Ekka" userId="d270663b4eaf5a0b" providerId="LiveId" clId="{1EE724C9-DEA0-44DD-9F4D-A30F308232BC}" dt="2022-05-06T08:00:29.020" v="6496" actId="21"/>
          <ac:spMkLst>
            <pc:docMk/>
            <pc:sldMk cId="4253536552" sldId="282"/>
            <ac:spMk id="3" creationId="{CDA0439B-4FC1-43C4-B4E8-2AEBAA00B385}"/>
          </ac:spMkLst>
        </pc:spChg>
        <pc:spChg chg="add mod">
          <ac:chgData name="Philmon Ekka" userId="d270663b4eaf5a0b" providerId="LiveId" clId="{1EE724C9-DEA0-44DD-9F4D-A30F308232BC}" dt="2022-05-06T08:02:09.204" v="6526" actId="403"/>
          <ac:spMkLst>
            <pc:docMk/>
            <pc:sldMk cId="4253536552" sldId="282"/>
            <ac:spMk id="4" creationId="{40ECCC33-CC6A-4AF9-B1F1-26397720FF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4810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6474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2900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27732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902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3205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8013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0997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22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3907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6823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3598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150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1136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977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255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5677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403246-F61D-48B6-AA50-50665B026789}" type="datetimeFigureOut">
              <a:rPr lang="en-GB" smtClean="0"/>
              <a:pPr/>
              <a:t>10/07/2022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5A879-BB4D-41B9-B493-912EA89DC90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2433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E2AF09-A287-4C0D-BE38-717E75DE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385376"/>
            <a:ext cx="10782300" cy="68142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BANK MANAGEMENT SYSTEM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="" xmlns:a16="http://schemas.microsoft.com/office/drawing/2014/main" id="{85611A4B-D8BB-4814-9DDB-8FEDE39D87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19" y="2387468"/>
            <a:ext cx="2661517" cy="2375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F974936-2EC4-4D41-B655-8245FE5C506A}"/>
              </a:ext>
            </a:extLst>
          </p:cNvPr>
          <p:cNvSpPr txBox="1"/>
          <p:nvPr/>
        </p:nvSpPr>
        <p:spPr>
          <a:xfrm>
            <a:off x="292100" y="4748074"/>
            <a:ext cx="5052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SUBMITTED BY:-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19CSC016 - SEEMA EKKA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19CSC024- EKTA BHENGRA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19CSC050-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LIPIKA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MAHAPATRA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19CSC047- SANKARSHAN PRADHAN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0638F08-7F8D-467A-BF8F-E2867AA95B74}"/>
              </a:ext>
            </a:extLst>
          </p:cNvPr>
          <p:cNvSpPr txBox="1"/>
          <p:nvPr/>
        </p:nvSpPr>
        <p:spPr>
          <a:xfrm>
            <a:off x="6049682" y="5177734"/>
            <a:ext cx="388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GUIDED BY:-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ABC453E-A489-47BA-86B7-6EAB17DF7797}"/>
              </a:ext>
            </a:extLst>
          </p:cNvPr>
          <p:cNvSpPr txBox="1"/>
          <p:nvPr/>
        </p:nvSpPr>
        <p:spPr>
          <a:xfrm>
            <a:off x="7501841" y="4623475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SRI JAYANTA KUMAR SAMNATRAY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ALGORITHM, SOFTWARE ENGINEER 					&amp;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		DEVELOPER.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9000" y="1308100"/>
            <a:ext cx="1007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   GOVERNMENT AUTONOMOUS COLLAGE, ROURKELA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(SUNDARGARH, RAGHUNATHPALI, ROURKELA, ODISHA)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49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0ECCC33-CC6A-4AF9-B1F1-26397720FF56}"/>
              </a:ext>
            </a:extLst>
          </p:cNvPr>
          <p:cNvSpPr/>
          <p:nvPr/>
        </p:nvSpPr>
        <p:spPr>
          <a:xfrm>
            <a:off x="1647758" y="2373446"/>
            <a:ext cx="869344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11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53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BF4A2-E86C-4545-9BFE-8637680C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52" y="165100"/>
            <a:ext cx="9404723" cy="461682"/>
          </a:xfrm>
        </p:spPr>
        <p:txBody>
          <a:bodyPr/>
          <a:lstStyle/>
          <a:p>
            <a:pPr algn="ctr"/>
            <a:r>
              <a:rPr lang="en-GB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0EA864-B541-423D-9A7B-5B251505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708712"/>
            <a:ext cx="10991654" cy="614928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endParaRPr lang="en-GB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bank is a commercial or state institution that provides financial services, including issuing money in form of coins, banknotes or debit cards, receiving deposits of money, lending money and processing transactions.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A commercial bank accepts deposits from customers and in turn makes loans based on those deposits.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Currently in most of jurisdictions commercial banks are regulated and require permission to operate.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In  today’s world the way of functioning and managing the system has been totally changed. There is a sudden and abrupt changes in the structure, maintenance and modification, handling, levelling inside every system.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Without managing system through computer applications and programming, the development of infrastructures are unfinished.</a:t>
            </a:r>
          </a:p>
        </p:txBody>
      </p:sp>
    </p:spTree>
    <p:extLst>
      <p:ext uri="{BB962C8B-B14F-4D97-AF65-F5344CB8AC3E}">
        <p14:creationId xmlns="" xmlns:p14="http://schemas.microsoft.com/office/powerpoint/2010/main" val="37965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B9BB1-6A87-410F-A417-7923EF78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73378"/>
            <a:ext cx="9404723" cy="1400530"/>
          </a:xfrm>
        </p:spPr>
        <p:txBody>
          <a:bodyPr/>
          <a:lstStyle/>
          <a:p>
            <a:pPr algn="ctr"/>
            <a:r>
              <a:rPr lang="en-GB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F1DECF-2DC6-4EFC-A4D1-13BA7582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45997"/>
            <a:ext cx="10416619" cy="62358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Co-ordinate elements of banking activity with a view to generating profits.</a:t>
            </a:r>
          </a:p>
          <a:p>
            <a:pPr>
              <a:lnSpc>
                <a:spcPct val="200000"/>
              </a:lnSpc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Ensures an optimal and organic system of interaction of those elements.</a:t>
            </a:r>
          </a:p>
          <a:p>
            <a:pPr>
              <a:lnSpc>
                <a:spcPct val="200000"/>
              </a:lnSpc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Keep money safe for customers.</a:t>
            </a:r>
          </a:p>
          <a:p>
            <a:pPr>
              <a:lnSpc>
                <a:spcPct val="200000"/>
              </a:lnSpc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Offer customers interest on deposits, helping to protect against money losing value against inflation.</a:t>
            </a:r>
          </a:p>
          <a:p>
            <a:pPr>
              <a:lnSpc>
                <a:spcPct val="200000"/>
              </a:lnSpc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Lending money to firms, customers and homebuyers.</a:t>
            </a:r>
          </a:p>
          <a:p>
            <a:pPr>
              <a:lnSpc>
                <a:spcPct val="200000"/>
              </a:lnSpc>
            </a:pPr>
            <a:r>
              <a:rPr lang="en-GB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Offering financial advice and related financial services, such as insurance.</a:t>
            </a:r>
          </a:p>
        </p:txBody>
      </p:sp>
    </p:spTree>
    <p:extLst>
      <p:ext uri="{BB962C8B-B14F-4D97-AF65-F5344CB8AC3E}">
        <p14:creationId xmlns="" xmlns:p14="http://schemas.microsoft.com/office/powerpoint/2010/main" val="5163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9E659-3D39-4A7B-8853-E39E25C9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0791"/>
          </a:xfrm>
        </p:spPr>
        <p:txBody>
          <a:bodyPr/>
          <a:lstStyle/>
          <a:p>
            <a:r>
              <a:rPr lang="en-US" sz="2800" b="1" u="heavy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b="1" u="heavy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heavy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</a:t>
            </a:r>
            <a:r>
              <a:rPr lang="en-US" sz="2800" b="1" u="heavy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heavy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ba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0" y="1143000"/>
            <a:ext cx="9207499" cy="5105400"/>
          </a:xfrm>
        </p:spPr>
      </p:pic>
    </p:spTree>
    <p:extLst>
      <p:ext uri="{BB962C8B-B14F-4D97-AF65-F5344CB8AC3E}">
        <p14:creationId xmlns="" xmlns:p14="http://schemas.microsoft.com/office/powerpoint/2010/main" val="28233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47869-00FD-4D30-BBC0-9A0B4FAD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heavy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800" b="1" u="heavy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DIAGRAM </a:t>
            </a:r>
            <a:r>
              <a:rPr lang="en-US" sz="2800" b="1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  <p:sp>
        <p:nvSpPr>
          <p:cNvPr id="5122" name="AutoShape 2" descr="D:\BANK-MANAGEMENT-SYSTEM-DATA-FLOW-DIAGRAM-LEVEL-0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D:\BANK-MANAGEMENT-SYSTEM-DATA-FLOW-DIAGRAM-LEVEL-0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BANK-MANAGEMENT-SYSTEM-DATA-FLOW-DIAGRAM-LEVEL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20800"/>
            <a:ext cx="9753600" cy="4559300"/>
          </a:xfrm>
          <a:prstGeom prst="roundRect">
            <a:avLst>
              <a:gd name="adj" fmla="val 163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6339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NK-MANAGEMENT-SYSTEM-DATA-FLOW-DIAGRAM-LEVEL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660400"/>
            <a:ext cx="9309100" cy="5943600"/>
          </a:xfrm>
          <a:prstGeom prst="roundRect">
            <a:avLst>
              <a:gd name="adj" fmla="val 126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NK-MANAGEMENT-SYSTEM-DATA-FLOW-DIAGRAM-LEVEL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04800"/>
            <a:ext cx="7962900" cy="645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4926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F76E4F-3F67-4AED-B420-F9A6DD8B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461682"/>
          </a:xfrm>
        </p:spPr>
        <p:txBody>
          <a:bodyPr/>
          <a:lstStyle/>
          <a:p>
            <a:r>
              <a:rPr lang="en-US" sz="2800" b="1" u="heavy" dirty="0"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Dictionary</a:t>
            </a:r>
            <a:r>
              <a:rPr lang="en-US" sz="2800" b="1" u="heavy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b="1" u="heavy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heavy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  <p:pic>
        <p:nvPicPr>
          <p:cNvPr id="6" name="Content Placeholder 5" descr="Bank-account-system-er-diagram-e159189186394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0" y="647700"/>
            <a:ext cx="11277599" cy="5918200"/>
          </a:xfrm>
        </p:spPr>
      </p:pic>
    </p:spTree>
    <p:extLst>
      <p:ext uri="{BB962C8B-B14F-4D97-AF65-F5344CB8AC3E}">
        <p14:creationId xmlns="" xmlns:p14="http://schemas.microsoft.com/office/powerpoint/2010/main" val="405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621BE-C654-4C17-B9EF-EE0DB134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4F0B2D-C3CA-48E0-A6E8-664D4FBD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986" y="1602558"/>
            <a:ext cx="10048972" cy="5698502"/>
          </a:xfrm>
        </p:spPr>
        <p:txBody>
          <a:bodyPr>
            <a:normAutofit/>
          </a:bodyPr>
          <a:lstStyle/>
          <a:p>
            <a:pPr marR="453390">
              <a:lnSpc>
                <a:spcPct val="200000"/>
              </a:lnSpc>
              <a:spcBef>
                <a:spcPts val="123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advantages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4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485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it contains various features like. It is actually a user</a:t>
            </a:r>
            <a:r>
              <a:rPr lang="en-US" sz="1800" spc="-15" dirty="0">
                <a:latin typeface="Calibri" panose="020F0502020204030204" pitchFamily="34" charset="0"/>
                <a:ea typeface="Calibri" panose="020F0502020204030204" pitchFamily="34" charset="0"/>
              </a:rPr>
              <a:t>-friendly software as it is just easy to use by just following the instruction which are appeared on the screen.</a:t>
            </a:r>
          </a:p>
          <a:p>
            <a:pPr marR="453390">
              <a:lnSpc>
                <a:spcPct val="200000"/>
              </a:lnSpc>
              <a:spcBef>
                <a:spcPts val="123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spc="-15" dirty="0">
                <a:latin typeface="Calibri" panose="020F0502020204030204" pitchFamily="34" charset="0"/>
                <a:cs typeface="Calibri Light" panose="020F0302020204030204" pitchFamily="34" charset="0"/>
              </a:rPr>
              <a:t>This program needs user account number to access user information, so that only authorized users are only allowed to access through the internal main system.</a:t>
            </a:r>
          </a:p>
          <a:p>
            <a:pPr marR="453390">
              <a:lnSpc>
                <a:spcPct val="200000"/>
              </a:lnSpc>
              <a:spcBef>
                <a:spcPts val="123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spc="-15" dirty="0">
                <a:latin typeface="Calibri" panose="020F0502020204030204" pitchFamily="34" charset="0"/>
                <a:cs typeface="Calibri Light" panose="020F0302020204030204" pitchFamily="34" charset="0"/>
              </a:rPr>
              <a:t>Once a record has been saved, duplicate record can’t be made. All the record has different account so that there will not be any misplace of the records entered.</a:t>
            </a:r>
            <a:endParaRPr lang="en-GB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603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352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BANK MANAGEMENT SYSTEM</vt:lpstr>
      <vt:lpstr>INTRODUCTION</vt:lpstr>
      <vt:lpstr>OBJECTIVE</vt:lpstr>
      <vt:lpstr>E -R DIAGRAMS </vt:lpstr>
      <vt:lpstr>DATA FLOW DIAGRAM   </vt:lpstr>
      <vt:lpstr>Slide 6</vt:lpstr>
      <vt:lpstr>Slide 7</vt:lpstr>
      <vt:lpstr>Data Dictionary: - </vt:lpstr>
      <vt:lpstr>CONCLUSION: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Philmon Ekka</dc:creator>
  <cp:lastModifiedBy>SONU PRADHAN</cp:lastModifiedBy>
  <cp:revision>42</cp:revision>
  <dcterms:created xsi:type="dcterms:W3CDTF">2022-05-05T15:25:09Z</dcterms:created>
  <dcterms:modified xsi:type="dcterms:W3CDTF">2022-07-10T07:11:03Z</dcterms:modified>
</cp:coreProperties>
</file>