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0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6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9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40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4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0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3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F920-F518-4F70-9508-4D716600528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FBE06-B62B-49F0-8578-8A6C13336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8532C-16C4-B42F-1EB1-49EABA2B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4941"/>
            <a:ext cx="8596668" cy="204395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Ethical Hacking</a:t>
            </a:r>
            <a:br>
              <a:rPr lang="en-US" sz="6000" dirty="0"/>
            </a:br>
            <a:r>
              <a:rPr lang="en-US" sz="6000" dirty="0"/>
              <a:t>Task 2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6648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635E2-DBF1-CA40-F105-27A2C51F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Vulnerabilities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5B8E5-8985-55D9-4A5C-B4774512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9935" r="1835" b="6806"/>
          <a:stretch/>
        </p:blipFill>
        <p:spPr>
          <a:xfrm>
            <a:off x="590676" y="1270000"/>
            <a:ext cx="11010648" cy="5343218"/>
          </a:xfrm>
        </p:spPr>
      </p:pic>
    </p:spTree>
    <p:extLst>
      <p:ext uri="{BB962C8B-B14F-4D97-AF65-F5344CB8AC3E}">
        <p14:creationId xmlns:p14="http://schemas.microsoft.com/office/powerpoint/2010/main" val="16857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B134-0B9A-9B1B-A38C-E14FF46F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Vulnerabilities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16485-543F-440E-92B8-1CE33AAF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9253" r="1736" b="6414"/>
          <a:stretch/>
        </p:blipFill>
        <p:spPr>
          <a:xfrm>
            <a:off x="789247" y="1411940"/>
            <a:ext cx="10613506" cy="5181017"/>
          </a:xfrm>
        </p:spPr>
      </p:pic>
    </p:spTree>
    <p:extLst>
      <p:ext uri="{BB962C8B-B14F-4D97-AF65-F5344CB8AC3E}">
        <p14:creationId xmlns:p14="http://schemas.microsoft.com/office/powerpoint/2010/main" val="32344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269A-3CBE-70B8-9DD1-BEDC484E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Vulnerabilities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CB7D8-3504-F1C2-E69B-32F45592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9549" r="2718" b="6653"/>
          <a:stretch/>
        </p:blipFill>
        <p:spPr>
          <a:xfrm>
            <a:off x="791865" y="1270000"/>
            <a:ext cx="10608270" cy="5271247"/>
          </a:xfrm>
        </p:spPr>
      </p:pic>
    </p:spTree>
    <p:extLst>
      <p:ext uri="{BB962C8B-B14F-4D97-AF65-F5344CB8AC3E}">
        <p14:creationId xmlns:p14="http://schemas.microsoft.com/office/powerpoint/2010/main" val="330883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D66A-FD3A-7A31-1059-26E4814F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CE293-2F43-19BC-ABAE-81131DB47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t="10159" r="2677" b="6347"/>
          <a:stretch/>
        </p:blipFill>
        <p:spPr>
          <a:xfrm>
            <a:off x="980119" y="1452282"/>
            <a:ext cx="10231762" cy="5042647"/>
          </a:xfrm>
        </p:spPr>
      </p:pic>
    </p:spTree>
    <p:extLst>
      <p:ext uri="{BB962C8B-B14F-4D97-AF65-F5344CB8AC3E}">
        <p14:creationId xmlns:p14="http://schemas.microsoft.com/office/powerpoint/2010/main" val="374697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90C0-82CD-CB3A-DB4E-C2916677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CB661-A4AB-2C36-CC86-1C5DBC2AE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t="9814" r="2871" b="6693"/>
          <a:stretch/>
        </p:blipFill>
        <p:spPr>
          <a:xfrm>
            <a:off x="802080" y="1344705"/>
            <a:ext cx="10587840" cy="5207487"/>
          </a:xfrm>
        </p:spPr>
      </p:pic>
    </p:spTree>
    <p:extLst>
      <p:ext uri="{BB962C8B-B14F-4D97-AF65-F5344CB8AC3E}">
        <p14:creationId xmlns:p14="http://schemas.microsoft.com/office/powerpoint/2010/main" val="260345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27A5-01C7-3CE6-9DC3-B66BAB17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083DC-BCD6-0CBE-713C-8A212E9D5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r="24687" b="43763"/>
          <a:stretch/>
        </p:blipFill>
        <p:spPr>
          <a:xfrm>
            <a:off x="1136610" y="1930400"/>
            <a:ext cx="9918780" cy="3334871"/>
          </a:xfrm>
        </p:spPr>
      </p:pic>
    </p:spTree>
    <p:extLst>
      <p:ext uri="{BB962C8B-B14F-4D97-AF65-F5344CB8AC3E}">
        <p14:creationId xmlns:p14="http://schemas.microsoft.com/office/powerpoint/2010/main" val="459959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Ethical Hacking Task 2</vt:lpstr>
      <vt:lpstr>Found Vulnerabilities</vt:lpstr>
      <vt:lpstr>Found Vulnerabilities</vt:lpstr>
      <vt:lpstr>Found Vulnerabilities</vt:lpstr>
      <vt:lpstr>Scanner Report</vt:lpstr>
      <vt:lpstr>Scanner Report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Task 2</dc:title>
  <dc:creator>Sankarshan Deshpande</dc:creator>
  <cp:lastModifiedBy>Sankarshan Deshpande</cp:lastModifiedBy>
  <cp:revision>1</cp:revision>
  <dcterms:created xsi:type="dcterms:W3CDTF">2022-09-11T18:24:02Z</dcterms:created>
  <dcterms:modified xsi:type="dcterms:W3CDTF">2022-09-11T18:41:51Z</dcterms:modified>
</cp:coreProperties>
</file>