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C4752-CC6D-4785-80D8-F862A6E23E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3DE78B-94A8-42B7-A495-815D35E20D14}">
      <dgm:prSet/>
      <dgm:spPr/>
      <dgm:t>
        <a:bodyPr/>
        <a:lstStyle/>
        <a:p>
          <a:r>
            <a:rPr lang="en-IN" baseline="0"/>
            <a:t>Kurri Nikitha</a:t>
          </a:r>
          <a:endParaRPr lang="en-US"/>
        </a:p>
      </dgm:t>
    </dgm:pt>
    <dgm:pt modelId="{35557988-099B-4DE5-B230-ABCB43E075F5}" type="parTrans" cxnId="{1952ACAA-76D3-4D76-8217-DF053C983B5F}">
      <dgm:prSet/>
      <dgm:spPr/>
      <dgm:t>
        <a:bodyPr/>
        <a:lstStyle/>
        <a:p>
          <a:endParaRPr lang="en-US"/>
        </a:p>
      </dgm:t>
    </dgm:pt>
    <dgm:pt modelId="{B1A3F489-FED5-4AD1-BE64-12B43DA16F73}" type="sibTrans" cxnId="{1952ACAA-76D3-4D76-8217-DF053C983B5F}">
      <dgm:prSet/>
      <dgm:spPr/>
      <dgm:t>
        <a:bodyPr/>
        <a:lstStyle/>
        <a:p>
          <a:endParaRPr lang="en-US"/>
        </a:p>
      </dgm:t>
    </dgm:pt>
    <dgm:pt modelId="{33C0D5AD-43C5-4F83-990E-01A12D752876}">
      <dgm:prSet/>
      <dgm:spPr/>
      <dgm:t>
        <a:bodyPr/>
        <a:lstStyle/>
        <a:p>
          <a:r>
            <a:rPr lang="en-IN" baseline="0"/>
            <a:t>S.H.Nidhi</a:t>
          </a:r>
          <a:endParaRPr lang="en-US"/>
        </a:p>
      </dgm:t>
    </dgm:pt>
    <dgm:pt modelId="{40FEF27A-3A84-4216-8734-8730C77A284C}" type="parTrans" cxnId="{92C31894-676A-4548-83D5-3CDA58AA07DA}">
      <dgm:prSet/>
      <dgm:spPr/>
      <dgm:t>
        <a:bodyPr/>
        <a:lstStyle/>
        <a:p>
          <a:endParaRPr lang="en-US"/>
        </a:p>
      </dgm:t>
    </dgm:pt>
    <dgm:pt modelId="{403CB848-2EA4-4200-89E3-96B0E4DD4547}" type="sibTrans" cxnId="{92C31894-676A-4548-83D5-3CDA58AA07DA}">
      <dgm:prSet/>
      <dgm:spPr/>
      <dgm:t>
        <a:bodyPr/>
        <a:lstStyle/>
        <a:p>
          <a:endParaRPr lang="en-US"/>
        </a:p>
      </dgm:t>
    </dgm:pt>
    <dgm:pt modelId="{523BFC9A-85E3-4BBE-A0CA-5D6AFD2F28C0}">
      <dgm:prSet/>
      <dgm:spPr/>
      <dgm:t>
        <a:bodyPr/>
        <a:lstStyle/>
        <a:p>
          <a:r>
            <a:rPr lang="en-IN" b="0" i="0" baseline="0"/>
            <a:t>Sourabh Dipak Pawar </a:t>
          </a:r>
          <a:endParaRPr lang="en-US"/>
        </a:p>
      </dgm:t>
    </dgm:pt>
    <dgm:pt modelId="{6D4B5C90-3010-4332-B42E-3F699C9A8CA2}" type="parTrans" cxnId="{3C0D4416-771E-4AD9-90DC-F6BF4724BB9C}">
      <dgm:prSet/>
      <dgm:spPr/>
      <dgm:t>
        <a:bodyPr/>
        <a:lstStyle/>
        <a:p>
          <a:endParaRPr lang="en-US"/>
        </a:p>
      </dgm:t>
    </dgm:pt>
    <dgm:pt modelId="{2BF450A8-A085-4DFB-BA20-D260A2220D59}" type="sibTrans" cxnId="{3C0D4416-771E-4AD9-90DC-F6BF4724BB9C}">
      <dgm:prSet/>
      <dgm:spPr/>
      <dgm:t>
        <a:bodyPr/>
        <a:lstStyle/>
        <a:p>
          <a:endParaRPr lang="en-US"/>
        </a:p>
      </dgm:t>
    </dgm:pt>
    <dgm:pt modelId="{DD22994D-CB17-4C57-B7D4-62758F4400FF}">
      <dgm:prSet/>
      <dgm:spPr/>
      <dgm:t>
        <a:bodyPr/>
        <a:lstStyle/>
        <a:p>
          <a:r>
            <a:rPr lang="en-IN" b="0" i="0" baseline="0"/>
            <a:t>Sanket Anna Mahadik</a:t>
          </a:r>
          <a:endParaRPr lang="en-US"/>
        </a:p>
      </dgm:t>
    </dgm:pt>
    <dgm:pt modelId="{D02677C7-EDC5-4BC2-9AEE-1D313D795E5F}" type="parTrans" cxnId="{8CA52030-CDC9-4901-8642-4B436391270F}">
      <dgm:prSet/>
      <dgm:spPr/>
      <dgm:t>
        <a:bodyPr/>
        <a:lstStyle/>
        <a:p>
          <a:endParaRPr lang="en-US"/>
        </a:p>
      </dgm:t>
    </dgm:pt>
    <dgm:pt modelId="{01B68FC7-4102-428D-8FC7-0702D3228E78}" type="sibTrans" cxnId="{8CA52030-CDC9-4901-8642-4B436391270F}">
      <dgm:prSet/>
      <dgm:spPr/>
      <dgm:t>
        <a:bodyPr/>
        <a:lstStyle/>
        <a:p>
          <a:endParaRPr lang="en-US"/>
        </a:p>
      </dgm:t>
    </dgm:pt>
    <dgm:pt modelId="{3C458DE9-FAFA-4E6D-A7D3-FD7595C76692}">
      <dgm:prSet/>
      <dgm:spPr/>
      <dgm:t>
        <a:bodyPr/>
        <a:lstStyle/>
        <a:p>
          <a:r>
            <a:rPr lang="en-IN" baseline="0"/>
            <a:t>Pratiksha Vinod Deshmukh</a:t>
          </a:r>
          <a:endParaRPr lang="en-US"/>
        </a:p>
      </dgm:t>
    </dgm:pt>
    <dgm:pt modelId="{81A85B1E-CFAC-4998-AAFE-056BF8547416}" type="parTrans" cxnId="{6DC776D5-00D0-4246-ADA0-876D44159CFD}">
      <dgm:prSet/>
      <dgm:spPr/>
      <dgm:t>
        <a:bodyPr/>
        <a:lstStyle/>
        <a:p>
          <a:endParaRPr lang="en-US"/>
        </a:p>
      </dgm:t>
    </dgm:pt>
    <dgm:pt modelId="{1828EBD9-C749-4E43-B306-C53A3D932E87}" type="sibTrans" cxnId="{6DC776D5-00D0-4246-ADA0-876D44159CFD}">
      <dgm:prSet/>
      <dgm:spPr/>
      <dgm:t>
        <a:bodyPr/>
        <a:lstStyle/>
        <a:p>
          <a:endParaRPr lang="en-US"/>
        </a:p>
      </dgm:t>
    </dgm:pt>
    <dgm:pt modelId="{9B72AFC2-4B00-41E8-B49A-B00C5F3F5C97}" type="pres">
      <dgm:prSet presAssocID="{975C4752-CC6D-4785-80D8-F862A6E23EE4}" presName="vert0" presStyleCnt="0">
        <dgm:presLayoutVars>
          <dgm:dir/>
          <dgm:animOne val="branch"/>
          <dgm:animLvl val="lvl"/>
        </dgm:presLayoutVars>
      </dgm:prSet>
      <dgm:spPr/>
    </dgm:pt>
    <dgm:pt modelId="{4A542E29-E098-4CE3-99BB-3A95F2A9D975}" type="pres">
      <dgm:prSet presAssocID="{103DE78B-94A8-42B7-A495-815D35E20D14}" presName="thickLine" presStyleLbl="alignNode1" presStyleIdx="0" presStyleCnt="5"/>
      <dgm:spPr/>
    </dgm:pt>
    <dgm:pt modelId="{8E22F03F-6BA6-4520-A51B-007454828071}" type="pres">
      <dgm:prSet presAssocID="{103DE78B-94A8-42B7-A495-815D35E20D14}" presName="horz1" presStyleCnt="0"/>
      <dgm:spPr/>
    </dgm:pt>
    <dgm:pt modelId="{0D35115C-FB1D-4CCA-8D74-9A5B65E550C0}" type="pres">
      <dgm:prSet presAssocID="{103DE78B-94A8-42B7-A495-815D35E20D14}" presName="tx1" presStyleLbl="revTx" presStyleIdx="0" presStyleCnt="5"/>
      <dgm:spPr/>
    </dgm:pt>
    <dgm:pt modelId="{657FE447-B0C2-4EBC-BDBA-139FEA5661BF}" type="pres">
      <dgm:prSet presAssocID="{103DE78B-94A8-42B7-A495-815D35E20D14}" presName="vert1" presStyleCnt="0"/>
      <dgm:spPr/>
    </dgm:pt>
    <dgm:pt modelId="{2DA669F4-A005-4065-B6C9-31ADD22AF60A}" type="pres">
      <dgm:prSet presAssocID="{33C0D5AD-43C5-4F83-990E-01A12D752876}" presName="thickLine" presStyleLbl="alignNode1" presStyleIdx="1" presStyleCnt="5"/>
      <dgm:spPr/>
    </dgm:pt>
    <dgm:pt modelId="{5E8093D7-CC30-4968-B71F-65C273BF63B2}" type="pres">
      <dgm:prSet presAssocID="{33C0D5AD-43C5-4F83-990E-01A12D752876}" presName="horz1" presStyleCnt="0"/>
      <dgm:spPr/>
    </dgm:pt>
    <dgm:pt modelId="{3607A41F-E3F9-4E60-BCB7-EF758A8771CF}" type="pres">
      <dgm:prSet presAssocID="{33C0D5AD-43C5-4F83-990E-01A12D752876}" presName="tx1" presStyleLbl="revTx" presStyleIdx="1" presStyleCnt="5"/>
      <dgm:spPr/>
    </dgm:pt>
    <dgm:pt modelId="{486FD750-9EAF-4DB8-B0A6-56AB2539CFCE}" type="pres">
      <dgm:prSet presAssocID="{33C0D5AD-43C5-4F83-990E-01A12D752876}" presName="vert1" presStyleCnt="0"/>
      <dgm:spPr/>
    </dgm:pt>
    <dgm:pt modelId="{5F0EE238-B6ED-4642-8FDB-461B744AEF98}" type="pres">
      <dgm:prSet presAssocID="{523BFC9A-85E3-4BBE-A0CA-5D6AFD2F28C0}" presName="thickLine" presStyleLbl="alignNode1" presStyleIdx="2" presStyleCnt="5"/>
      <dgm:spPr/>
    </dgm:pt>
    <dgm:pt modelId="{1847DA5B-2C93-4847-A02D-420D4559F3D0}" type="pres">
      <dgm:prSet presAssocID="{523BFC9A-85E3-4BBE-A0CA-5D6AFD2F28C0}" presName="horz1" presStyleCnt="0"/>
      <dgm:spPr/>
    </dgm:pt>
    <dgm:pt modelId="{F1F9F8A2-FAFA-4A26-A576-F69E9FC6F3A9}" type="pres">
      <dgm:prSet presAssocID="{523BFC9A-85E3-4BBE-A0CA-5D6AFD2F28C0}" presName="tx1" presStyleLbl="revTx" presStyleIdx="2" presStyleCnt="5"/>
      <dgm:spPr/>
    </dgm:pt>
    <dgm:pt modelId="{A556868E-3413-4FE3-AB5D-8D96D5D4DFE0}" type="pres">
      <dgm:prSet presAssocID="{523BFC9A-85E3-4BBE-A0CA-5D6AFD2F28C0}" presName="vert1" presStyleCnt="0"/>
      <dgm:spPr/>
    </dgm:pt>
    <dgm:pt modelId="{64E899E2-2DFD-4727-9E2F-99CD270AED0F}" type="pres">
      <dgm:prSet presAssocID="{DD22994D-CB17-4C57-B7D4-62758F4400FF}" presName="thickLine" presStyleLbl="alignNode1" presStyleIdx="3" presStyleCnt="5"/>
      <dgm:spPr/>
    </dgm:pt>
    <dgm:pt modelId="{8ABA2AD3-C3CF-4360-A280-E1DCC6A897AA}" type="pres">
      <dgm:prSet presAssocID="{DD22994D-CB17-4C57-B7D4-62758F4400FF}" presName="horz1" presStyleCnt="0"/>
      <dgm:spPr/>
    </dgm:pt>
    <dgm:pt modelId="{143D6555-B604-4792-A854-E3B117F6B140}" type="pres">
      <dgm:prSet presAssocID="{DD22994D-CB17-4C57-B7D4-62758F4400FF}" presName="tx1" presStyleLbl="revTx" presStyleIdx="3" presStyleCnt="5"/>
      <dgm:spPr/>
    </dgm:pt>
    <dgm:pt modelId="{BD76F98A-1324-4D2E-9EDF-31BCC6C6AC2A}" type="pres">
      <dgm:prSet presAssocID="{DD22994D-CB17-4C57-B7D4-62758F4400FF}" presName="vert1" presStyleCnt="0"/>
      <dgm:spPr/>
    </dgm:pt>
    <dgm:pt modelId="{776F7ACD-59D1-4F24-AE51-EC49475BF9C8}" type="pres">
      <dgm:prSet presAssocID="{3C458DE9-FAFA-4E6D-A7D3-FD7595C76692}" presName="thickLine" presStyleLbl="alignNode1" presStyleIdx="4" presStyleCnt="5"/>
      <dgm:spPr/>
    </dgm:pt>
    <dgm:pt modelId="{5804A670-9EFA-454C-BB58-023E80932E26}" type="pres">
      <dgm:prSet presAssocID="{3C458DE9-FAFA-4E6D-A7D3-FD7595C76692}" presName="horz1" presStyleCnt="0"/>
      <dgm:spPr/>
    </dgm:pt>
    <dgm:pt modelId="{EE3CEE26-50C5-4CF1-9B16-27AE82207FDA}" type="pres">
      <dgm:prSet presAssocID="{3C458DE9-FAFA-4E6D-A7D3-FD7595C76692}" presName="tx1" presStyleLbl="revTx" presStyleIdx="4" presStyleCnt="5"/>
      <dgm:spPr/>
    </dgm:pt>
    <dgm:pt modelId="{51B0A2A9-0739-4E90-8EE2-76C581E3560F}" type="pres">
      <dgm:prSet presAssocID="{3C458DE9-FAFA-4E6D-A7D3-FD7595C76692}" presName="vert1" presStyleCnt="0"/>
      <dgm:spPr/>
    </dgm:pt>
  </dgm:ptLst>
  <dgm:cxnLst>
    <dgm:cxn modelId="{53F2CE08-C822-4DEC-9754-BC3F06534310}" type="presOf" srcId="{103DE78B-94A8-42B7-A495-815D35E20D14}" destId="{0D35115C-FB1D-4CCA-8D74-9A5B65E550C0}" srcOrd="0" destOrd="0" presId="urn:microsoft.com/office/officeart/2008/layout/LinedList"/>
    <dgm:cxn modelId="{D3DF820F-7B93-452B-98F6-4A40134B0A86}" type="presOf" srcId="{975C4752-CC6D-4785-80D8-F862A6E23EE4}" destId="{9B72AFC2-4B00-41E8-B49A-B00C5F3F5C97}" srcOrd="0" destOrd="0" presId="urn:microsoft.com/office/officeart/2008/layout/LinedList"/>
    <dgm:cxn modelId="{3C0D4416-771E-4AD9-90DC-F6BF4724BB9C}" srcId="{975C4752-CC6D-4785-80D8-F862A6E23EE4}" destId="{523BFC9A-85E3-4BBE-A0CA-5D6AFD2F28C0}" srcOrd="2" destOrd="0" parTransId="{6D4B5C90-3010-4332-B42E-3F699C9A8CA2}" sibTransId="{2BF450A8-A085-4DFB-BA20-D260A2220D59}"/>
    <dgm:cxn modelId="{3C69D523-D22D-4E33-873C-D1756BEA020E}" type="presOf" srcId="{523BFC9A-85E3-4BBE-A0CA-5D6AFD2F28C0}" destId="{F1F9F8A2-FAFA-4A26-A576-F69E9FC6F3A9}" srcOrd="0" destOrd="0" presId="urn:microsoft.com/office/officeart/2008/layout/LinedList"/>
    <dgm:cxn modelId="{8CA52030-CDC9-4901-8642-4B436391270F}" srcId="{975C4752-CC6D-4785-80D8-F862A6E23EE4}" destId="{DD22994D-CB17-4C57-B7D4-62758F4400FF}" srcOrd="3" destOrd="0" parTransId="{D02677C7-EDC5-4BC2-9AEE-1D313D795E5F}" sibTransId="{01B68FC7-4102-428D-8FC7-0702D3228E78}"/>
    <dgm:cxn modelId="{7AB5593B-F300-44B7-926E-5DA0F75B2245}" type="presOf" srcId="{DD22994D-CB17-4C57-B7D4-62758F4400FF}" destId="{143D6555-B604-4792-A854-E3B117F6B140}" srcOrd="0" destOrd="0" presId="urn:microsoft.com/office/officeart/2008/layout/LinedList"/>
    <dgm:cxn modelId="{65813888-75DB-4D58-8FCB-24891E43286B}" type="presOf" srcId="{33C0D5AD-43C5-4F83-990E-01A12D752876}" destId="{3607A41F-E3F9-4E60-BCB7-EF758A8771CF}" srcOrd="0" destOrd="0" presId="urn:microsoft.com/office/officeart/2008/layout/LinedList"/>
    <dgm:cxn modelId="{92C31894-676A-4548-83D5-3CDA58AA07DA}" srcId="{975C4752-CC6D-4785-80D8-F862A6E23EE4}" destId="{33C0D5AD-43C5-4F83-990E-01A12D752876}" srcOrd="1" destOrd="0" parTransId="{40FEF27A-3A84-4216-8734-8730C77A284C}" sibTransId="{403CB848-2EA4-4200-89E3-96B0E4DD4547}"/>
    <dgm:cxn modelId="{5D4EA9A7-1EFC-4F22-957C-52F16989DDFE}" type="presOf" srcId="{3C458DE9-FAFA-4E6D-A7D3-FD7595C76692}" destId="{EE3CEE26-50C5-4CF1-9B16-27AE82207FDA}" srcOrd="0" destOrd="0" presId="urn:microsoft.com/office/officeart/2008/layout/LinedList"/>
    <dgm:cxn modelId="{1952ACAA-76D3-4D76-8217-DF053C983B5F}" srcId="{975C4752-CC6D-4785-80D8-F862A6E23EE4}" destId="{103DE78B-94A8-42B7-A495-815D35E20D14}" srcOrd="0" destOrd="0" parTransId="{35557988-099B-4DE5-B230-ABCB43E075F5}" sibTransId="{B1A3F489-FED5-4AD1-BE64-12B43DA16F73}"/>
    <dgm:cxn modelId="{6DC776D5-00D0-4246-ADA0-876D44159CFD}" srcId="{975C4752-CC6D-4785-80D8-F862A6E23EE4}" destId="{3C458DE9-FAFA-4E6D-A7D3-FD7595C76692}" srcOrd="4" destOrd="0" parTransId="{81A85B1E-CFAC-4998-AAFE-056BF8547416}" sibTransId="{1828EBD9-C749-4E43-B306-C53A3D932E87}"/>
    <dgm:cxn modelId="{F425EFFF-EDB7-4076-BB39-0B5375B001E9}" type="presParOf" srcId="{9B72AFC2-4B00-41E8-B49A-B00C5F3F5C97}" destId="{4A542E29-E098-4CE3-99BB-3A95F2A9D975}" srcOrd="0" destOrd="0" presId="urn:microsoft.com/office/officeart/2008/layout/LinedList"/>
    <dgm:cxn modelId="{061B3565-C6CE-436B-8F30-83466A74EBE6}" type="presParOf" srcId="{9B72AFC2-4B00-41E8-B49A-B00C5F3F5C97}" destId="{8E22F03F-6BA6-4520-A51B-007454828071}" srcOrd="1" destOrd="0" presId="urn:microsoft.com/office/officeart/2008/layout/LinedList"/>
    <dgm:cxn modelId="{FCB588F7-6A51-4653-BA60-B386B961738F}" type="presParOf" srcId="{8E22F03F-6BA6-4520-A51B-007454828071}" destId="{0D35115C-FB1D-4CCA-8D74-9A5B65E550C0}" srcOrd="0" destOrd="0" presId="urn:microsoft.com/office/officeart/2008/layout/LinedList"/>
    <dgm:cxn modelId="{EC606B24-843B-47C2-9C18-AAF68E35C29B}" type="presParOf" srcId="{8E22F03F-6BA6-4520-A51B-007454828071}" destId="{657FE447-B0C2-4EBC-BDBA-139FEA5661BF}" srcOrd="1" destOrd="0" presId="urn:microsoft.com/office/officeart/2008/layout/LinedList"/>
    <dgm:cxn modelId="{111366EB-5DE7-4816-863F-CED576938F7F}" type="presParOf" srcId="{9B72AFC2-4B00-41E8-B49A-B00C5F3F5C97}" destId="{2DA669F4-A005-4065-B6C9-31ADD22AF60A}" srcOrd="2" destOrd="0" presId="urn:microsoft.com/office/officeart/2008/layout/LinedList"/>
    <dgm:cxn modelId="{99D1DB55-0533-4ECC-8CD4-C4360308CF33}" type="presParOf" srcId="{9B72AFC2-4B00-41E8-B49A-B00C5F3F5C97}" destId="{5E8093D7-CC30-4968-B71F-65C273BF63B2}" srcOrd="3" destOrd="0" presId="urn:microsoft.com/office/officeart/2008/layout/LinedList"/>
    <dgm:cxn modelId="{231149D4-279C-491D-BD8F-0F218DE4276E}" type="presParOf" srcId="{5E8093D7-CC30-4968-B71F-65C273BF63B2}" destId="{3607A41F-E3F9-4E60-BCB7-EF758A8771CF}" srcOrd="0" destOrd="0" presId="urn:microsoft.com/office/officeart/2008/layout/LinedList"/>
    <dgm:cxn modelId="{2258C88F-DC05-472B-BD97-41AA907B0B14}" type="presParOf" srcId="{5E8093D7-CC30-4968-B71F-65C273BF63B2}" destId="{486FD750-9EAF-4DB8-B0A6-56AB2539CFCE}" srcOrd="1" destOrd="0" presId="urn:microsoft.com/office/officeart/2008/layout/LinedList"/>
    <dgm:cxn modelId="{E6408F50-04FD-4260-B239-4F8B42626657}" type="presParOf" srcId="{9B72AFC2-4B00-41E8-B49A-B00C5F3F5C97}" destId="{5F0EE238-B6ED-4642-8FDB-461B744AEF98}" srcOrd="4" destOrd="0" presId="urn:microsoft.com/office/officeart/2008/layout/LinedList"/>
    <dgm:cxn modelId="{261BC31C-57A6-408A-B516-8E72BD6D7FAB}" type="presParOf" srcId="{9B72AFC2-4B00-41E8-B49A-B00C5F3F5C97}" destId="{1847DA5B-2C93-4847-A02D-420D4559F3D0}" srcOrd="5" destOrd="0" presId="urn:microsoft.com/office/officeart/2008/layout/LinedList"/>
    <dgm:cxn modelId="{162DCDEE-16D3-4387-A1D9-DB8E1B5D1C9A}" type="presParOf" srcId="{1847DA5B-2C93-4847-A02D-420D4559F3D0}" destId="{F1F9F8A2-FAFA-4A26-A576-F69E9FC6F3A9}" srcOrd="0" destOrd="0" presId="urn:microsoft.com/office/officeart/2008/layout/LinedList"/>
    <dgm:cxn modelId="{7514D018-7607-4D20-AB3C-5AFBF481357B}" type="presParOf" srcId="{1847DA5B-2C93-4847-A02D-420D4559F3D0}" destId="{A556868E-3413-4FE3-AB5D-8D96D5D4DFE0}" srcOrd="1" destOrd="0" presId="urn:microsoft.com/office/officeart/2008/layout/LinedList"/>
    <dgm:cxn modelId="{E459A1B2-D10A-4576-8A57-CDF3C4E5E576}" type="presParOf" srcId="{9B72AFC2-4B00-41E8-B49A-B00C5F3F5C97}" destId="{64E899E2-2DFD-4727-9E2F-99CD270AED0F}" srcOrd="6" destOrd="0" presId="urn:microsoft.com/office/officeart/2008/layout/LinedList"/>
    <dgm:cxn modelId="{5D68AFBE-23A1-4AA9-95B0-A61F5F425F35}" type="presParOf" srcId="{9B72AFC2-4B00-41E8-B49A-B00C5F3F5C97}" destId="{8ABA2AD3-C3CF-4360-A280-E1DCC6A897AA}" srcOrd="7" destOrd="0" presId="urn:microsoft.com/office/officeart/2008/layout/LinedList"/>
    <dgm:cxn modelId="{CB265EE3-2AF0-489D-90E9-D4FE91F37561}" type="presParOf" srcId="{8ABA2AD3-C3CF-4360-A280-E1DCC6A897AA}" destId="{143D6555-B604-4792-A854-E3B117F6B140}" srcOrd="0" destOrd="0" presId="urn:microsoft.com/office/officeart/2008/layout/LinedList"/>
    <dgm:cxn modelId="{F7F180AA-6901-4408-AA0C-FF8D19ED1F28}" type="presParOf" srcId="{8ABA2AD3-C3CF-4360-A280-E1DCC6A897AA}" destId="{BD76F98A-1324-4D2E-9EDF-31BCC6C6AC2A}" srcOrd="1" destOrd="0" presId="urn:microsoft.com/office/officeart/2008/layout/LinedList"/>
    <dgm:cxn modelId="{C9AF98B7-4C5B-4BA1-9E6E-FDBEE09027CD}" type="presParOf" srcId="{9B72AFC2-4B00-41E8-B49A-B00C5F3F5C97}" destId="{776F7ACD-59D1-4F24-AE51-EC49475BF9C8}" srcOrd="8" destOrd="0" presId="urn:microsoft.com/office/officeart/2008/layout/LinedList"/>
    <dgm:cxn modelId="{85B08C2C-A594-48E0-A694-430C6AA5AC3F}" type="presParOf" srcId="{9B72AFC2-4B00-41E8-B49A-B00C5F3F5C97}" destId="{5804A670-9EFA-454C-BB58-023E80932E26}" srcOrd="9" destOrd="0" presId="urn:microsoft.com/office/officeart/2008/layout/LinedList"/>
    <dgm:cxn modelId="{89B3DD80-D3DE-45F9-9AFE-2742749D3ABC}" type="presParOf" srcId="{5804A670-9EFA-454C-BB58-023E80932E26}" destId="{EE3CEE26-50C5-4CF1-9B16-27AE82207FDA}" srcOrd="0" destOrd="0" presId="urn:microsoft.com/office/officeart/2008/layout/LinedList"/>
    <dgm:cxn modelId="{1115048B-66E0-4B31-BBB0-14884F21AACE}" type="presParOf" srcId="{5804A670-9EFA-454C-BB58-023E80932E26}" destId="{51B0A2A9-0739-4E90-8EE2-76C581E356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2E29-E098-4CE3-99BB-3A95F2A9D975}">
      <dsp:nvSpPr>
        <dsp:cNvPr id="0" name=""/>
        <dsp:cNvSpPr/>
      </dsp:nvSpPr>
      <dsp:spPr>
        <a:xfrm>
          <a:off x="0" y="703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5115C-FB1D-4CCA-8D74-9A5B65E550C0}">
      <dsp:nvSpPr>
        <dsp:cNvPr id="0" name=""/>
        <dsp:cNvSpPr/>
      </dsp:nvSpPr>
      <dsp:spPr>
        <a:xfrm>
          <a:off x="0" y="703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Kurri Nikitha</a:t>
          </a:r>
          <a:endParaRPr lang="en-US" sz="3900" kern="1200"/>
        </a:p>
      </dsp:txBody>
      <dsp:txXfrm>
        <a:off x="0" y="703"/>
        <a:ext cx="6408738" cy="1151608"/>
      </dsp:txXfrm>
    </dsp:sp>
    <dsp:sp modelId="{2DA669F4-A005-4065-B6C9-31ADD22AF60A}">
      <dsp:nvSpPr>
        <dsp:cNvPr id="0" name=""/>
        <dsp:cNvSpPr/>
      </dsp:nvSpPr>
      <dsp:spPr>
        <a:xfrm>
          <a:off x="0" y="1152311"/>
          <a:ext cx="6408738" cy="0"/>
        </a:xfrm>
        <a:prstGeom prst="line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accent2">
              <a:hueOff val="-1484199"/>
              <a:satOff val="0"/>
              <a:lumOff val="-6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7A41F-E3F9-4E60-BCB7-EF758A8771CF}">
      <dsp:nvSpPr>
        <dsp:cNvPr id="0" name=""/>
        <dsp:cNvSpPr/>
      </dsp:nvSpPr>
      <dsp:spPr>
        <a:xfrm>
          <a:off x="0" y="1152311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S.H.Nidhi</a:t>
          </a:r>
          <a:endParaRPr lang="en-US" sz="3900" kern="1200"/>
        </a:p>
      </dsp:txBody>
      <dsp:txXfrm>
        <a:off x="0" y="1152311"/>
        <a:ext cx="6408738" cy="1151608"/>
      </dsp:txXfrm>
    </dsp:sp>
    <dsp:sp modelId="{5F0EE238-B6ED-4642-8FDB-461B744AEF98}">
      <dsp:nvSpPr>
        <dsp:cNvPr id="0" name=""/>
        <dsp:cNvSpPr/>
      </dsp:nvSpPr>
      <dsp:spPr>
        <a:xfrm>
          <a:off x="0" y="2303920"/>
          <a:ext cx="6408738" cy="0"/>
        </a:xfrm>
        <a:prstGeom prst="line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9F8A2-FAFA-4A26-A576-F69E9FC6F3A9}">
      <dsp:nvSpPr>
        <dsp:cNvPr id="0" name=""/>
        <dsp:cNvSpPr/>
      </dsp:nvSpPr>
      <dsp:spPr>
        <a:xfrm>
          <a:off x="0" y="2303920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0" i="0" kern="1200" baseline="0"/>
            <a:t>Sourabh Dipak Pawar </a:t>
          </a:r>
          <a:endParaRPr lang="en-US" sz="3900" kern="1200"/>
        </a:p>
      </dsp:txBody>
      <dsp:txXfrm>
        <a:off x="0" y="2303920"/>
        <a:ext cx="6408738" cy="1151608"/>
      </dsp:txXfrm>
    </dsp:sp>
    <dsp:sp modelId="{64E899E2-2DFD-4727-9E2F-99CD270AED0F}">
      <dsp:nvSpPr>
        <dsp:cNvPr id="0" name=""/>
        <dsp:cNvSpPr/>
      </dsp:nvSpPr>
      <dsp:spPr>
        <a:xfrm>
          <a:off x="0" y="3455529"/>
          <a:ext cx="6408738" cy="0"/>
        </a:xfrm>
        <a:prstGeom prst="line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accent2">
              <a:hueOff val="-4452596"/>
              <a:satOff val="0"/>
              <a:lumOff val="-18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D6555-B604-4792-A854-E3B117F6B140}">
      <dsp:nvSpPr>
        <dsp:cNvPr id="0" name=""/>
        <dsp:cNvSpPr/>
      </dsp:nvSpPr>
      <dsp:spPr>
        <a:xfrm>
          <a:off x="0" y="3455529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0" i="0" kern="1200" baseline="0"/>
            <a:t>Sanket Anna Mahadik</a:t>
          </a:r>
          <a:endParaRPr lang="en-US" sz="3900" kern="1200"/>
        </a:p>
      </dsp:txBody>
      <dsp:txXfrm>
        <a:off x="0" y="3455529"/>
        <a:ext cx="6408738" cy="1151608"/>
      </dsp:txXfrm>
    </dsp:sp>
    <dsp:sp modelId="{776F7ACD-59D1-4F24-AE51-EC49475BF9C8}">
      <dsp:nvSpPr>
        <dsp:cNvPr id="0" name=""/>
        <dsp:cNvSpPr/>
      </dsp:nvSpPr>
      <dsp:spPr>
        <a:xfrm>
          <a:off x="0" y="4607138"/>
          <a:ext cx="6408738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CEE26-50C5-4CF1-9B16-27AE82207FDA}">
      <dsp:nvSpPr>
        <dsp:cNvPr id="0" name=""/>
        <dsp:cNvSpPr/>
      </dsp:nvSpPr>
      <dsp:spPr>
        <a:xfrm>
          <a:off x="0" y="4607138"/>
          <a:ext cx="6408738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baseline="0"/>
            <a:t>Pratiksha Vinod Deshmukh</a:t>
          </a:r>
          <a:endParaRPr lang="en-US" sz="3900" kern="1200"/>
        </a:p>
      </dsp:txBody>
      <dsp:txXfrm>
        <a:off x="0" y="4607138"/>
        <a:ext cx="6408738" cy="11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4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6067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06D9-8B8F-A3BD-FFD5-DD36F5E3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4065" y="1292187"/>
            <a:ext cx="4500561" cy="4266424"/>
          </a:xfrm>
        </p:spPr>
        <p:txBody>
          <a:bodyPr>
            <a:normAutofit/>
          </a:bodyPr>
          <a:lstStyle/>
          <a:p>
            <a:pPr algn="ctr"/>
            <a:r>
              <a:rPr lang="en-IN" sz="6000"/>
              <a:t>Online shopping List Notification</a:t>
            </a:r>
            <a:br>
              <a:rPr lang="en-IN" sz="6000"/>
            </a:br>
            <a:r>
              <a:rPr lang="en-IN" sz="6000"/>
              <a:t>(Observer Pattern)</a:t>
            </a:r>
            <a:endParaRPr lang="en-US" sz="6000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hopping List Vector Art, Icons, and Graphics for Free Download">
            <a:extLst>
              <a:ext uri="{FF2B5EF4-FFF2-40B4-BE49-F238E27FC236}">
                <a16:creationId xmlns:a16="http://schemas.microsoft.com/office/drawing/2014/main" id="{816FE5CD-8293-012F-3B39-179E1F437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2" b="2"/>
          <a:stretch/>
        </p:blipFill>
        <p:spPr bwMode="auto">
          <a:xfrm>
            <a:off x="261878" y="-360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09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6488-009B-3831-B3B7-A78B0476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11280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2786-AC06-5778-ACC1-AB0FBB15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39082"/>
            <a:ext cx="6927600" cy="64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57C9EE3-3056-4BB4-5622-4E7A0F81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" t="22556" r="46834" b="43710"/>
          <a:stretch/>
        </p:blipFill>
        <p:spPr>
          <a:xfrm>
            <a:off x="1117749" y="2372738"/>
            <a:ext cx="9956501" cy="37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7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D52E-C7EA-9A59-E252-8B9CC712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1716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 &amp; UPDATE PRODUCT: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6F40A9-A1CA-48C3-ADAE-7D999A83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" t="13459" r="20328" b="23581"/>
          <a:stretch/>
        </p:blipFill>
        <p:spPr>
          <a:xfrm>
            <a:off x="387598" y="1192062"/>
            <a:ext cx="11405938" cy="53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0C8B-1268-3740-0395-A438B2E6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35199"/>
            <a:ext cx="11101135" cy="9332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&amp; EXIT: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8CF4C1-09F7-0517-9DAF-4C5177968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t="27100" r="23018" b="9508"/>
          <a:stretch/>
        </p:blipFill>
        <p:spPr>
          <a:xfrm>
            <a:off x="660400" y="927100"/>
            <a:ext cx="11117618" cy="5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0CFE-619B-CA82-3D59-DBF4BA38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73300"/>
            <a:ext cx="11101135" cy="7681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 REGISTRATION &amp; USER LOGIN 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E608A8-837B-1906-4012-5BE06AF8E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13333" r="24375" b="8889"/>
          <a:stretch/>
        </p:blipFill>
        <p:spPr>
          <a:xfrm>
            <a:off x="380999" y="914400"/>
            <a:ext cx="11265567" cy="5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2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E4FA-6F5C-BE03-8505-DA1236BD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62465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VIEW NOTIFICATION:</a:t>
            </a:r>
            <a:endParaRPr lang="en-US" sz="40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B078552-BF12-88E4-E747-E457856C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14370" r="17666" b="9036"/>
          <a:stretch/>
        </p:blipFill>
        <p:spPr>
          <a:xfrm>
            <a:off x="1056640" y="1164657"/>
            <a:ext cx="968248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1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BF6739E-6C46-6375-4126-E9DE9AE68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" t="14518" r="18250" b="9630"/>
          <a:stretch/>
        </p:blipFill>
        <p:spPr>
          <a:xfrm>
            <a:off x="1346200" y="172720"/>
            <a:ext cx="9499600" cy="52019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6DE492-4FDD-E4BF-4763-FB3605432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3333" b="69926"/>
          <a:stretch/>
        </p:blipFill>
        <p:spPr>
          <a:xfrm>
            <a:off x="223520" y="5537200"/>
            <a:ext cx="11744960" cy="11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34F9-BCBB-720D-EF9B-133F19C3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23B9-A14E-E853-FBE0-85BB6D9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222409"/>
            <a:ext cx="11101136" cy="48553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 :  users can save time by not having to manually remember what they need to buy.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of forgetting items :  shopping list notifications ensure that users do not forget to buy any items on their list.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organization :  shopping list notifications allow users to better organize their shopping trips by planning what they need in advance.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shopping :  shopping list notifications can be customized to provide smart shopping options, such as suggesting alternative products or providing price comparisons.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9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577A4-24FB-A5B5-9DA5-8C1D3FCC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37" y="197139"/>
            <a:ext cx="4500561" cy="769036"/>
          </a:xfrm>
        </p:spPr>
        <p:txBody>
          <a:bodyPr anchor="t"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Enhances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78E6-871D-9E9D-BB72-903606C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56648"/>
            <a:ext cx="4858920" cy="5755908"/>
          </a:xfrm>
        </p:spPr>
        <p:txBody>
          <a:bodyPr anchor="t">
            <a:no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technology :  In cases where the user does not have access to their device, they may not receive the notification.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errors: Technical errors, such as system glitches or app crashes, may prevent users from receiving the shopping list notifications.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:  Shopping list notifications require access to personal data, such as user location and purchase history.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Over-reliance:  This could lead to reduced memory and recall skills over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1D4A817-ED8C-FC30-928B-C4C623760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6" r="32854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34904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5F941-A35C-A786-13C0-0F4176A0E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99" r="1" b="1"/>
          <a:stretch/>
        </p:blipFill>
        <p:spPr>
          <a:xfrm>
            <a:off x="-687" y="-4"/>
            <a:ext cx="12192687" cy="68580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30768-957E-01A6-EFD2-517ECAF7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583" y="5303368"/>
            <a:ext cx="5179271" cy="1098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871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302C9-56AA-D3E1-96BE-4FE558C1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48" y="3013200"/>
            <a:ext cx="4500561" cy="831600"/>
          </a:xfrm>
        </p:spPr>
        <p:txBody>
          <a:bodyPr anchor="t"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done by: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F736AD-5A8A-FE02-A667-C13562544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400702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4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DF130-09A8-BE38-E94C-F76230C4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3233103" cy="945569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AF9C-F465-0B87-16AF-0C69B0C6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0" y="635267"/>
            <a:ext cx="7426965" cy="5370897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list notifications are a modern solution to the age-old problem of remembering what items to buy when shopping.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growth of technology and the ubiquity of smartphones, shopping list notifications have become increasingly popular.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notifications provide users with timely reminders about items on their shopping lists, helping them to stay organized and save time.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Shopping List Images - Free Download on Freepik">
            <a:extLst>
              <a:ext uri="{FF2B5EF4-FFF2-40B4-BE49-F238E27FC236}">
                <a16:creationId xmlns:a16="http://schemas.microsoft.com/office/drawing/2014/main" id="{82DEE7FA-A792-D040-10B9-743E30BED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54534" y="1907636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D6BA-5B4E-E9E5-B0D7-25E4D64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660" y="1024401"/>
            <a:ext cx="4554821" cy="1294424"/>
          </a:xfrm>
        </p:spPr>
        <p:txBody>
          <a:bodyPr anchor="t">
            <a:normAutofit/>
          </a:bodyPr>
          <a:lstStyle/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DETAILS: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ED80-837A-9233-821D-5EF0CAD9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114" y="2261094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coded and made using the following compilers: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 Compiler.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CPP.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8B1285-8063-4B0C-BC7D-E13E22CBC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32685" y="-166912"/>
            <a:ext cx="4774524" cy="4774524"/>
            <a:chOff x="2387545" y="19050"/>
            <a:chExt cx="4774524" cy="477452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5D9E0E1-0E24-4E03-BDB4-DAAF547C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7545" y="19050"/>
              <a:ext cx="4774524" cy="4774524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2FF4AB-6535-4C1F-8AF4-68CDC7C8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65836" y="1193574"/>
              <a:ext cx="3600000" cy="360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39C45301-BF3C-412B-A22C-DB52E073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783929"/>
            <a:ext cx="3751944" cy="375194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9F37AA-2EB5-FD4D-963F-AA77DD5F9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22284" y="172452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635000"/>
          </a:effectLst>
        </p:spPr>
      </p:pic>
      <p:pic>
        <p:nvPicPr>
          <p:cNvPr id="5" name="Picture 2" descr="OnlineGDB Desktop App for Mac and PC - WebCatalog">
            <a:extLst>
              <a:ext uri="{FF2B5EF4-FFF2-40B4-BE49-F238E27FC236}">
                <a16:creationId xmlns:a16="http://schemas.microsoft.com/office/drawing/2014/main" id="{0297EFE3-CCFE-D2BE-BAAB-EA5B67274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 bwMode="auto">
          <a:xfrm>
            <a:off x="198291" y="3066960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7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13FA-BAB4-0FF2-87A6-C4CA2BD9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1"/>
            <a:ext cx="11101135" cy="865288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C840-B568-AB8B-503F-FD8E8994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07419"/>
            <a:ext cx="11101136" cy="45761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Classes and Objects, Inheritance and Polymorphism, Observer Design Pattern, STL Containers and Algorithms, Multithreading using C++ Threads in CPP while working on this.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in C++ is the building block that leads to Object-Oriented programming. It is a user-defined data type, which holds its own data members and member functions, which can be accessed and used by creating an instance of that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instance of a Class. When a class is defined, no memory is allocated but when it is instantiated (i.e. an object is created) memory is allocated.</a:t>
            </a:r>
          </a:p>
        </p:txBody>
      </p:sp>
    </p:spTree>
    <p:extLst>
      <p:ext uri="{BB962C8B-B14F-4D97-AF65-F5344CB8AC3E}">
        <p14:creationId xmlns:p14="http://schemas.microsoft.com/office/powerpoint/2010/main" val="305937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D98E61A-E482-4DCD-B615-A18B8685C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13" name="Group 4112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8" name="Rectangle 4117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9" name="Rectangle 4118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35" name="Group 4113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6" name="Rectangle 4115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7" name="Rectangle 4116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098" name="Picture 2" descr="Polymorphism in C++ - javatpoint">
            <a:extLst>
              <a:ext uri="{FF2B5EF4-FFF2-40B4-BE49-F238E27FC236}">
                <a16:creationId xmlns:a16="http://schemas.microsoft.com/office/drawing/2014/main" id="{C4D2341C-B61B-2058-06FE-10930BDAB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26" y="385148"/>
            <a:ext cx="5386895" cy="28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heritance in C++ - javatpoint">
            <a:extLst>
              <a:ext uri="{FF2B5EF4-FFF2-40B4-BE49-F238E27FC236}">
                <a16:creationId xmlns:a16="http://schemas.microsoft.com/office/drawing/2014/main" id="{C66E510B-AE40-6D77-ACCD-8705A2FF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383" y="3662247"/>
            <a:ext cx="5428737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FA60-1DDA-B952-B0C4-86B67442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530" y="230600"/>
            <a:ext cx="5400001" cy="2952564"/>
          </a:xfrm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that in which we can perform a task in multiple forms or ways.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applied to the functions or methods. Polymorphism allows the object to decide which form of the function to implement at compile-time as well as run-time.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0EC395-BCFE-2034-484D-E1BE786B6812}"/>
              </a:ext>
            </a:extLst>
          </p:cNvPr>
          <p:cNvSpPr txBox="1">
            <a:spLocks/>
          </p:cNvSpPr>
          <p:nvPr/>
        </p:nvSpPr>
        <p:spPr>
          <a:xfrm>
            <a:off x="429820" y="3778339"/>
            <a:ext cx="5689237" cy="2260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one in which a new class is created that inherits the properties of the already exist class.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the concept of code reusability and reduces the length of the code in object-oriented programming.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13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92D1-F74C-C769-A2C0-EA58FB60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14400"/>
            <a:ext cx="11101136" cy="5394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STL : The standard template library (STL) is a set of C++ template classes to provide common programming data structures and functions such as lists, stacks, arrays, etc. It is a library of container classes, algorithms, and iterators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ower up C++ with STL. Become a better coder with STL | by Megha B H |  Medium">
            <a:extLst>
              <a:ext uri="{FF2B5EF4-FFF2-40B4-BE49-F238E27FC236}">
                <a16:creationId xmlns:a16="http://schemas.microsoft.com/office/drawing/2014/main" id="{E7097F9D-5306-D864-2269-D21852F91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2" b="15682"/>
          <a:stretch/>
        </p:blipFill>
        <p:spPr bwMode="auto">
          <a:xfrm>
            <a:off x="2391459" y="2959033"/>
            <a:ext cx="7398218" cy="30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6FDD-FEE2-4A13-16A6-B8D90504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902" y="2646494"/>
            <a:ext cx="3553144" cy="18405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Level-0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296072-A2D3-CD6A-FB4D-DAC0866D1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t="15778" b="14219"/>
          <a:stretch/>
        </p:blipFill>
        <p:spPr>
          <a:xfrm>
            <a:off x="333678" y="882863"/>
            <a:ext cx="7482892" cy="50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19C46-15FF-E487-8AFB-9A9E29BD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408" y="2738955"/>
            <a:ext cx="4500561" cy="1108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Level-1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A85B-9166-8E8F-FC04-705EB0FB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3" y="332590"/>
            <a:ext cx="6977827" cy="61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12" ma:contentTypeDescription="Create a new document." ma:contentTypeScope="" ma:versionID="8cd0960230d29ea8fff72c64583725b4">
  <xsd:schema xmlns:xsd="http://www.w3.org/2001/XMLSchema" xmlns:xs="http://www.w3.org/2001/XMLSchema" xmlns:p="http://schemas.microsoft.com/office/2006/metadata/properties" xmlns:ns2="2b84eb40-9918-4ecf-b9ca-64c519ae940e" xmlns:ns3="a11cff58-0788-4411-adcb-6c3933861b10" targetNamespace="http://schemas.microsoft.com/office/2006/metadata/properties" ma:root="true" ma:fieldsID="f6b6928cf4d4ca46e5b3761cc3266e61" ns2:_="" ns3:_="">
    <xsd:import namespace="2b84eb40-9918-4ecf-b9ca-64c519ae940e"/>
    <xsd:import namespace="a11cff58-0788-4411-adcb-6c3933861b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cff58-0788-4411-adcb-6c3933861b1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4eb40-9918-4ecf-b9ca-64c519ae94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7DA37C-74D6-497D-94DE-A12D4BFEBB85}"/>
</file>

<file path=customXml/itemProps2.xml><?xml version="1.0" encoding="utf-8"?>
<ds:datastoreItem xmlns:ds="http://schemas.openxmlformats.org/officeDocument/2006/customXml" ds:itemID="{3513F744-6327-48B3-A845-466CC11BF199}"/>
</file>

<file path=customXml/itemProps3.xml><?xml version="1.0" encoding="utf-8"?>
<ds:datastoreItem xmlns:ds="http://schemas.openxmlformats.org/officeDocument/2006/customXml" ds:itemID="{E98699CC-6F2F-4D60-9BBC-961828A7E7EC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573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Bell MT</vt:lpstr>
      <vt:lpstr>Times New Roman</vt:lpstr>
      <vt:lpstr>Wingdings</vt:lpstr>
      <vt:lpstr>GlowVTI</vt:lpstr>
      <vt:lpstr>Online shopping List Notification (Observer Pattern)</vt:lpstr>
      <vt:lpstr>Project is done by:</vt:lpstr>
      <vt:lpstr>Abstract:</vt:lpstr>
      <vt:lpstr>SOFTWARE DETAILS:</vt:lpstr>
      <vt:lpstr>TECHNICAL REQUIREMENTS:</vt:lpstr>
      <vt:lpstr>PowerPoint Presentation</vt:lpstr>
      <vt:lpstr>PowerPoint Presentation</vt:lpstr>
      <vt:lpstr>DFD Level-0</vt:lpstr>
      <vt:lpstr>DFD Level-1</vt:lpstr>
      <vt:lpstr>OUTPUT: </vt:lpstr>
      <vt:lpstr>ADD PRODUCT &amp; UPDATE PRODUCT:</vt:lpstr>
      <vt:lpstr>VIEW PRODUCT &amp; EXIT:</vt:lpstr>
      <vt:lpstr>NEW USER REGISTRATION &amp; USER LOGIN :</vt:lpstr>
      <vt:lpstr>VIEW NOTIFICATION:</vt:lpstr>
      <vt:lpstr>PowerPoint Presentation</vt:lpstr>
      <vt:lpstr>ADVANTAGES:</vt:lpstr>
      <vt:lpstr>Further Enhances:</vt:lpstr>
      <vt:lpstr>THANKYOU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List Notification (Observer Pattern)</dc:title>
  <dc:creator>Kurri Nikitha[CAPG-106]</dc:creator>
  <cp:lastModifiedBy>Kurri Nikitha[CAPG-106]</cp:lastModifiedBy>
  <cp:revision>9</cp:revision>
  <dcterms:created xsi:type="dcterms:W3CDTF">2023-03-03T05:58:25Z</dcterms:created>
  <dcterms:modified xsi:type="dcterms:W3CDTF">2023-03-04T10:16:07Z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0x010100C1E609119D9AB8469F2ED02F232E0765</vt:lpwstr>
  </property>
</Properties>
</file>