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2509" autoAdjust="0"/>
  </p:normalViewPr>
  <p:slideViewPr>
    <p:cSldViewPr>
      <p:cViewPr>
        <p:scale>
          <a:sx n="150" d="100"/>
          <a:sy n="150" d="100"/>
        </p:scale>
        <p:origin x="715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09447"/>
            <a:ext cx="5784850" cy="106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100"/>
              </a:spcBef>
            </a:pPr>
            <a:r>
              <a:rPr spc="-270" dirty="0"/>
              <a:t>DevSecOps</a:t>
            </a:r>
            <a:r>
              <a:rPr spc="-200" dirty="0"/>
              <a:t> </a:t>
            </a:r>
            <a:r>
              <a:rPr spc="-160" dirty="0"/>
              <a:t>CI/CD</a:t>
            </a:r>
            <a:r>
              <a:rPr spc="-204" dirty="0"/>
              <a:t> </a:t>
            </a:r>
            <a:r>
              <a:rPr spc="-150" dirty="0"/>
              <a:t>:</a:t>
            </a:r>
            <a:r>
              <a:rPr spc="-204" dirty="0"/>
              <a:t> </a:t>
            </a:r>
            <a:r>
              <a:rPr spc="-160" dirty="0"/>
              <a:t>Deploying</a:t>
            </a:r>
            <a:r>
              <a:rPr spc="-200" dirty="0"/>
              <a:t> </a:t>
            </a:r>
            <a:r>
              <a:rPr spc="-50" dirty="0"/>
              <a:t>a </a:t>
            </a:r>
            <a:r>
              <a:rPr spc="-265" dirty="0"/>
              <a:t>Secure</a:t>
            </a:r>
            <a:r>
              <a:rPr spc="-200" dirty="0"/>
              <a:t> </a:t>
            </a:r>
            <a:r>
              <a:rPr spc="-150" dirty="0"/>
              <a:t>Hotstar</a:t>
            </a:r>
            <a:r>
              <a:rPr spc="-200" dirty="0"/>
              <a:t> </a:t>
            </a:r>
            <a:r>
              <a:rPr spc="-10" dirty="0"/>
              <a:t>Clone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2124455"/>
            <a:ext cx="1261745" cy="2806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b="1" u="sng" spc="-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Prerequisites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" y="2574290"/>
            <a:ext cx="625538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account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setup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Basic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knowledge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services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Understanding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DevSecOps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principles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Familiarity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Jenkins,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Java,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SonarQube,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Kubectl,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Terraform,Docker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Scout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509009"/>
            <a:ext cx="3228340" cy="2800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b="1" u="sng" spc="-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Step-by-</a:t>
            </a:r>
            <a:r>
              <a:rPr sz="1800" b="1" u="sng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Step</a:t>
            </a:r>
            <a:r>
              <a:rPr sz="1800" b="1" u="sng" spc="2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Deployment</a:t>
            </a:r>
            <a:r>
              <a:rPr sz="1800" b="1" u="sng" spc="2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3978401"/>
            <a:ext cx="2668270" cy="21717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1: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Setting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up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EC2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" y="4175251"/>
            <a:ext cx="464058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EC2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Ubuntu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AMI,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t2.large,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30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GB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storage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Assigning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IAM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role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Admin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access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learning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purposes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769357"/>
            <a:ext cx="3903979" cy="21717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2:</a:t>
            </a:r>
            <a:r>
              <a:rPr sz="14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Installation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Required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Tools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094" y="4966207"/>
            <a:ext cx="3171825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Writing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script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automate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installation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of: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Jenkins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Java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SonarQube</a:t>
            </a:r>
            <a:r>
              <a:rPr sz="1200" spc="-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container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CLI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Kubectl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3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Terraform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6660641"/>
            <a:ext cx="2432050" cy="21717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3: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Jenkins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Job</a:t>
            </a:r>
            <a:r>
              <a:rPr sz="14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Configuration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094" y="6857491"/>
            <a:ext cx="4170679" cy="206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Creating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Jenkins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jobs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for: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Creating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EKS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cluster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Deploying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Hotstar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clone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Jenkins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job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stages: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Sending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files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SonarQube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static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code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Running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npm</a:t>
            </a:r>
            <a:r>
              <a:rPr sz="12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install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3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Implementing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OWASP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checks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Installing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running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Scout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container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Scanning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files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images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Scout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Building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pushing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images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Deploying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application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EKS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cluster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9156191"/>
            <a:ext cx="1826260" cy="21717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400" b="1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4: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 Clean-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Up 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Process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094" y="9353041"/>
            <a:ext cx="2301875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Removing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EKS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cluster</a:t>
            </a:r>
            <a:endParaRPr sz="12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Deleting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IAM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role</a:t>
            </a:r>
            <a:endParaRPr sz="12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3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Terminating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Ubuntu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085591"/>
            <a:ext cx="35674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console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whether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not.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5122417"/>
            <a:ext cx="2658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group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478011"/>
            <a:ext cx="147955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3B: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Hotstar</a:t>
            </a:r>
            <a:r>
              <a:rPr sz="1400" b="1" spc="-25" dirty="0">
                <a:latin typeface="Calibri"/>
                <a:cs typeface="Calibri"/>
              </a:rPr>
              <a:t> job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8792971"/>
            <a:ext cx="2932430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dashboard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Plugins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Available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Plugins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20404"/>
            <a:ext cx="6606933" cy="24691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408425"/>
            <a:ext cx="6644817" cy="16191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5445251"/>
            <a:ext cx="6645897" cy="25804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118"/>
            <a:ext cx="2083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Search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Plugins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892301"/>
            <a:ext cx="152400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Eclipse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Temurin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installer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194815"/>
            <a:ext cx="121666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Scanner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496567"/>
            <a:ext cx="45593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NodeJs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2101595"/>
            <a:ext cx="44958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Docker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404109"/>
            <a:ext cx="1109345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706623"/>
            <a:ext cx="979169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Pipeline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3008375"/>
            <a:ext cx="68961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API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3310889"/>
            <a:ext cx="1119505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Docker-build-</a:t>
            </a:r>
            <a:r>
              <a:rPr sz="1200" spc="-20" dirty="0">
                <a:latin typeface="Calibri"/>
                <a:cs typeface="Calibri"/>
              </a:rPr>
              <a:t>step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4571"/>
            <a:ext cx="6645363" cy="60005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118"/>
            <a:ext cx="5628005" cy="545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Calibri"/>
                <a:cs typeface="Calibri"/>
              </a:rPr>
              <a:t>Configure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Global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Tool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Configuration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Tools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JDK(17)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NodeJs(22)→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Save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7049515"/>
            <a:ext cx="2294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latest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version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95755"/>
            <a:ext cx="6645909" cy="2883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095889"/>
            <a:ext cx="6645897" cy="28492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7372350"/>
            <a:ext cx="6645897" cy="28096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20853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Owasp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10.0.3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version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693667"/>
            <a:ext cx="200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latest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version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Docker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868231"/>
            <a:ext cx="6602730" cy="13500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save.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latin typeface="Calibri"/>
                <a:cs typeface="Calibri"/>
              </a:rPr>
              <a:t>Configure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Sonar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Server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Manage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Jenkins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latin typeface="Calibri"/>
                <a:cs typeface="Calibri"/>
              </a:rPr>
              <a:t>Grab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Address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9000,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IP&gt;:9000.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Goto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Server.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Administration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Tokens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Token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Generate</a:t>
            </a:r>
            <a:r>
              <a:rPr sz="1200" spc="-20" dirty="0">
                <a:latin typeface="Calibri"/>
                <a:cs typeface="Calibri"/>
              </a:rPr>
              <a:t> Token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45897" cy="28382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016704"/>
            <a:ext cx="6645909" cy="2855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661" y="8343900"/>
            <a:ext cx="6645896" cy="17938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1378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</a:t>
            </a:r>
            <a:r>
              <a:rPr sz="1200" spc="-20" dirty="0">
                <a:latin typeface="Calibri"/>
                <a:cs typeface="Calibri"/>
              </a:rPr>
              <a:t> Token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646173"/>
            <a:ext cx="2595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token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generate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941317"/>
            <a:ext cx="6261735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copy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Token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Secret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should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this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6910069"/>
            <a:ext cx="2628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8138413"/>
            <a:ext cx="516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image.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764"/>
            <a:ext cx="6626224" cy="17875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566665"/>
            <a:ext cx="6522923" cy="21687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7305225"/>
            <a:ext cx="6380619" cy="7013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8461399"/>
            <a:ext cx="6324599" cy="17621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742950"/>
            <a:ext cx="6646121" cy="8204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3221990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Save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quality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also </a:t>
            </a:r>
            <a:r>
              <a:rPr sz="1200" dirty="0">
                <a:latin typeface="Calibri"/>
                <a:cs typeface="Calibri"/>
              </a:rPr>
              <a:t>Administration–&gt;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Configuration–&gt;Webhooks</a:t>
            </a:r>
            <a:endParaRPr sz="1200">
              <a:latin typeface="Calibri"/>
              <a:cs typeface="Calibri"/>
            </a:endParaRPr>
          </a:p>
          <a:p>
            <a:pPr marL="12700" marR="2276475">
              <a:lnSpc>
                <a:spcPts val="2380"/>
              </a:lnSpc>
              <a:spcBef>
                <a:spcPts val="95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details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913123"/>
            <a:ext cx="445198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push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image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global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credential</a:t>
            </a:r>
            <a:endParaRPr sz="1200">
              <a:latin typeface="Calibri"/>
              <a:cs typeface="Calibri"/>
            </a:endParaRPr>
          </a:p>
          <a:p>
            <a:pPr marL="12700" marR="317500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Add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DockerHub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Username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Password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Global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Credentials </a:t>
            </a:r>
            <a:r>
              <a:rPr sz="1200" dirty="0">
                <a:latin typeface="Calibri"/>
                <a:cs typeface="Calibri"/>
              </a:rPr>
              <a:t>Now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CLI;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142737"/>
            <a:ext cx="242189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  <a:tabLst>
                <a:tab pos="896619" algn="l"/>
              </a:tabLst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login</a:t>
            </a:r>
            <a:r>
              <a:rPr sz="1200" dirty="0">
                <a:latin typeface="Calibri"/>
                <a:cs typeface="Calibri"/>
              </a:rPr>
              <a:t>	#use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login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5725921"/>
            <a:ext cx="267525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Calibri"/>
                <a:cs typeface="Calibri"/>
              </a:rPr>
              <a:t>Pipeline</a:t>
            </a:r>
            <a:r>
              <a:rPr lang="en-US" sz="1400" b="1" dirty="0">
                <a:latin typeface="Calibri"/>
                <a:cs typeface="Calibri"/>
              </a:rPr>
              <a:t> :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69020"/>
            <a:ext cx="6645909" cy="1839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C2099B-5A58-3F3B-7550-9CDC661F49EF}"/>
              </a:ext>
            </a:extLst>
          </p:cNvPr>
          <p:cNvSpPr txBox="1"/>
          <p:nvPr/>
        </p:nvSpPr>
        <p:spPr>
          <a:xfrm>
            <a:off x="358775" y="5411302"/>
            <a:ext cx="6838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curl -</a:t>
            </a:r>
            <a:r>
              <a:rPr lang="en-US" sz="1050" dirty="0" err="1"/>
              <a:t>sSfL</a:t>
            </a:r>
            <a:r>
              <a:rPr lang="en-US" sz="1050" dirty="0"/>
              <a:t> https://raw.githubusercontent.com/docker/scout-cli/main/install.sh | </a:t>
            </a:r>
            <a:r>
              <a:rPr lang="en-US" sz="1050" dirty="0" err="1"/>
              <a:t>sudo</a:t>
            </a:r>
            <a:r>
              <a:rPr lang="en-US" sz="1050" dirty="0"/>
              <a:t> </a:t>
            </a:r>
            <a:r>
              <a:rPr lang="en-US" sz="1050" dirty="0" err="1"/>
              <a:t>sh</a:t>
            </a:r>
            <a:r>
              <a:rPr lang="en-US" sz="1050" dirty="0"/>
              <a:t> -s -- -b /</a:t>
            </a:r>
            <a:r>
              <a:rPr lang="en-US" sz="1050" dirty="0" err="1"/>
              <a:t>usr</a:t>
            </a:r>
            <a:r>
              <a:rPr lang="en-US" sz="1050" dirty="0"/>
              <a:t>/local/bin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20F1950-A0CF-8DFC-1F85-150EB1CCEFC4}"/>
              </a:ext>
            </a:extLst>
          </p:cNvPr>
          <p:cNvSpPr txBox="1"/>
          <p:nvPr/>
        </p:nvSpPr>
        <p:spPr>
          <a:xfrm>
            <a:off x="1568450" y="-215900"/>
            <a:ext cx="3779520" cy="994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pipeline {</a:t>
            </a:r>
          </a:p>
          <a:p>
            <a:r>
              <a:rPr lang="en-US" sz="800" dirty="0"/>
              <a:t>    agent any</a:t>
            </a:r>
          </a:p>
          <a:p>
            <a:r>
              <a:rPr lang="en-US" sz="800" dirty="0"/>
              <a:t>    tools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jdk</a:t>
            </a:r>
            <a:r>
              <a:rPr lang="en-US" sz="800" dirty="0"/>
              <a:t> 'jdk17'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nodejs</a:t>
            </a:r>
            <a:r>
              <a:rPr lang="en-US" sz="800" dirty="0"/>
              <a:t> 'node22'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environment {</a:t>
            </a:r>
          </a:p>
          <a:p>
            <a:r>
              <a:rPr lang="en-US" sz="800" dirty="0"/>
              <a:t>        SCANNER_HOME = tool 'sonar-scanner'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stages {</a:t>
            </a:r>
          </a:p>
          <a:p>
            <a:r>
              <a:rPr lang="en-US" sz="800" dirty="0"/>
              <a:t>        stage('Clean Workspace')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cleanWs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stage('Checkout from Git')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git branch: 'main', url: 'https://github.com/ramannkhanna2/</a:t>
            </a:r>
            <a:r>
              <a:rPr lang="en-US" sz="800" dirty="0" err="1"/>
              <a:t>DevSecOps</a:t>
            </a:r>
            <a:r>
              <a:rPr lang="en-US" sz="800" dirty="0"/>
              <a:t>-CI-CD-Hotstar-</a:t>
            </a:r>
            <a:r>
              <a:rPr lang="en-US" sz="800" dirty="0" err="1"/>
              <a:t>Clone.git</a:t>
            </a:r>
            <a:r>
              <a:rPr lang="en-US" sz="800" dirty="0"/>
              <a:t>'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stage('SonarQube Analysis')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withSonarQubeEnv</a:t>
            </a:r>
            <a:r>
              <a:rPr lang="en-US" sz="800" dirty="0"/>
              <a:t>('sonar-server')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sh</a:t>
            </a:r>
            <a:r>
              <a:rPr lang="en-US" sz="800" dirty="0"/>
              <a:t> '''$SCANNER_HOME/bin/sonar-scanner \</a:t>
            </a:r>
          </a:p>
          <a:p>
            <a:r>
              <a:rPr lang="en-US" sz="800" dirty="0"/>
              <a:t>                        -</a:t>
            </a:r>
            <a:r>
              <a:rPr lang="en-US" sz="800" dirty="0" err="1"/>
              <a:t>Dsonar.projectName</a:t>
            </a:r>
            <a:r>
              <a:rPr lang="en-US" sz="800" dirty="0"/>
              <a:t>=Hotstar \</a:t>
            </a:r>
          </a:p>
          <a:p>
            <a:r>
              <a:rPr lang="en-US" sz="800" dirty="0"/>
              <a:t>                        -</a:t>
            </a:r>
            <a:r>
              <a:rPr lang="en-US" sz="800" dirty="0" err="1"/>
              <a:t>Dsonar.projectKey</a:t>
            </a:r>
            <a:r>
              <a:rPr lang="en-US" sz="800" dirty="0"/>
              <a:t>=Hotstar'''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stage('Quality Gate')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waitForQualityGate</a:t>
            </a:r>
            <a:r>
              <a:rPr lang="en-US" sz="800" dirty="0"/>
              <a:t> </a:t>
            </a:r>
            <a:r>
              <a:rPr lang="en-US" sz="800" dirty="0" err="1"/>
              <a:t>abortPipeline</a:t>
            </a:r>
            <a:r>
              <a:rPr lang="en-US" sz="800" dirty="0"/>
              <a:t>: false, </a:t>
            </a:r>
            <a:r>
              <a:rPr lang="en-US" sz="800" dirty="0" err="1"/>
              <a:t>credentialsId</a:t>
            </a:r>
            <a:r>
              <a:rPr lang="en-US" sz="800" dirty="0"/>
              <a:t>: 'Sonar-token'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stage('Install Dependencies')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sh</a:t>
            </a:r>
            <a:r>
              <a:rPr lang="en-US" sz="800" dirty="0"/>
              <a:t> "</a:t>
            </a:r>
            <a:r>
              <a:rPr lang="en-US" sz="800" dirty="0" err="1"/>
              <a:t>npm</a:t>
            </a:r>
            <a:r>
              <a:rPr lang="en-US" sz="800" dirty="0"/>
              <a:t> install"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stage('Docker Scout Filesystem Scan') {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withDockerRegistry</a:t>
            </a:r>
            <a:r>
              <a:rPr lang="en-US" sz="800" dirty="0"/>
              <a:t>(</a:t>
            </a:r>
            <a:r>
              <a:rPr lang="en-US" sz="800" dirty="0" err="1"/>
              <a:t>credentialsId</a:t>
            </a:r>
            <a:r>
              <a:rPr lang="en-US" sz="800" dirty="0"/>
              <a:t>: 'docker-creds', </a:t>
            </a:r>
            <a:r>
              <a:rPr lang="en-US" sz="800" dirty="0" err="1"/>
              <a:t>toolName</a:t>
            </a:r>
            <a:r>
              <a:rPr lang="en-US" sz="800" dirty="0"/>
              <a:t>: 'docker') {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</a:t>
            </a:r>
            <a:r>
              <a:rPr lang="en-US" sz="800" dirty="0" err="1"/>
              <a:t>quickview</a:t>
            </a:r>
            <a:r>
              <a:rPr lang="en-US" sz="800" dirty="0"/>
              <a:t> fs://.'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</a:t>
            </a:r>
            <a:r>
              <a:rPr lang="en-US" sz="800" dirty="0" err="1"/>
              <a:t>cves</a:t>
            </a:r>
            <a:r>
              <a:rPr lang="en-US" sz="800" dirty="0"/>
              <a:t> fs://.'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stage('Docker Build &amp; Push')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withDockerRegistry</a:t>
            </a:r>
            <a:r>
              <a:rPr lang="en-US" sz="800" dirty="0"/>
              <a:t>(</a:t>
            </a:r>
            <a:r>
              <a:rPr lang="en-US" sz="800" dirty="0" err="1"/>
              <a:t>credentialsId</a:t>
            </a:r>
            <a:r>
              <a:rPr lang="en-US" sz="800" dirty="0"/>
              <a:t>: 'docker-creds', </a:t>
            </a:r>
            <a:r>
              <a:rPr lang="en-US" sz="800" dirty="0" err="1"/>
              <a:t>toolName</a:t>
            </a:r>
            <a:r>
              <a:rPr lang="en-US" sz="800" dirty="0"/>
              <a:t>: 'docker') {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"docker build -t </a:t>
            </a:r>
            <a:r>
              <a:rPr lang="en-US" sz="800" dirty="0" err="1"/>
              <a:t>hotstar</a:t>
            </a:r>
            <a:r>
              <a:rPr lang="en-US" sz="800" dirty="0"/>
              <a:t> ."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"docker tag </a:t>
            </a:r>
            <a:r>
              <a:rPr lang="en-US" sz="800" dirty="0" err="1"/>
              <a:t>hotstar</a:t>
            </a:r>
            <a:r>
              <a:rPr lang="en-US" sz="800" dirty="0"/>
              <a:t> ramann123/</a:t>
            </a:r>
            <a:r>
              <a:rPr lang="en-US" sz="800" dirty="0" err="1"/>
              <a:t>hotstar:latest</a:t>
            </a:r>
            <a:r>
              <a:rPr lang="en-US" sz="800" dirty="0"/>
              <a:t>"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"docker push ramann123/</a:t>
            </a:r>
            <a:r>
              <a:rPr lang="en-US" sz="800" dirty="0" err="1"/>
              <a:t>hotstar:latest</a:t>
            </a:r>
            <a:r>
              <a:rPr lang="en-US" sz="800" dirty="0"/>
              <a:t>"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stage('Docker Scout Image Scan')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withDockerRegistry</a:t>
            </a:r>
            <a:r>
              <a:rPr lang="en-US" sz="800" dirty="0"/>
              <a:t>(</a:t>
            </a:r>
            <a:r>
              <a:rPr lang="en-US" sz="800" dirty="0" err="1"/>
              <a:t>credentialsId</a:t>
            </a:r>
            <a:r>
              <a:rPr lang="en-US" sz="800" dirty="0"/>
              <a:t>: 'docker-creds', </a:t>
            </a:r>
            <a:r>
              <a:rPr lang="en-US" sz="800" dirty="0" err="1"/>
              <a:t>toolName</a:t>
            </a:r>
            <a:r>
              <a:rPr lang="en-US" sz="800" dirty="0"/>
              <a:t>: 'docker') {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</a:t>
            </a:r>
            <a:r>
              <a:rPr lang="en-US" sz="800" dirty="0" err="1"/>
              <a:t>quickview</a:t>
            </a:r>
            <a:r>
              <a:rPr lang="en-US" sz="800" dirty="0"/>
              <a:t> ramann123/</a:t>
            </a:r>
            <a:r>
              <a:rPr lang="en-US" sz="800" dirty="0" err="1"/>
              <a:t>hotstar:latest</a:t>
            </a:r>
            <a:r>
              <a:rPr lang="en-US" sz="800" dirty="0"/>
              <a:t>'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</a:t>
            </a:r>
            <a:r>
              <a:rPr lang="en-US" sz="800" dirty="0" err="1"/>
              <a:t>cves</a:t>
            </a:r>
            <a:r>
              <a:rPr lang="en-US" sz="800" dirty="0"/>
              <a:t> ramann123/</a:t>
            </a:r>
            <a:r>
              <a:rPr lang="en-US" sz="800" dirty="0" err="1"/>
              <a:t>hotstar:latest</a:t>
            </a:r>
            <a:r>
              <a:rPr lang="en-US" sz="800" dirty="0"/>
              <a:t>'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recommendations ramann123/</a:t>
            </a:r>
            <a:r>
              <a:rPr lang="en-US" sz="800" dirty="0" err="1"/>
              <a:t>hotstar:latest</a:t>
            </a:r>
            <a:r>
              <a:rPr lang="en-US" sz="800" dirty="0"/>
              <a:t>'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5063490" cy="922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7904">
              <a:lnSpc>
                <a:spcPct val="165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save.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now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report,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Projects.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671313"/>
            <a:ext cx="530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You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report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status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shows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passed.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480828"/>
            <a:ext cx="6645909" cy="10947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2413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report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931917"/>
            <a:ext cx="4161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Dockerhub,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665467"/>
            <a:ext cx="2357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4686299" cy="40670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988302"/>
            <a:ext cx="5543548" cy="1980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98575"/>
            <a:ext cx="383794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1A: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Setting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up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AWS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EC2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Instance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IAM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Role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" y="1185164"/>
            <a:ext cx="6478905" cy="747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38760" marR="511809" indent="-226695">
              <a:lnSpc>
                <a:spcPct val="102099"/>
              </a:lnSpc>
              <a:spcBef>
                <a:spcPts val="70"/>
              </a:spcBef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Sign</a:t>
            </a:r>
            <a:r>
              <a:rPr sz="1200" b="1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Management</a:t>
            </a:r>
            <a:r>
              <a:rPr sz="12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Console:</a:t>
            </a:r>
            <a:r>
              <a:rPr sz="1200" b="1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Access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Management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Console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using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your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credentials</a:t>
            </a:r>
            <a:endParaRPr sz="1200">
              <a:latin typeface="Calibri"/>
              <a:cs typeface="Calibri"/>
            </a:endParaRPr>
          </a:p>
          <a:p>
            <a:pPr marL="238760" marR="361315" indent="-226695">
              <a:lnSpc>
                <a:spcPct val="101699"/>
              </a:lnSpc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Navigate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EC2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Dashboard: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“Services”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menu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top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page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select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“EC2”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under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“Compute”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section.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This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will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take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EC2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Dashboard.</a:t>
            </a:r>
            <a:endParaRPr sz="1200">
              <a:latin typeface="Calibri"/>
              <a:cs typeface="Calibri"/>
            </a:endParaRPr>
          </a:p>
          <a:p>
            <a:pPr marL="238760" marR="574040" indent="-226695">
              <a:lnSpc>
                <a:spcPct val="101699"/>
              </a:lnSpc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Launch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Instance: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“Instances”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link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left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sidebar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“Launch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Instance”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button.</a:t>
            </a:r>
            <a:endParaRPr sz="1200">
              <a:latin typeface="Calibri"/>
              <a:cs typeface="Calibri"/>
            </a:endParaRPr>
          </a:p>
          <a:p>
            <a:pPr marL="238760" marR="5080" indent="-226695">
              <a:lnSpc>
                <a:spcPct val="101699"/>
              </a:lnSpc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b="1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Amazon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Machine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Image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(AMI):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1: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Amazon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Machine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Image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(AMI)” section: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“AWS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Marketplace”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from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left-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hand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sidebar.</a:t>
            </a:r>
            <a:endParaRPr sz="1200">
              <a:latin typeface="Calibri"/>
              <a:cs typeface="Calibri"/>
            </a:endParaRPr>
          </a:p>
          <a:p>
            <a:pPr marL="599440" marR="417195" lvl="1" indent="-227329">
              <a:lnSpc>
                <a:spcPct val="101699"/>
              </a:lnSpc>
              <a:buSzPct val="83333"/>
              <a:buFont typeface="Symbol"/>
              <a:buChar char=""/>
              <a:tabLst>
                <a:tab pos="59944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Search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“Ubuntu”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search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bar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desired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Ubuntu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AMI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(e.g.,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Ubuntu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Server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24.04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LTS).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“Select”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proceed.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  <a:tabLst>
                <a:tab pos="239395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Type: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2: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Type”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section: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Scroll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through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types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“t2.large”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from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list.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“Next: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Details”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bottom.</a:t>
            </a:r>
            <a:endParaRPr sz="1200">
              <a:latin typeface="Calibri"/>
              <a:cs typeface="Calibri"/>
            </a:endParaRPr>
          </a:p>
          <a:p>
            <a:pPr marL="238760" marR="72390" indent="-226695">
              <a:lnSpc>
                <a:spcPct val="101699"/>
              </a:lnSpc>
              <a:spcBef>
                <a:spcPts val="10"/>
              </a:spcBef>
              <a:buFont typeface="Calibri"/>
              <a:buAutoNum type="arabicPeriod"/>
              <a:tabLst>
                <a:tab pos="238760" algn="l"/>
              </a:tabLst>
            </a:pPr>
            <a:r>
              <a:rPr sz="1200" b="1" spc="-1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Details: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3: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Details”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section,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leave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most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settings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default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now.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However,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settings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like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network,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subnet,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IAM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role,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etc.,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according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requirements.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Once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done,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“Next: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Storage.”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  <a:tabLst>
                <a:tab pos="239395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Storage: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4: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Storage”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section:</a:t>
            </a:r>
            <a:endParaRPr sz="1200">
              <a:latin typeface="Calibri"/>
              <a:cs typeface="Calibri"/>
            </a:endParaRPr>
          </a:p>
          <a:p>
            <a:pPr marL="599440" marR="92075" lvl="1" indent="-227329">
              <a:lnSpc>
                <a:spcPct val="101699"/>
              </a:lnSpc>
              <a:buSzPct val="83333"/>
              <a:buFont typeface="Symbol"/>
              <a:buChar char=""/>
              <a:tabLst>
                <a:tab pos="59944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size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root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volume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(usually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/dev/sda1)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30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GB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by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specifying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desired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size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“Size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(GiB)”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field.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3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Customize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other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storage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settings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if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needed.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“Next: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Tags”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when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finished.</a:t>
            </a:r>
            <a:endParaRPr sz="1200">
              <a:latin typeface="Calibri"/>
              <a:cs typeface="Calibri"/>
            </a:endParaRPr>
          </a:p>
          <a:p>
            <a:pPr marL="238760" marR="20955" indent="-226695">
              <a:lnSpc>
                <a:spcPct val="101699"/>
              </a:lnSpc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Tags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Calibri"/>
                <a:cs typeface="Calibri"/>
              </a:rPr>
              <a:t>(Optional):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5: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Tags”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section,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tags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better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identification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management.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This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optional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but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recommended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organizational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purposes.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“Next: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Group”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when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done.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  <a:tabLst>
                <a:tab pos="239395" algn="l"/>
              </a:tabLst>
            </a:pPr>
            <a:r>
              <a:rPr sz="1200" b="1" spc="-1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Group: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6: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Group”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section: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new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group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existing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one.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3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Ensure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that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least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SSH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(port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22)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open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inbound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traffic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allow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remote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access.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might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also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want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open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other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ports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as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needed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application’s requirements.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“Review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Launch”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when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finished.</a:t>
            </a:r>
            <a:endParaRPr sz="12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Review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Launch:</a:t>
            </a:r>
            <a:r>
              <a:rPr sz="12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Review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configuration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details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instance.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If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everything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looks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good: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“Launch”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proceed.</a:t>
            </a:r>
            <a:endParaRPr sz="1200">
              <a:latin typeface="Calibri"/>
              <a:cs typeface="Calibri"/>
            </a:endParaRPr>
          </a:p>
          <a:p>
            <a:pPr marL="599440" marR="45085" lvl="1" indent="-227329">
              <a:lnSpc>
                <a:spcPct val="101699"/>
              </a:lnSpc>
              <a:buSzPct val="83333"/>
              <a:buFont typeface="Symbol"/>
              <a:buChar char=""/>
              <a:tabLst>
                <a:tab pos="59944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pop-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up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will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prompt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key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pair.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existing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key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pair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new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one.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Finally,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“Launch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Instances.”</a:t>
            </a:r>
            <a:endParaRPr sz="1200">
              <a:latin typeface="Calibri"/>
              <a:cs typeface="Calibri"/>
            </a:endParaRPr>
          </a:p>
          <a:p>
            <a:pPr marL="237490" marR="334645" indent="-225425">
              <a:lnSpc>
                <a:spcPct val="101000"/>
              </a:lnSpc>
              <a:spcBef>
                <a:spcPts val="10"/>
              </a:spcBef>
              <a:buSzPct val="108333"/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Accessing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Instance: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launched,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connect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using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SSH.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Use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the 	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private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key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associated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selected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key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pair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connect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instance’s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public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IP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DNS 	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address.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860535"/>
            <a:ext cx="140589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1B: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IAM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ROLE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" y="9157969"/>
            <a:ext cx="5675630" cy="102996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IAM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Role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Select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entity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service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Next.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permission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policy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select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Administrator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(Just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learning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purpose),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Next.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Provide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20" dirty="0">
                <a:latin typeface="Calibri"/>
                <a:cs typeface="Calibri"/>
              </a:rPr>
              <a:t> role.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31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Cves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779517"/>
            <a:ext cx="1188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Recommendations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437117"/>
            <a:ext cx="1270635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Deploy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Container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10" dirty="0">
                <a:latin typeface="Calibri"/>
                <a:cs typeface="Calibri"/>
              </a:rPr>
              <a:t>&lt;ec2publicip:3000&gt;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4667248" cy="39241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102554"/>
            <a:ext cx="5810248" cy="32289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468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Output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083049"/>
            <a:ext cx="180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write;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4405883"/>
            <a:ext cx="418084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aws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10" dirty="0">
                <a:latin typeface="Calibri"/>
                <a:cs typeface="Calibri"/>
              </a:rPr>
              <a:t> update-</a:t>
            </a:r>
            <a:r>
              <a:rPr sz="1200" dirty="0">
                <a:latin typeface="Calibri"/>
                <a:cs typeface="Calibri"/>
              </a:rPr>
              <a:t>kubeconfig</a:t>
            </a:r>
            <a:r>
              <a:rPr sz="1200" spc="-10" dirty="0">
                <a:latin typeface="Calibri"/>
                <a:cs typeface="Calibri"/>
              </a:rPr>
              <a:t> --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EKS_CLOUD</a:t>
            </a:r>
            <a:r>
              <a:rPr sz="1200" spc="-10" dirty="0">
                <a:latin typeface="Calibri"/>
                <a:cs typeface="Calibri"/>
              </a:rPr>
              <a:t> --</a:t>
            </a:r>
            <a:r>
              <a:rPr sz="1200" dirty="0">
                <a:latin typeface="Calibri"/>
                <a:cs typeface="Calibri"/>
              </a:rPr>
              <a:t>region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sa-east-1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688077"/>
            <a:ext cx="1212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nodes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010911"/>
            <a:ext cx="111188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kubectl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5789929"/>
            <a:ext cx="19075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CLI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6112763"/>
            <a:ext cx="139890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cat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/root/.kube/config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6394957"/>
            <a:ext cx="4577080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Copy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config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master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local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Kubernetes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Plugin</a:t>
            </a:r>
            <a:r>
              <a:rPr lang="en-US" sz="120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Once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it’s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successfully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45909" cy="32275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313425"/>
            <a:ext cx="5810247" cy="37109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7019825"/>
            <a:ext cx="6684644" cy="2863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5519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goto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global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credentials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846067"/>
            <a:ext cx="6123305" cy="434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final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step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deploy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Kubernetes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cluster</a:t>
            </a:r>
            <a:endParaRPr sz="1200" dirty="0">
              <a:latin typeface="Calibri"/>
              <a:cs typeface="Calibri"/>
            </a:endParaRPr>
          </a:p>
          <a:p>
            <a:pPr marL="425450" marR="4303395" indent="-413384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stage('Deploy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kubernets'){ steps{</a:t>
            </a:r>
            <a:endParaRPr sz="1200" dirty="0">
              <a:latin typeface="Calibri"/>
              <a:cs typeface="Calibri"/>
            </a:endParaRPr>
          </a:p>
          <a:p>
            <a:pPr marL="563245">
              <a:lnSpc>
                <a:spcPct val="100000"/>
              </a:lnSpc>
              <a:spcBef>
                <a:spcPts val="940"/>
              </a:spcBef>
            </a:pPr>
            <a:r>
              <a:rPr sz="1200" spc="-10" dirty="0">
                <a:latin typeface="Calibri"/>
                <a:cs typeface="Calibri"/>
              </a:rPr>
              <a:t>script{</a:t>
            </a:r>
            <a:endParaRPr sz="1200" dirty="0">
              <a:latin typeface="Calibri"/>
              <a:cs typeface="Calibri"/>
            </a:endParaRPr>
          </a:p>
          <a:p>
            <a:pPr marL="700405">
              <a:lnSpc>
                <a:spcPct val="100000"/>
              </a:lnSpc>
              <a:spcBef>
                <a:spcPts val="945"/>
              </a:spcBef>
            </a:pPr>
            <a:r>
              <a:rPr sz="1200" dirty="0">
                <a:latin typeface="Calibri"/>
                <a:cs typeface="Calibri"/>
              </a:rPr>
              <a:t>dir('K8S')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 dirty="0">
              <a:latin typeface="Calibri"/>
              <a:cs typeface="Calibri"/>
            </a:endParaRPr>
          </a:p>
          <a:p>
            <a:pPr marL="12700" marR="5080" indent="826769">
              <a:lnSpc>
                <a:spcPct val="110000"/>
              </a:lnSpc>
              <a:spcBef>
                <a:spcPts val="790"/>
              </a:spcBef>
            </a:pPr>
            <a:r>
              <a:rPr sz="1200" spc="-10" dirty="0">
                <a:latin typeface="Calibri"/>
                <a:cs typeface="Calibri"/>
              </a:rPr>
              <a:t>withKubeConfig(caCertificate: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clusterName: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contextName: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credentialsId: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'k8s', namespace: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restrictKubeConfigAccess: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false,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serverUrl: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'')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 dirty="0">
              <a:latin typeface="Calibri"/>
              <a:cs typeface="Calibri"/>
            </a:endParaRPr>
          </a:p>
          <a:p>
            <a:pPr marL="1114425" marR="2754630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sh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'kubectl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deployment.yml' </a:t>
            </a:r>
            <a:r>
              <a:rPr sz="1200" dirty="0">
                <a:latin typeface="Calibri"/>
                <a:cs typeface="Calibri"/>
              </a:rPr>
              <a:t>sh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'kubectl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service.yml'</a:t>
            </a:r>
            <a:endParaRPr sz="1200" dirty="0">
              <a:latin typeface="Calibri"/>
              <a:cs typeface="Calibri"/>
            </a:endParaRPr>
          </a:p>
          <a:p>
            <a:pPr marL="839469">
              <a:lnSpc>
                <a:spcPct val="100000"/>
              </a:lnSpc>
              <a:spcBef>
                <a:spcPts val="9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700405">
              <a:lnSpc>
                <a:spcPct val="100000"/>
              </a:lnSpc>
              <a:spcBef>
                <a:spcPts val="94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562610">
              <a:lnSpc>
                <a:spcPct val="100000"/>
              </a:lnSpc>
              <a:spcBef>
                <a:spcPts val="9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9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287655">
              <a:lnSpc>
                <a:spcPct val="100000"/>
              </a:lnSpc>
              <a:spcBef>
                <a:spcPts val="944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Give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pipeline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success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300465"/>
            <a:ext cx="87947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kubectl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all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30669" cy="2990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8602979"/>
            <a:ext cx="6645897" cy="13429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4852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Copy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External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browser,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output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4171187"/>
            <a:ext cx="141478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4: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Destruction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4486909"/>
            <a:ext cx="3792854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Terraform-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job</a:t>
            </a:r>
            <a:endParaRPr sz="1200">
              <a:latin typeface="Calibri"/>
              <a:cs typeface="Calibri"/>
            </a:endParaRPr>
          </a:p>
          <a:p>
            <a:pPr marL="12700" marR="929005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parameters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destroy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action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cluster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provisioned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227823"/>
            <a:ext cx="567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minutes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cluster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Don’t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remove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45909" cy="32910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414784"/>
            <a:ext cx="6628320" cy="17148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7550735"/>
            <a:ext cx="6553199" cy="21843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970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Cluster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deleted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2722117"/>
            <a:ext cx="646874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IAM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role.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balancer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200" dirty="0">
                <a:latin typeface="Calibri"/>
                <a:cs typeface="Calibri"/>
              </a:rPr>
              <a:t>Finally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completing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journey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deploying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Hotstar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clone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DevSecOps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practices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AWS!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6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highlighted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power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integrating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measures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seamlessly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deployment </a:t>
            </a:r>
            <a:r>
              <a:rPr sz="1200" dirty="0">
                <a:latin typeface="Calibri"/>
                <a:cs typeface="Calibri"/>
              </a:rPr>
              <a:t>pipeline,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ensuring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efficiency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robust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shield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against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potential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threats.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4251959"/>
            <a:ext cx="1108075" cy="2171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Key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Highlights: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" y="4558537"/>
            <a:ext cx="623062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352425" indent="-226695">
              <a:lnSpc>
                <a:spcPct val="109600"/>
              </a:lnSpc>
              <a:spcBef>
                <a:spcPts val="100"/>
              </a:spcBef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latin typeface="Calibri"/>
                <a:cs typeface="Calibri"/>
              </a:rPr>
              <a:t>Leveraging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services,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tools,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orchestrated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automated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deployment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pipeline.</a:t>
            </a:r>
            <a:endParaRPr sz="1200">
              <a:latin typeface="Calibri"/>
              <a:cs typeface="Calibri"/>
            </a:endParaRPr>
          </a:p>
          <a:p>
            <a:pPr marL="238760" marR="5080" indent="-226695">
              <a:lnSpc>
                <a:spcPct val="109600"/>
              </a:lnSpc>
              <a:spcBef>
                <a:spcPts val="70"/>
              </a:spcBef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latin typeface="Calibri"/>
                <a:cs typeface="Calibri"/>
              </a:rPr>
              <a:t>Implementing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DevSecOps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principles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helped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fortify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application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against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vulnerabilities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through </a:t>
            </a:r>
            <a:r>
              <a:rPr sz="1200" dirty="0">
                <a:latin typeface="Calibri"/>
                <a:cs typeface="Calibri"/>
              </a:rPr>
              <a:t>continuous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checks.</a:t>
            </a:r>
            <a:endParaRPr sz="1200">
              <a:latin typeface="Calibri"/>
              <a:cs typeface="Calibri"/>
            </a:endParaRPr>
          </a:p>
          <a:p>
            <a:pPr marL="238760" marR="55244" indent="-226695">
              <a:lnSpc>
                <a:spcPct val="109600"/>
              </a:lnSpc>
              <a:spcBef>
                <a:spcPts val="65"/>
              </a:spcBef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seamless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integration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static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analysis,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container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automated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deployment showcases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strength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DevSecOps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methodologies.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918453"/>
            <a:ext cx="2524760" cy="2171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spc="-10" dirty="0">
                <a:latin typeface="Calibri"/>
                <a:cs typeface="Calibri"/>
              </a:rPr>
              <a:t>PORTS(</a:t>
            </a:r>
            <a:r>
              <a:rPr sz="1200" spc="-10" dirty="0">
                <a:latin typeface="Calibri"/>
                <a:cs typeface="Calibri"/>
              </a:rPr>
              <a:t>UNLOCKED</a:t>
            </a:r>
            <a:r>
              <a:rPr sz="1200" dirty="0">
                <a:latin typeface="Calibri"/>
                <a:cs typeface="Calibri"/>
              </a:rPr>
              <a:t> 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10" dirty="0">
                <a:latin typeface="Calibri"/>
                <a:cs typeface="Calibri"/>
              </a:rPr>
              <a:t>PROJECT</a:t>
            </a:r>
            <a:r>
              <a:rPr sz="1400" b="1" spc="-10" dirty="0">
                <a:latin typeface="Calibri"/>
                <a:cs typeface="Calibri"/>
              </a:rPr>
              <a:t>):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75685" cy="1866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254495"/>
            <a:ext cx="6645897" cy="2826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166619"/>
            <a:ext cx="6106795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Attach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earlier,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cluster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0" dirty="0">
                <a:latin typeface="Calibri"/>
                <a:cs typeface="Calibri"/>
              </a:rPr>
              <a:t> that </a:t>
            </a:r>
            <a:r>
              <a:rPr sz="1200" spc="-10" dirty="0">
                <a:latin typeface="Calibri"/>
                <a:cs typeface="Calibri"/>
              </a:rPr>
              <a:t>instance.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Modify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IAM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role.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5641085"/>
            <a:ext cx="3903979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2: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Installation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Required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Tools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Instance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955210"/>
            <a:ext cx="8851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vi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script1.sh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500" y="8601709"/>
            <a:ext cx="26955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script1.sh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executable;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8856726"/>
            <a:ext cx="158369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sudo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chmod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script1.sh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500" y="9036050"/>
            <a:ext cx="27254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command;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00" y="9291827"/>
            <a:ext cx="70866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./script1.sh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009942"/>
            <a:ext cx="6644765" cy="25088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57200"/>
            <a:ext cx="6645043" cy="16738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FE9381-23C7-C95E-3CDE-CF092B1E491E}"/>
              </a:ext>
            </a:extLst>
          </p:cNvPr>
          <p:cNvSpPr txBox="1"/>
          <p:nvPr/>
        </p:nvSpPr>
        <p:spPr>
          <a:xfrm>
            <a:off x="444500" y="6209718"/>
            <a:ext cx="37795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#!/bin/bash 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 update -y 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 install openjdk-17-jre -y 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</a:t>
            </a:r>
            <a:r>
              <a:rPr lang="en-US" sz="1100" dirty="0" err="1"/>
              <a:t>wget</a:t>
            </a:r>
            <a:r>
              <a:rPr lang="en-US" sz="1100" dirty="0"/>
              <a:t> -O /</a:t>
            </a:r>
            <a:r>
              <a:rPr lang="en-US" sz="1100" dirty="0" err="1"/>
              <a:t>usr</a:t>
            </a:r>
            <a:r>
              <a:rPr lang="en-US" sz="1100" dirty="0"/>
              <a:t>/share/keyrings/</a:t>
            </a:r>
            <a:r>
              <a:rPr lang="en-US" sz="1100" dirty="0" err="1"/>
              <a:t>jenkins-keyring.asc</a:t>
            </a:r>
            <a:r>
              <a:rPr lang="en-US" sz="1100" dirty="0"/>
              <a:t> \</a:t>
            </a:r>
          </a:p>
          <a:p>
            <a:r>
              <a:rPr lang="en-US" sz="1100" dirty="0"/>
              <a:t>  https://pkg.jenkins.io/debian-stable/jenkins.io-2023.key</a:t>
            </a:r>
          </a:p>
          <a:p>
            <a:r>
              <a:rPr lang="en-US" sz="1100" dirty="0"/>
              <a:t>echo "deb [signed-by=/</a:t>
            </a:r>
            <a:r>
              <a:rPr lang="en-US" sz="1100" dirty="0" err="1"/>
              <a:t>usr</a:t>
            </a:r>
            <a:r>
              <a:rPr lang="en-US" sz="1100" dirty="0"/>
              <a:t>/share/keyrings/</a:t>
            </a:r>
            <a:r>
              <a:rPr lang="en-US" sz="1100" dirty="0" err="1"/>
              <a:t>jenkins-keyring.asc</a:t>
            </a:r>
            <a:r>
              <a:rPr lang="en-US" sz="1100" dirty="0"/>
              <a:t>]" \</a:t>
            </a:r>
          </a:p>
          <a:p>
            <a:r>
              <a:rPr lang="en-US" sz="1100" dirty="0"/>
              <a:t>  https://pkg.jenkins.io/debian-stable binary/ | </a:t>
            </a:r>
            <a:r>
              <a:rPr lang="en-US" sz="1100" dirty="0" err="1"/>
              <a:t>sudo</a:t>
            </a:r>
            <a:r>
              <a:rPr lang="en-US" sz="1100" dirty="0"/>
              <a:t> tee \</a:t>
            </a:r>
          </a:p>
          <a:p>
            <a:r>
              <a:rPr lang="en-US" sz="1100" dirty="0"/>
              <a:t>  /</a:t>
            </a:r>
            <a:r>
              <a:rPr lang="en-US" sz="1100" dirty="0" err="1"/>
              <a:t>etc</a:t>
            </a:r>
            <a:r>
              <a:rPr lang="en-US" sz="1100" dirty="0"/>
              <a:t>/apt/</a:t>
            </a:r>
            <a:r>
              <a:rPr lang="en-US" sz="1100" dirty="0" err="1"/>
              <a:t>sources.list.d</a:t>
            </a:r>
            <a:r>
              <a:rPr lang="en-US" sz="1100" dirty="0"/>
              <a:t>/</a:t>
            </a:r>
            <a:r>
              <a:rPr lang="en-US" sz="1100" dirty="0" err="1"/>
              <a:t>jenkins.list</a:t>
            </a:r>
            <a:r>
              <a:rPr lang="en-US" sz="1100" dirty="0"/>
              <a:t> &gt; /dev/null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apt-get update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apt-get install </a:t>
            </a:r>
            <a:r>
              <a:rPr lang="en-US" sz="1100" dirty="0" err="1"/>
              <a:t>jenkins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118"/>
            <a:ext cx="8851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vi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script2.sh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200" y="6719315"/>
            <a:ext cx="91757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#install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cli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4500" y="8004302"/>
            <a:ext cx="26962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script2.sh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executable;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200" y="8259317"/>
            <a:ext cx="1570990" cy="18669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sudo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chmod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script2.sh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4500" y="8439403"/>
            <a:ext cx="27254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command;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200" y="8694419"/>
            <a:ext cx="708660" cy="18669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./script2.sh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4500" y="9074911"/>
            <a:ext cx="26663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SonarQube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installation;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200" y="9330690"/>
            <a:ext cx="419100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d </a:t>
            </a:r>
            <a:r>
              <a:rPr sz="1200" spc="-10" dirty="0">
                <a:latin typeface="Calibri"/>
                <a:cs typeface="Calibri"/>
              </a:rPr>
              <a:t>--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p </a:t>
            </a:r>
            <a:r>
              <a:rPr sz="1200" spc="-10" dirty="0">
                <a:latin typeface="Calibri"/>
                <a:cs typeface="Calibri"/>
              </a:rPr>
              <a:t>9000:9000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sonarqube:lts-community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05B935-43A5-7649-6986-1E65C41BEDA0}"/>
              </a:ext>
            </a:extLst>
          </p:cNvPr>
          <p:cNvSpPr txBox="1"/>
          <p:nvPr/>
        </p:nvSpPr>
        <p:spPr>
          <a:xfrm>
            <a:off x="386079" y="781996"/>
            <a:ext cx="37795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#!/bin/bash</a:t>
            </a:r>
          </a:p>
          <a:p>
            <a:r>
              <a:rPr lang="en-US" sz="800" dirty="0"/>
              <a:t># Update system packages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 update -y 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apt-get update -y</a:t>
            </a:r>
          </a:p>
          <a:p>
            <a:r>
              <a:rPr lang="en-US" sz="800" dirty="0"/>
              <a:t># Install Docker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 install -y docker.io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</a:t>
            </a:r>
            <a:r>
              <a:rPr lang="en-US" sz="800" dirty="0" err="1"/>
              <a:t>chmod</a:t>
            </a:r>
            <a:r>
              <a:rPr lang="en-US" sz="800" dirty="0"/>
              <a:t> 666 /var/run/</a:t>
            </a:r>
            <a:r>
              <a:rPr lang="en-US" sz="800" dirty="0" err="1"/>
              <a:t>docker.sock</a:t>
            </a:r>
            <a:endParaRPr lang="en-US" sz="800" dirty="0"/>
          </a:p>
          <a:p>
            <a:r>
              <a:rPr lang="en-US" sz="800" dirty="0"/>
              <a:t># Add Kubernetes repository dependencies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apt-get install -y apt-transport-https ca-certificates curl </a:t>
            </a:r>
            <a:r>
              <a:rPr lang="en-US" sz="800" dirty="0" err="1"/>
              <a:t>gpg</a:t>
            </a:r>
            <a:endParaRPr lang="en-US" sz="800" dirty="0"/>
          </a:p>
          <a:p>
            <a:r>
              <a:rPr lang="en-US" sz="800" dirty="0"/>
              <a:t># Create the keyrings directory if it doesn't already exist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</a:t>
            </a:r>
            <a:r>
              <a:rPr lang="en-US" sz="800" dirty="0" err="1"/>
              <a:t>mkdir</a:t>
            </a:r>
            <a:r>
              <a:rPr lang="en-US" sz="800" dirty="0"/>
              <a:t> -p -m 755 /</a:t>
            </a:r>
            <a:r>
              <a:rPr lang="en-US" sz="800" dirty="0" err="1"/>
              <a:t>etc</a:t>
            </a:r>
            <a:r>
              <a:rPr lang="en-US" sz="800" dirty="0"/>
              <a:t>/apt/keyrings</a:t>
            </a:r>
          </a:p>
          <a:p>
            <a:r>
              <a:rPr lang="en-US" sz="800" dirty="0"/>
              <a:t># Add Kubernetes signing key</a:t>
            </a:r>
          </a:p>
          <a:p>
            <a:r>
              <a:rPr lang="en-US" sz="800" dirty="0"/>
              <a:t>curl -</a:t>
            </a:r>
            <a:r>
              <a:rPr lang="en-US" sz="800" dirty="0" err="1"/>
              <a:t>fsSL</a:t>
            </a:r>
            <a:r>
              <a:rPr lang="en-US" sz="800" dirty="0"/>
              <a:t> https://pkgs.k8s.io/core:/stable:/v1.28/deb/Release.key | </a:t>
            </a:r>
            <a:r>
              <a:rPr lang="en-US" sz="800" dirty="0" err="1"/>
              <a:t>sudo</a:t>
            </a:r>
            <a:r>
              <a:rPr lang="en-US" sz="800" dirty="0"/>
              <a:t> </a:t>
            </a:r>
            <a:r>
              <a:rPr lang="en-US" sz="800" dirty="0" err="1"/>
              <a:t>gpg</a:t>
            </a:r>
            <a:r>
              <a:rPr lang="en-US" sz="800" dirty="0"/>
              <a:t> --</a:t>
            </a:r>
            <a:r>
              <a:rPr lang="en-US" sz="800" dirty="0" err="1"/>
              <a:t>dearmor</a:t>
            </a:r>
            <a:r>
              <a:rPr lang="en-US" sz="800" dirty="0"/>
              <a:t> -o /</a:t>
            </a:r>
            <a:r>
              <a:rPr lang="en-US" sz="800" dirty="0" err="1"/>
              <a:t>etc</a:t>
            </a:r>
            <a:r>
              <a:rPr lang="en-US" sz="800" dirty="0"/>
              <a:t>/apt/keyrings/</a:t>
            </a:r>
            <a:r>
              <a:rPr lang="en-US" sz="800" dirty="0" err="1"/>
              <a:t>kubernetes</a:t>
            </a:r>
            <a:r>
              <a:rPr lang="en-US" sz="800" dirty="0"/>
              <a:t>-apt-</a:t>
            </a:r>
            <a:r>
              <a:rPr lang="en-US" sz="800" dirty="0" err="1"/>
              <a:t>keyring.gpg</a:t>
            </a:r>
            <a:endParaRPr lang="en-US" sz="800" dirty="0"/>
          </a:p>
          <a:p>
            <a:r>
              <a:rPr lang="en-US" sz="800" dirty="0"/>
              <a:t># Add Kubernetes repository to the sources list</a:t>
            </a:r>
          </a:p>
          <a:p>
            <a:r>
              <a:rPr lang="en-US" sz="800" dirty="0"/>
              <a:t>echo "deb [signed-by=/</a:t>
            </a:r>
            <a:r>
              <a:rPr lang="en-US" sz="800" dirty="0" err="1"/>
              <a:t>etc</a:t>
            </a:r>
            <a:r>
              <a:rPr lang="en-US" sz="800" dirty="0"/>
              <a:t>/apt/keyrings/</a:t>
            </a:r>
            <a:r>
              <a:rPr lang="en-US" sz="800" dirty="0" err="1"/>
              <a:t>kubernetes</a:t>
            </a:r>
            <a:r>
              <a:rPr lang="en-US" sz="800" dirty="0"/>
              <a:t>-apt-</a:t>
            </a:r>
            <a:r>
              <a:rPr lang="en-US" sz="800" dirty="0" err="1"/>
              <a:t>keyring.gpg</a:t>
            </a:r>
            <a:r>
              <a:rPr lang="en-US" sz="800" dirty="0"/>
              <a:t>] https://pkgs.k8s.io/core:/stable:/v1.28/deb/ /" | </a:t>
            </a:r>
            <a:r>
              <a:rPr lang="en-US" sz="800" dirty="0" err="1"/>
              <a:t>sudo</a:t>
            </a:r>
            <a:r>
              <a:rPr lang="en-US" sz="800" dirty="0"/>
              <a:t> tee /</a:t>
            </a:r>
            <a:r>
              <a:rPr lang="en-US" sz="800" dirty="0" err="1"/>
              <a:t>etc</a:t>
            </a:r>
            <a:r>
              <a:rPr lang="en-US" sz="800" dirty="0"/>
              <a:t>/apt/</a:t>
            </a:r>
            <a:r>
              <a:rPr lang="en-US" sz="800" dirty="0" err="1"/>
              <a:t>sources.list.d</a:t>
            </a:r>
            <a:r>
              <a:rPr lang="en-US" sz="800" dirty="0"/>
              <a:t>/</a:t>
            </a:r>
            <a:r>
              <a:rPr lang="en-US" sz="800" dirty="0" err="1"/>
              <a:t>kubernetes.list</a:t>
            </a:r>
            <a:endParaRPr lang="en-US" sz="800" dirty="0"/>
          </a:p>
          <a:p>
            <a:r>
              <a:rPr lang="en-US" sz="800" dirty="0"/>
              <a:t># Update package lists to include Kubernetes packages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apt-get update -y</a:t>
            </a:r>
          </a:p>
          <a:p>
            <a:r>
              <a:rPr lang="en-US" sz="800" dirty="0"/>
              <a:t># Install Kubernetes tools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apt-get install -y </a:t>
            </a:r>
            <a:r>
              <a:rPr lang="en-US" sz="800" dirty="0" err="1"/>
              <a:t>kubelet</a:t>
            </a:r>
            <a:r>
              <a:rPr lang="en-US" sz="800" dirty="0"/>
              <a:t> </a:t>
            </a:r>
            <a:r>
              <a:rPr lang="en-US" sz="800" dirty="0" err="1"/>
              <a:t>kubeadm</a:t>
            </a:r>
            <a:r>
              <a:rPr lang="en-US" sz="800" dirty="0"/>
              <a:t> </a:t>
            </a:r>
            <a:r>
              <a:rPr lang="en-US" sz="800" dirty="0" err="1"/>
              <a:t>kubectl</a:t>
            </a:r>
            <a:endParaRPr lang="en-US" sz="800" dirty="0"/>
          </a:p>
          <a:p>
            <a:r>
              <a:rPr lang="en-US" sz="800" dirty="0"/>
              <a:t># Enable and start the </a:t>
            </a:r>
            <a:r>
              <a:rPr lang="en-US" sz="800" dirty="0" err="1"/>
              <a:t>kubelet</a:t>
            </a:r>
            <a:r>
              <a:rPr lang="en-US" sz="800" dirty="0"/>
              <a:t> service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</a:t>
            </a:r>
            <a:r>
              <a:rPr lang="en-US" sz="800" dirty="0" err="1"/>
              <a:t>systemctl</a:t>
            </a:r>
            <a:r>
              <a:rPr lang="en-US" sz="800" dirty="0"/>
              <a:t> enable --now </a:t>
            </a:r>
            <a:r>
              <a:rPr lang="en-US" sz="800" dirty="0" err="1"/>
              <a:t>kubelet</a:t>
            </a:r>
            <a:endParaRPr 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D01881-8CEA-823D-B2B6-E4A185ABBEBC}"/>
              </a:ext>
            </a:extLst>
          </p:cNvPr>
          <p:cNvSpPr txBox="1"/>
          <p:nvPr/>
        </p:nvSpPr>
        <p:spPr>
          <a:xfrm>
            <a:off x="457200" y="7013577"/>
            <a:ext cx="377952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curl "https://awscli.amazonaws.com/awscli-exe-linux-x86_64.zip" -o "awscliv2.zip" </a:t>
            </a:r>
            <a:r>
              <a:rPr lang="en-US" sz="1050" dirty="0" err="1"/>
              <a:t>sudo</a:t>
            </a:r>
            <a:r>
              <a:rPr lang="en-US" sz="1050" dirty="0"/>
              <a:t> apt install unzip </a:t>
            </a:r>
            <a:r>
              <a:rPr lang="en-US" sz="1050" dirty="0" err="1"/>
              <a:t>unzip</a:t>
            </a:r>
            <a:r>
              <a:rPr lang="en-US" sz="1050" dirty="0"/>
              <a:t> awscliv2.zip </a:t>
            </a:r>
            <a:r>
              <a:rPr lang="en-US" sz="1050" dirty="0" err="1"/>
              <a:t>sudo</a:t>
            </a:r>
            <a:r>
              <a:rPr lang="en-US" sz="1050" dirty="0"/>
              <a:t> ./</a:t>
            </a:r>
            <a:r>
              <a:rPr lang="en-US" sz="1050" dirty="0" err="1"/>
              <a:t>aws</a:t>
            </a:r>
            <a:r>
              <a:rPr lang="en-US" sz="1050" dirty="0"/>
              <a:t>/install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24B15A-DE29-DF77-45E1-A076EE3AC105}"/>
              </a:ext>
            </a:extLst>
          </p:cNvPr>
          <p:cNvSpPr txBox="1"/>
          <p:nvPr/>
        </p:nvSpPr>
        <p:spPr>
          <a:xfrm>
            <a:off x="349250" y="4174321"/>
            <a:ext cx="377952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-- Terraform installation script3.sh</a:t>
            </a:r>
          </a:p>
          <a:p>
            <a:endParaRPr lang="en-US" sz="900" dirty="0"/>
          </a:p>
          <a:p>
            <a:r>
              <a:rPr lang="en-US" sz="900" dirty="0"/>
              <a:t>#!/bin/bash</a:t>
            </a:r>
          </a:p>
          <a:p>
            <a:r>
              <a:rPr lang="en-US" sz="900" dirty="0" err="1"/>
              <a:t>sudo</a:t>
            </a:r>
            <a:r>
              <a:rPr lang="en-US" sz="900" dirty="0"/>
              <a:t> apt-get update &amp;&amp; </a:t>
            </a:r>
            <a:r>
              <a:rPr lang="en-US" sz="900" dirty="0" err="1"/>
              <a:t>sudo</a:t>
            </a:r>
            <a:r>
              <a:rPr lang="en-US" sz="900" dirty="0"/>
              <a:t> apt-get install -y </a:t>
            </a:r>
            <a:r>
              <a:rPr lang="en-US" sz="900" dirty="0" err="1"/>
              <a:t>gnupg</a:t>
            </a:r>
            <a:r>
              <a:rPr lang="en-US" sz="900" dirty="0"/>
              <a:t> software-properties-common</a:t>
            </a:r>
          </a:p>
          <a:p>
            <a:r>
              <a:rPr lang="en-US" sz="900" dirty="0" err="1"/>
              <a:t>wget</a:t>
            </a:r>
            <a:r>
              <a:rPr lang="en-US" sz="900" dirty="0"/>
              <a:t> -O- https://apt.releases.hashicorp.com/gpg | \</a:t>
            </a:r>
          </a:p>
          <a:p>
            <a:r>
              <a:rPr lang="en-US" sz="900" dirty="0" err="1"/>
              <a:t>gpg</a:t>
            </a:r>
            <a:r>
              <a:rPr lang="en-US" sz="900" dirty="0"/>
              <a:t> --</a:t>
            </a:r>
            <a:r>
              <a:rPr lang="en-US" sz="900" dirty="0" err="1"/>
              <a:t>dearmor</a:t>
            </a:r>
            <a:r>
              <a:rPr lang="en-US" sz="900" dirty="0"/>
              <a:t> | \</a:t>
            </a:r>
          </a:p>
          <a:p>
            <a:r>
              <a:rPr lang="en-US" sz="900" dirty="0" err="1"/>
              <a:t>sudo</a:t>
            </a:r>
            <a:r>
              <a:rPr lang="en-US" sz="900" dirty="0"/>
              <a:t> tee /</a:t>
            </a:r>
            <a:r>
              <a:rPr lang="en-US" sz="900" dirty="0" err="1"/>
              <a:t>usr</a:t>
            </a:r>
            <a:r>
              <a:rPr lang="en-US" sz="900" dirty="0"/>
              <a:t>/share/keyrings/</a:t>
            </a:r>
            <a:r>
              <a:rPr lang="en-US" sz="900" dirty="0" err="1"/>
              <a:t>hashicorp</a:t>
            </a:r>
            <a:r>
              <a:rPr lang="en-US" sz="900" dirty="0"/>
              <a:t>-archive-</a:t>
            </a:r>
            <a:r>
              <a:rPr lang="en-US" sz="900" dirty="0" err="1"/>
              <a:t>keyring.gpg</a:t>
            </a:r>
            <a:r>
              <a:rPr lang="en-US" sz="900" dirty="0"/>
              <a:t> &gt; /dev/null</a:t>
            </a:r>
          </a:p>
          <a:p>
            <a:r>
              <a:rPr lang="en-US" sz="900" dirty="0" err="1"/>
              <a:t>gpg</a:t>
            </a:r>
            <a:r>
              <a:rPr lang="en-US" sz="900" dirty="0"/>
              <a:t> --no-default-keyring \</a:t>
            </a:r>
          </a:p>
          <a:p>
            <a:r>
              <a:rPr lang="en-US" sz="900" dirty="0"/>
              <a:t>--keyring /</a:t>
            </a:r>
            <a:r>
              <a:rPr lang="en-US" sz="900" dirty="0" err="1"/>
              <a:t>usr</a:t>
            </a:r>
            <a:r>
              <a:rPr lang="en-US" sz="900" dirty="0"/>
              <a:t>/share/keyrings/</a:t>
            </a:r>
            <a:r>
              <a:rPr lang="en-US" sz="900" dirty="0" err="1"/>
              <a:t>hashicorp</a:t>
            </a:r>
            <a:r>
              <a:rPr lang="en-US" sz="900" dirty="0"/>
              <a:t>-archive-</a:t>
            </a:r>
            <a:r>
              <a:rPr lang="en-US" sz="900" dirty="0" err="1"/>
              <a:t>keyring.gpg</a:t>
            </a:r>
            <a:r>
              <a:rPr lang="en-US" sz="900" dirty="0"/>
              <a:t> \</a:t>
            </a:r>
          </a:p>
          <a:p>
            <a:r>
              <a:rPr lang="en-US" sz="900" dirty="0"/>
              <a:t>--fingerprint</a:t>
            </a:r>
          </a:p>
          <a:p>
            <a:r>
              <a:rPr lang="en-US" sz="900" dirty="0"/>
              <a:t>echo "deb [signed-by=/</a:t>
            </a:r>
            <a:r>
              <a:rPr lang="en-US" sz="900" dirty="0" err="1"/>
              <a:t>usr</a:t>
            </a:r>
            <a:r>
              <a:rPr lang="en-US" sz="900" dirty="0"/>
              <a:t>/share/keyrings/</a:t>
            </a:r>
            <a:r>
              <a:rPr lang="en-US" sz="900" dirty="0" err="1"/>
              <a:t>hashicorp</a:t>
            </a:r>
            <a:r>
              <a:rPr lang="en-US" sz="900" dirty="0"/>
              <a:t>-archive-</a:t>
            </a:r>
            <a:r>
              <a:rPr lang="en-US" sz="900" dirty="0" err="1"/>
              <a:t>keyring.gpg</a:t>
            </a:r>
            <a:r>
              <a:rPr lang="en-US" sz="900" dirty="0"/>
              <a:t>] \</a:t>
            </a:r>
          </a:p>
          <a:p>
            <a:r>
              <a:rPr lang="en-US" sz="900" dirty="0"/>
              <a:t>https://apt.releases.hashicorp.com $(</a:t>
            </a:r>
            <a:r>
              <a:rPr lang="en-US" sz="900" dirty="0" err="1"/>
              <a:t>lsb_release</a:t>
            </a:r>
            <a:r>
              <a:rPr lang="en-US" sz="900" dirty="0"/>
              <a:t> -cs) main" | \</a:t>
            </a:r>
          </a:p>
          <a:p>
            <a:r>
              <a:rPr lang="en-US" sz="900" dirty="0" err="1"/>
              <a:t>sudo</a:t>
            </a:r>
            <a:r>
              <a:rPr lang="en-US" sz="900" dirty="0"/>
              <a:t> tee /</a:t>
            </a:r>
            <a:r>
              <a:rPr lang="en-US" sz="900" dirty="0" err="1"/>
              <a:t>etc</a:t>
            </a:r>
            <a:r>
              <a:rPr lang="en-US" sz="900" dirty="0"/>
              <a:t>/apt/</a:t>
            </a:r>
            <a:r>
              <a:rPr lang="en-US" sz="900" dirty="0" err="1"/>
              <a:t>sources.list.d</a:t>
            </a:r>
            <a:r>
              <a:rPr lang="en-US" sz="900" dirty="0"/>
              <a:t>/</a:t>
            </a:r>
            <a:r>
              <a:rPr lang="en-US" sz="900" dirty="0" err="1"/>
              <a:t>hashicorp.list</a:t>
            </a:r>
            <a:endParaRPr lang="en-US" sz="900" dirty="0"/>
          </a:p>
          <a:p>
            <a:r>
              <a:rPr lang="en-US" sz="900" dirty="0" err="1"/>
              <a:t>sudo</a:t>
            </a:r>
            <a:r>
              <a:rPr lang="en-US" sz="900" dirty="0"/>
              <a:t> apt update</a:t>
            </a:r>
          </a:p>
          <a:p>
            <a:r>
              <a:rPr lang="en-US" sz="900" dirty="0" err="1"/>
              <a:t>sudo</a:t>
            </a:r>
            <a:r>
              <a:rPr lang="en-US" sz="900" dirty="0"/>
              <a:t> apt-get install terraform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37285"/>
            <a:ext cx="5582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copy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address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browser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:8080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jenkins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6567169"/>
            <a:ext cx="2171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suggested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plugins.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594934"/>
            <a:ext cx="5705474" cy="8762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890003"/>
            <a:ext cx="6645160" cy="30779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1066800"/>
            <a:ext cx="6645274" cy="4406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589273"/>
            <a:ext cx="5106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Copy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again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browser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9000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6449567"/>
            <a:ext cx="5885180" cy="18605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Note:-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username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password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admin,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choice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779002"/>
            <a:ext cx="254000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3A: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Jenkins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Job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Configuration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9094723"/>
            <a:ext cx="664083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terraform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plugin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Pipeline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Job.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Plugins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3422" y="9917429"/>
            <a:ext cx="631825" cy="1866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Terraform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9897109"/>
            <a:ext cx="3263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1200" dirty="0">
                <a:latin typeface="Calibri"/>
                <a:cs typeface="Calibri"/>
              </a:rPr>
              <a:t>Available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Plugins,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for</a:t>
            </a:r>
            <a:r>
              <a:rPr sz="1200" dirty="0">
                <a:latin typeface="Calibri"/>
                <a:cs typeface="Calibri"/>
              </a:rPr>
              <a:t>	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6644992" cy="28919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912107"/>
            <a:ext cx="6645897" cy="24210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6752081"/>
            <a:ext cx="6645909" cy="1910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824481"/>
            <a:ext cx="517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Terraform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(we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tools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Terraform)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045969"/>
            <a:ext cx="102425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terraform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135883"/>
            <a:ext cx="2749550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back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Tools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Add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terraform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Tools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6660133"/>
            <a:ext cx="996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save.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6982967"/>
            <a:ext cx="2517775" cy="18605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CHANGE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S3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BUCKET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3483" y="6962647"/>
            <a:ext cx="806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BACKEND.TF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199"/>
            <a:ext cx="6643477" cy="13741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246375"/>
            <a:ext cx="3171824" cy="89533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937" y="3762375"/>
            <a:ext cx="6481283" cy="2766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0AB43E-C1F5-5528-4B86-1F98E34A1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0" y="7216242"/>
            <a:ext cx="5266690" cy="1711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A43A16-E72F-B6EA-F0FD-AD8DB0861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9013295"/>
            <a:ext cx="5055887" cy="1680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50" y="122279"/>
            <a:ext cx="4984115" cy="892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latin typeface="Calibri"/>
                <a:cs typeface="Calibri"/>
              </a:rPr>
              <a:t>Now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create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a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new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job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for</a:t>
            </a:r>
            <a:r>
              <a:rPr lang="en-US" sz="1200" spc="-1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the</a:t>
            </a:r>
            <a:r>
              <a:rPr lang="en-US" sz="1200" spc="-15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Eks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provision</a:t>
            </a:r>
            <a:endParaRPr lang="en-US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parameters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destroy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only.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inside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job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image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058665"/>
            <a:ext cx="5044440" cy="6296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Let’s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add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pipeline</a:t>
            </a:r>
            <a:r>
              <a:rPr lang="en-US" sz="800" spc="-10" dirty="0">
                <a:latin typeface="Calibri"/>
                <a:cs typeface="Calibri"/>
              </a:rPr>
              <a:t> 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pipeline{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agent any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stages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stage('Checkout from Git'){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git branch: 'main', url: 'https://github.com/ramannkhanna2/</a:t>
            </a:r>
            <a:r>
              <a:rPr lang="en-US" sz="800" dirty="0" err="1">
                <a:latin typeface="Calibri"/>
                <a:cs typeface="Calibri"/>
              </a:rPr>
              <a:t>DevSecOps</a:t>
            </a:r>
            <a:r>
              <a:rPr lang="en-US" sz="800" dirty="0">
                <a:latin typeface="Calibri"/>
                <a:cs typeface="Calibri"/>
              </a:rPr>
              <a:t>-CI-CD-Hotstar-</a:t>
            </a:r>
            <a:r>
              <a:rPr lang="en-US" sz="800" dirty="0" err="1">
                <a:latin typeface="Calibri"/>
                <a:cs typeface="Calibri"/>
              </a:rPr>
              <a:t>Clone.git</a:t>
            </a:r>
            <a:r>
              <a:rPr lang="en-US" sz="800" dirty="0">
                <a:latin typeface="Calibri"/>
                <a:cs typeface="Calibri"/>
              </a:rPr>
              <a:t>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version'){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--version'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</a:t>
            </a:r>
            <a:r>
              <a:rPr lang="en-US" sz="800" dirty="0" err="1">
                <a:latin typeface="Calibri"/>
                <a:cs typeface="Calibri"/>
              </a:rPr>
              <a:t>init</a:t>
            </a:r>
            <a:r>
              <a:rPr lang="en-US" sz="800" dirty="0">
                <a:latin typeface="Calibri"/>
                <a:cs typeface="Calibri"/>
              </a:rPr>
              <a:t>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dir</a:t>
            </a:r>
            <a:r>
              <a:rPr lang="en-US" sz="800" dirty="0">
                <a:latin typeface="Calibri"/>
                <a:cs typeface="Calibri"/>
              </a:rPr>
              <a:t>('EKS_TERRAFORM')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</a:t>
            </a:r>
            <a:r>
              <a:rPr lang="en-US" sz="800" dirty="0" err="1">
                <a:latin typeface="Calibri"/>
                <a:cs typeface="Calibri"/>
              </a:rPr>
              <a:t>init</a:t>
            </a:r>
            <a:r>
              <a:rPr lang="en-US" sz="800" dirty="0">
                <a:latin typeface="Calibri"/>
                <a:cs typeface="Calibri"/>
              </a:rPr>
              <a:t>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validate'){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dir</a:t>
            </a:r>
            <a:r>
              <a:rPr lang="en-US" sz="800" dirty="0">
                <a:latin typeface="Calibri"/>
                <a:cs typeface="Calibri"/>
              </a:rPr>
              <a:t>('EKS_TERRAFORM')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validate'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plan'){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dir</a:t>
            </a:r>
            <a:r>
              <a:rPr lang="en-US" sz="800" dirty="0">
                <a:latin typeface="Calibri"/>
                <a:cs typeface="Calibri"/>
              </a:rPr>
              <a:t>('EKS_TERRAFORM')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plan'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apply/destroy'){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dir</a:t>
            </a:r>
            <a:r>
              <a:rPr lang="en-US" sz="800" dirty="0">
                <a:latin typeface="Calibri"/>
                <a:cs typeface="Calibri"/>
              </a:rPr>
              <a:t>('EKS_TERRAFORM')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${action} --auto-approve'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}</a:t>
            </a:r>
            <a:endParaRPr sz="800" dirty="0">
              <a:latin typeface="Calibri"/>
              <a:cs typeface="Calibri"/>
            </a:endParaRPr>
          </a:p>
          <a:p>
            <a:pPr marL="149860" marR="4277995" indent="-137160">
              <a:lnSpc>
                <a:spcPct val="165200"/>
              </a:lnSpc>
            </a:pPr>
            <a:endParaRPr sz="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62227"/>
            <a:ext cx="6448424" cy="2901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45332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parameters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select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apply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379056"/>
            <a:ext cx="6392621" cy="1447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2947</Words>
  <Application>Microsoft Office PowerPoint</Application>
  <PresentationFormat>Custom</PresentationFormat>
  <Paragraphs>371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Black</vt:lpstr>
      <vt:lpstr>Calibri</vt:lpstr>
      <vt:lpstr>Symbol</vt:lpstr>
      <vt:lpstr>Office Theme</vt:lpstr>
      <vt:lpstr>DevSecOps CI/CD : Deploying a Secure Hotstar Clone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Raman Khanna</cp:lastModifiedBy>
  <cp:revision>26</cp:revision>
  <dcterms:created xsi:type="dcterms:W3CDTF">2025-01-16T10:30:59Z</dcterms:created>
  <dcterms:modified xsi:type="dcterms:W3CDTF">2025-01-16T13:36:18Z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LastSaved">
    <vt:filetime>2025-01-16T00:00:00Z</vt:filetime>
  </property>
</Properties>
</file>