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7" r:id="rId5"/>
    <p:sldId id="259" r:id="rId6"/>
    <p:sldId id="268" r:id="rId7"/>
    <p:sldId id="262" r:id="rId8"/>
    <p:sldId id="269" r:id="rId9"/>
    <p:sldId id="263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8C9D-DA77-4A09-9B6A-922B46DBC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887BD-DF6D-4701-A77A-87A68010C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E8BF-6999-4D52-BAD7-9B713B1A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6EA8-26F3-496F-A139-7D1C8ABB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C340-5DAB-41C7-9974-E50E554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F8F0-7D12-4F39-A8BE-13320224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A5B5-4A51-41AF-B93E-8D352EED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33FF-EF00-4646-917F-B5B3FD4A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04E97-AC09-460A-8179-A2658A3C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99FC-11E6-488B-BD4F-D6018652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9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71F7E-8FD1-47D4-AE30-2960FF337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DB08E-FB81-4CDD-83F4-0F8E065B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35FF-3B73-4285-8B1B-BFA9387B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344B-55CB-4FFD-A07B-917C1EE0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6911-62BD-4132-B3E5-2742594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579A-EF56-4828-8DDE-BC4B40A7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9C30-2B8C-46AD-A0CA-4555A285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3F261-F65E-4ACA-AF96-916D7E69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8E5E-8EB2-4C5B-AE2E-3DDAD8E1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E430-CF08-465A-A1BE-3180A48A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61BB-FAD1-41AB-A987-E64B926C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A7F5-93E6-4BD1-9F56-D95EA4FB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8D66-5B59-4E3B-9F59-B4E8519E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0CBA-84C7-4B6C-8C9F-AFA35318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7974-238F-4906-BAB9-6724EFF6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605E-1EE5-4427-ADB4-EE0737D5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A603-39F7-48E8-B138-C28EFC8B1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5317-F00B-43C9-BCB9-35DCD01ED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05CC-CD65-4FE6-8D95-1DD8C2E8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DE1AB-AB0B-4CC8-A7E8-B6C9F6A8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D2C28-8862-4E0F-9865-A4C926EE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C7E-F711-41FF-ADEE-89DA98F8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10FD1-63BD-4634-8E57-F430EFE17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D786A-F7FA-411A-90AC-9D081A96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6BE6-29F5-435E-802C-6EBABFB54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78C8A-95D4-4A10-8857-8EBE1DD7C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659AB-3555-4FAF-89D6-EDA41975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FAF00-1886-407C-BE83-AAB08DD0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58230-4E83-4722-86B5-5BD67C7D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3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6A5A-4BD8-4CA7-BF63-8361C60C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6BDE4-4BCA-48FA-A1E3-5CF58F8C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D8AFF-AFF3-4812-AE23-2E8279C9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8FEE4-39FE-4E13-A7D6-CB080F85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056B2-D29B-4F4D-AEFF-E43D26B9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CD3AD-846E-4AE0-8188-DB73A9DA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9F2A9-7CE7-4B0D-8DEE-7A242A88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2AD43FA-161A-4AE5-A0BB-FB1710345F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13946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4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93B3-96D4-45FE-AAAB-1284FA32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270A-39B6-4FDD-BAA7-3C61F1F3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9365F-51BE-496C-8393-446FB89D8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287F-0D90-4BDD-AC3B-9DA6A0F0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384C4-47F9-4D36-950C-CF025167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9F524-6FC7-482D-8FC8-035F8B58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7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CAA7-4140-4A8C-8109-F46A8559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ACDE9-C7B7-4FBE-BC60-6F36F9FD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639EA-9467-4B1C-9309-558B7A877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593D-C3FD-47E0-8D14-CE8C0098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897-7FE5-4B3F-86A0-1219F702D17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13440-BDA3-4BD5-8E54-38A4CC19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C6D1E-23A6-420C-AC84-1AEA7CA2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4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6F53B-8B32-4317-A0E7-E88D9188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EC3D-4546-487C-8C4E-D25D9EDB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2B0B-CB01-493E-A89A-74BC14485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A2897-7FE5-4B3F-86A0-1219F702D17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239D-6F59-460B-BD4D-BC05FDB07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EFC5-28DF-4FBE-BE14-0B08EC07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E1CA-8BB2-457E-9F37-AA629BD7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3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A29B289-8C97-712B-5D0A-B9CF3DA9C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00" y="-67112"/>
            <a:ext cx="12277284" cy="69389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50DA52-20FA-4BA5-6A40-35163B45009D}"/>
              </a:ext>
            </a:extLst>
          </p:cNvPr>
          <p:cNvSpPr txBox="1"/>
          <p:nvPr/>
        </p:nvSpPr>
        <p:spPr>
          <a:xfrm>
            <a:off x="2453623" y="561127"/>
            <a:ext cx="11680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 Gajanan Maharaj College Of Engineering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Mahagaon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74CBC-F26A-64C3-AC26-8A735D6B2988}"/>
              </a:ext>
            </a:extLst>
          </p:cNvPr>
          <p:cNvSpPr txBox="1"/>
          <p:nvPr/>
        </p:nvSpPr>
        <p:spPr>
          <a:xfrm>
            <a:off x="6101546" y="1920856"/>
            <a:ext cx="487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FE41A-3AC3-D579-45AB-4E5E5D068B71}"/>
              </a:ext>
            </a:extLst>
          </p:cNvPr>
          <p:cNvSpPr txBox="1"/>
          <p:nvPr/>
        </p:nvSpPr>
        <p:spPr>
          <a:xfrm>
            <a:off x="5203968" y="2721041"/>
            <a:ext cx="6657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“Adaptive Headlight and Emergency Brake Alert System”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B7343-D1F9-771F-EB3B-5509A615D7C4}"/>
              </a:ext>
            </a:extLst>
          </p:cNvPr>
          <p:cNvSpPr txBox="1"/>
          <p:nvPr/>
        </p:nvSpPr>
        <p:spPr>
          <a:xfrm>
            <a:off x="1384945" y="4703144"/>
            <a:ext cx="1178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Gunde Amey Rajendra    Mr. Mutnale Sanket Basavraj     Mr. Takkekar Aniket Tukaram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82485-4858-84F6-E823-74DC51768ADF}"/>
              </a:ext>
            </a:extLst>
          </p:cNvPr>
          <p:cNvSpPr txBox="1"/>
          <p:nvPr/>
        </p:nvSpPr>
        <p:spPr>
          <a:xfrm>
            <a:off x="1454190" y="5580274"/>
            <a:ext cx="472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S. R. Sankpal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Telecommunication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5B36EE-3349-A923-622D-F6763339C340}"/>
              </a:ext>
            </a:extLst>
          </p:cNvPr>
          <p:cNvSpPr txBox="1"/>
          <p:nvPr/>
        </p:nvSpPr>
        <p:spPr>
          <a:xfrm>
            <a:off x="8168213" y="5580274"/>
            <a:ext cx="47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A. B.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Farakte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Telecommunication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8A4A9-41F7-4264-0FE8-62EE5F43A05A}"/>
              </a:ext>
            </a:extLst>
          </p:cNvPr>
          <p:cNvSpPr txBox="1"/>
          <p:nvPr/>
        </p:nvSpPr>
        <p:spPr>
          <a:xfrm>
            <a:off x="7091432" y="4054824"/>
            <a:ext cx="79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A0160-7CAA-84E1-6088-24D150C90ACF}"/>
              </a:ext>
            </a:extLst>
          </p:cNvPr>
          <p:cNvSpPr txBox="1"/>
          <p:nvPr/>
        </p:nvSpPr>
        <p:spPr>
          <a:xfrm>
            <a:off x="4729931" y="5549496"/>
            <a:ext cx="47230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Co-Ordinator</a:t>
            </a:r>
          </a:p>
          <a:p>
            <a:pPr algn="ctr">
              <a:tabLst>
                <a:tab pos="4690110" algn="l"/>
              </a:tabLs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 V. K.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Salunke</a:t>
            </a:r>
            <a:endParaRPr lang="en-IN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Telecommunication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0652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4C308B-CA36-2C16-86D7-0328B1E98F4E}"/>
              </a:ext>
            </a:extLst>
          </p:cNvPr>
          <p:cNvSpPr txBox="1"/>
          <p:nvPr/>
        </p:nvSpPr>
        <p:spPr>
          <a:xfrm>
            <a:off x="3559833" y="4942936"/>
            <a:ext cx="5273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YOU…</a:t>
            </a:r>
            <a:endParaRPr lang="en-IN" sz="4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8C739D-FBD5-BE39-FB32-EDED4FD1B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AA728-7774-104E-A906-BA5E6D5B040E}"/>
              </a:ext>
            </a:extLst>
          </p:cNvPr>
          <p:cNvSpPr txBox="1"/>
          <p:nvPr/>
        </p:nvSpPr>
        <p:spPr>
          <a:xfrm>
            <a:off x="5061394" y="3429000"/>
            <a:ext cx="553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07907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79B921-BE47-CE37-D3D9-CFDE5B74C7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3"/>
          <a:stretch/>
        </p:blipFill>
        <p:spPr>
          <a:xfrm flipH="1">
            <a:off x="-1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04EB22-43E2-9D4E-A13D-F843301159BF}"/>
              </a:ext>
            </a:extLst>
          </p:cNvPr>
          <p:cNvSpPr txBox="1"/>
          <p:nvPr/>
        </p:nvSpPr>
        <p:spPr>
          <a:xfrm>
            <a:off x="4857226" y="813520"/>
            <a:ext cx="702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Outline:</a:t>
            </a:r>
            <a:endParaRPr lang="en-I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91B7D-4B8E-657F-595E-C4E2FA84AEBF}"/>
              </a:ext>
            </a:extLst>
          </p:cNvPr>
          <p:cNvSpPr txBox="1"/>
          <p:nvPr/>
        </p:nvSpPr>
        <p:spPr>
          <a:xfrm>
            <a:off x="6095999" y="333137"/>
            <a:ext cx="494937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 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4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66FA8D0-743F-3233-DBFC-F3C1AD5DA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203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F73283-7660-09B9-C206-A320CCAFE6F5}"/>
              </a:ext>
            </a:extLst>
          </p:cNvPr>
          <p:cNvSpPr txBox="1"/>
          <p:nvPr/>
        </p:nvSpPr>
        <p:spPr>
          <a:xfrm>
            <a:off x="6096000" y="261257"/>
            <a:ext cx="566057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innovative adaptive headlight system to enhance nighttime driving safety and integrating emergency brake light flash for standardized signalling. Aimed at reducing accidents, improving communication, and promoting cost-effective integration in vehicles for overall road safety and driver comfort.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87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04EB22-43E2-9D4E-A13D-F843301159BF}"/>
              </a:ext>
            </a:extLst>
          </p:cNvPr>
          <p:cNvSpPr txBox="1"/>
          <p:nvPr/>
        </p:nvSpPr>
        <p:spPr>
          <a:xfrm>
            <a:off x="4857226" y="813520"/>
            <a:ext cx="702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Outline:</a:t>
            </a:r>
            <a:endParaRPr lang="en-I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A39D2-7F39-5707-435A-77DC6A15B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3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612BE-BC0C-3071-3777-040B7A3D4AFC}"/>
              </a:ext>
            </a:extLst>
          </p:cNvPr>
          <p:cNvSpPr txBox="1"/>
          <p:nvPr/>
        </p:nvSpPr>
        <p:spPr>
          <a:xfrm>
            <a:off x="6096000" y="473202"/>
            <a:ext cx="50654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AHS</a:t>
            </a:r>
            <a:r>
              <a:rPr lang="en-US" sz="2000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(Adaptive Headlight System)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Road Curvature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Rear-end Collision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 Response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EBL (Emergency Brake Lights)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3F13B3B-A3B7-4438-1B14-86C29CE22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754E99-A33B-FC5E-44C0-FF71EEF21631}"/>
              </a:ext>
            </a:extLst>
          </p:cNvPr>
          <p:cNvSpPr txBox="1"/>
          <p:nvPr/>
        </p:nvSpPr>
        <p:spPr>
          <a:xfrm>
            <a:off x="5733143" y="212735"/>
            <a:ext cx="597988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</a:p>
          <a:p>
            <a:pPr algn="just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headlight systems contribute to nighttime driving accidents.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GB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Glaring high beams from oncoming vehicles are a common challenge for nighttime drivers.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GB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high beams on highways inconveniences opposite-direction traffic.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GB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 actions play a significant role in accidents.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GB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Closely observing brake lights helps drivers become aware of potential hazards.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GB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Rear-end collisions often result from inattentiveness or delayed reactions.</a:t>
            </a: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04EB22-43E2-9D4E-A13D-F843301159BF}"/>
              </a:ext>
            </a:extLst>
          </p:cNvPr>
          <p:cNvSpPr txBox="1"/>
          <p:nvPr/>
        </p:nvSpPr>
        <p:spPr>
          <a:xfrm>
            <a:off x="4857226" y="813520"/>
            <a:ext cx="702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Outline:</a:t>
            </a:r>
            <a:endParaRPr lang="en-I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075EA9-31F5-D21C-3FE4-EA0713CCC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3"/>
          <a:stretch/>
        </p:blipFill>
        <p:spPr>
          <a:xfrm flipH="1"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42B7D-62AE-5E76-C756-33ED24F0F54A}"/>
              </a:ext>
            </a:extLst>
          </p:cNvPr>
          <p:cNvSpPr txBox="1"/>
          <p:nvPr/>
        </p:nvSpPr>
        <p:spPr>
          <a:xfrm>
            <a:off x="6095999" y="465177"/>
            <a:ext cx="57331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Nighttime Safety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GB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Glare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GB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 to Road Curvature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GB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Rear-End Collision Prevention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GB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 to Braking Severity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GB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Existing Brake Lights</a:t>
            </a:r>
          </a:p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9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EBDC8279-29C5-CC60-15D4-47F6D7B4B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AutoShape 7">
            <a:extLst>
              <a:ext uri="{FF2B5EF4-FFF2-40B4-BE49-F238E27FC236}">
                <a16:creationId xmlns:a16="http://schemas.microsoft.com/office/drawing/2014/main" id="{69CF3D52-82BD-D2FE-2B14-1F49C15AB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6" y="2068172"/>
            <a:ext cx="1743075" cy="3562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Microcontroller Unit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AutoShape 3">
            <a:extLst>
              <a:ext uri="{FF2B5EF4-FFF2-40B4-BE49-F238E27FC236}">
                <a16:creationId xmlns:a16="http://schemas.microsoft.com/office/drawing/2014/main" id="{F04B5FC1-A498-F364-8B7C-99A217C8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993" y="3837779"/>
            <a:ext cx="1751013" cy="666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Brake Light Flasher Unit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utoShape 6">
            <a:extLst>
              <a:ext uri="{FF2B5EF4-FFF2-40B4-BE49-F238E27FC236}">
                <a16:creationId xmlns:a16="http://schemas.microsoft.com/office/drawing/2014/main" id="{4986E3B5-5DD2-C5C0-4994-FC7C729A0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122" y="2911475"/>
            <a:ext cx="1751012" cy="666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Stepper Motors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utoShape 2">
            <a:extLst>
              <a:ext uri="{FF2B5EF4-FFF2-40B4-BE49-F238E27FC236}">
                <a16:creationId xmlns:a16="http://schemas.microsoft.com/office/drawing/2014/main" id="{72FF9748-854F-25ED-C61C-24ADD92C1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122" y="4781208"/>
            <a:ext cx="1751012" cy="666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 lights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id="{2262C062-A074-D7ED-5300-47C0DBE7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122" y="2076792"/>
            <a:ext cx="1751012" cy="666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 Sensors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15E695F-2080-B3C7-551A-8C5E89C4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122" y="3837438"/>
            <a:ext cx="1751012" cy="666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Headlight Assemblies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utoShape 1">
            <a:extLst>
              <a:ext uri="{FF2B5EF4-FFF2-40B4-BE49-F238E27FC236}">
                <a16:creationId xmlns:a16="http://schemas.microsoft.com/office/drawing/2014/main" id="{35F0BE06-6D76-A9B9-5B38-ADA6BF5E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993" y="4781208"/>
            <a:ext cx="1751013" cy="666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Brake Lights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AutoShape 5">
            <a:extLst>
              <a:ext uri="{FF2B5EF4-FFF2-40B4-BE49-F238E27FC236}">
                <a16:creationId xmlns:a16="http://schemas.microsoft.com/office/drawing/2014/main" id="{30F7B0E0-EB57-5795-E99E-41B49F447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992" y="2918162"/>
            <a:ext cx="1751013" cy="666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Speedometer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utoShape 9">
            <a:extLst>
              <a:ext uri="{FF2B5EF4-FFF2-40B4-BE49-F238E27FC236}">
                <a16:creationId xmlns:a16="http://schemas.microsoft.com/office/drawing/2014/main" id="{D25DDCC9-8472-DA0B-CF14-20A52AB2A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3303" y="2076792"/>
            <a:ext cx="1751013" cy="666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Emergency Brake Sensor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22">
            <a:extLst>
              <a:ext uri="{FF2B5EF4-FFF2-40B4-BE49-F238E27FC236}">
                <a16:creationId xmlns:a16="http://schemas.microsoft.com/office/drawing/2014/main" id="{FF60B419-8C4B-44FE-A971-740A8E1E1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6" y="1158591"/>
            <a:ext cx="1751013" cy="666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utoShape 16">
            <a:extLst>
              <a:ext uri="{FF2B5EF4-FFF2-40B4-BE49-F238E27FC236}">
                <a16:creationId xmlns:a16="http://schemas.microsoft.com/office/drawing/2014/main" id="{CF3E1817-1D1E-810C-F1A5-C44EC6A1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6" y="5915025"/>
            <a:ext cx="1751012" cy="666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Manual Controllers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AutoShape 21">
            <a:extLst>
              <a:ext uri="{FF2B5EF4-FFF2-40B4-BE49-F238E27FC236}">
                <a16:creationId xmlns:a16="http://schemas.microsoft.com/office/drawing/2014/main" id="{2E31E737-00EF-A4D9-37C3-D48CCD38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688" y="1825341"/>
            <a:ext cx="152400" cy="238125"/>
          </a:xfrm>
          <a:prstGeom prst="downArrow">
            <a:avLst>
              <a:gd name="adj1" fmla="val 50000"/>
              <a:gd name="adj2" fmla="val 3906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AutoShape 10">
            <a:extLst>
              <a:ext uri="{FF2B5EF4-FFF2-40B4-BE49-F238E27FC236}">
                <a16:creationId xmlns:a16="http://schemas.microsoft.com/office/drawing/2014/main" id="{D375561B-1874-3F9C-C534-7D4CED58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617" y="4504529"/>
            <a:ext cx="190500" cy="269535"/>
          </a:xfrm>
          <a:prstGeom prst="downArrow">
            <a:avLst>
              <a:gd name="adj1" fmla="val 50000"/>
              <a:gd name="adj2" fmla="val 3812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AutoShape 20">
            <a:extLst>
              <a:ext uri="{FF2B5EF4-FFF2-40B4-BE49-F238E27FC236}">
                <a16:creationId xmlns:a16="http://schemas.microsoft.com/office/drawing/2014/main" id="{08D4CF38-4CCF-E9BF-7705-F79D63DA1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090" y="3578225"/>
            <a:ext cx="123825" cy="265960"/>
          </a:xfrm>
          <a:prstGeom prst="downArrow">
            <a:avLst>
              <a:gd name="adj1" fmla="val 50000"/>
              <a:gd name="adj2" fmla="val 5865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AutoShape 11">
            <a:extLst>
              <a:ext uri="{FF2B5EF4-FFF2-40B4-BE49-F238E27FC236}">
                <a16:creationId xmlns:a16="http://schemas.microsoft.com/office/drawing/2014/main" id="{956AB9C0-DD25-15A4-0512-754FAB66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854" y="2333967"/>
            <a:ext cx="353671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AutoShape 19">
            <a:extLst>
              <a:ext uri="{FF2B5EF4-FFF2-40B4-BE49-F238E27FC236}">
                <a16:creationId xmlns:a16="http://schemas.microsoft.com/office/drawing/2014/main" id="{6651AA48-3F1F-B1C4-EFF1-59A948DF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538" y="3999704"/>
            <a:ext cx="335073" cy="171450"/>
          </a:xfrm>
          <a:prstGeom prst="rightArrow">
            <a:avLst>
              <a:gd name="adj1" fmla="val 50000"/>
              <a:gd name="adj2" fmla="val 5162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" name="AutoShape 12">
            <a:extLst>
              <a:ext uri="{FF2B5EF4-FFF2-40B4-BE49-F238E27FC236}">
                <a16:creationId xmlns:a16="http://schemas.microsoft.com/office/drawing/2014/main" id="{5208B031-14FA-242A-466F-A5DF274A2A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749291" y="3121082"/>
            <a:ext cx="354012" cy="171450"/>
          </a:xfrm>
          <a:prstGeom prst="rightArrow">
            <a:avLst>
              <a:gd name="adj1" fmla="val 50000"/>
              <a:gd name="adj2" fmla="val 5162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AutoShape 18">
            <a:extLst>
              <a:ext uri="{FF2B5EF4-FFF2-40B4-BE49-F238E27FC236}">
                <a16:creationId xmlns:a16="http://schemas.microsoft.com/office/drawing/2014/main" id="{A50A5EF7-9207-795A-DA04-BA9D9E741BE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744980" y="2326792"/>
            <a:ext cx="354012" cy="171450"/>
          </a:xfrm>
          <a:prstGeom prst="rightArrow">
            <a:avLst>
              <a:gd name="adj1" fmla="val 50000"/>
              <a:gd name="adj2" fmla="val 5162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AutoShape 13">
            <a:extLst>
              <a:ext uri="{FF2B5EF4-FFF2-40B4-BE49-F238E27FC236}">
                <a16:creationId xmlns:a16="http://schemas.microsoft.com/office/drawing/2014/main" id="{F0DF353A-19DA-9DC5-F581-D2539EC35C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56855" y="3150791"/>
            <a:ext cx="317500" cy="171450"/>
          </a:xfrm>
          <a:prstGeom prst="rightArrow">
            <a:avLst>
              <a:gd name="adj1" fmla="val 50000"/>
              <a:gd name="adj2" fmla="val 4629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AutoShape 17">
            <a:extLst>
              <a:ext uri="{FF2B5EF4-FFF2-40B4-BE49-F238E27FC236}">
                <a16:creationId xmlns:a16="http://schemas.microsoft.com/office/drawing/2014/main" id="{01C72244-C592-C156-5780-2EB134FD88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56854" y="4091779"/>
            <a:ext cx="353671" cy="171450"/>
          </a:xfrm>
          <a:prstGeom prst="rightArrow">
            <a:avLst>
              <a:gd name="adj1" fmla="val 50000"/>
              <a:gd name="adj2" fmla="val 4629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AutoShape 14">
            <a:extLst>
              <a:ext uri="{FF2B5EF4-FFF2-40B4-BE49-F238E27FC236}">
                <a16:creationId xmlns:a16="http://schemas.microsoft.com/office/drawing/2014/main" id="{E16F1067-A54F-21D1-F8C0-6C0DA5CD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803" y="4529758"/>
            <a:ext cx="123825" cy="244306"/>
          </a:xfrm>
          <a:prstGeom prst="downArrow">
            <a:avLst>
              <a:gd name="adj1" fmla="val 50000"/>
              <a:gd name="adj2" fmla="val 4423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0" name="AutoShape 15">
            <a:extLst>
              <a:ext uri="{FF2B5EF4-FFF2-40B4-BE49-F238E27FC236}">
                <a16:creationId xmlns:a16="http://schemas.microsoft.com/office/drawing/2014/main" id="{94322219-DF8A-4328-BD14-2D1987A403A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742249" y="5691754"/>
            <a:ext cx="275091" cy="171450"/>
          </a:xfrm>
          <a:prstGeom prst="rightArrow">
            <a:avLst>
              <a:gd name="adj1" fmla="val 50000"/>
              <a:gd name="adj2" fmla="val 5162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5B57CBB9-4427-13A3-7A66-590923F69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449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6">
            <a:extLst>
              <a:ext uri="{FF2B5EF4-FFF2-40B4-BE49-F238E27FC236}">
                <a16:creationId xmlns:a16="http://schemas.microsoft.com/office/drawing/2014/main" id="{A15D5A3C-0F57-21C1-69BB-E9D3BBFB0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449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30">
            <a:extLst>
              <a:ext uri="{FF2B5EF4-FFF2-40B4-BE49-F238E27FC236}">
                <a16:creationId xmlns:a16="http://schemas.microsoft.com/office/drawing/2014/main" id="{37FA9E94-3C92-2D0A-5E83-B839D3255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449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E9502B6D-5F55-7FC8-625E-CA915BD6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449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id="{DC57860E-767A-592B-D156-D5A645045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449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9BDA2D-201F-F670-AF4C-1ECAD20B1217}"/>
              </a:ext>
            </a:extLst>
          </p:cNvPr>
          <p:cNvSpPr txBox="1"/>
          <p:nvPr/>
        </p:nvSpPr>
        <p:spPr>
          <a:xfrm>
            <a:off x="5914122" y="388304"/>
            <a:ext cx="293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186432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79B921-BE47-CE37-D3D9-CFDE5B74C7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9"/>
          <a:stretch/>
        </p:blipFill>
        <p:spPr>
          <a:xfrm flipH="1">
            <a:off x="-1" y="0"/>
            <a:ext cx="12192000" cy="6870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6C5354-FF23-90F4-47CD-95D39ED64602}"/>
              </a:ext>
            </a:extLst>
          </p:cNvPr>
          <p:cNvSpPr txBox="1"/>
          <p:nvPr/>
        </p:nvSpPr>
        <p:spPr>
          <a:xfrm>
            <a:off x="6302062" y="450760"/>
            <a:ext cx="488967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Unit (MCU)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Sensors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Stepper Motors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Headlight Assemblies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Matrix Lights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 Brake Sensor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Speedometer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Brake Light Flasher Unit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Brake Lights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7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996BB5-B9B5-CF1C-3905-B5D1A61FE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4D7C13-BC79-253A-688E-49C728ECC651}"/>
              </a:ext>
            </a:extLst>
          </p:cNvPr>
          <p:cNvSpPr txBox="1"/>
          <p:nvPr/>
        </p:nvSpPr>
        <p:spPr>
          <a:xfrm>
            <a:off x="6619740" y="410134"/>
            <a:ext cx="51773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Nighttime Safety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Minimized Glare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Road Curvature Adaptation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Rear-End Collision Prevention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Differentiated Brake Light Response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Existing Brake Lights</a:t>
            </a:r>
          </a:p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6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5E3D"/>
      </a:accent1>
      <a:accent2>
        <a:srgbClr val="9762AA"/>
      </a:accent2>
      <a:accent3>
        <a:srgbClr val="0A9CCD"/>
      </a:accent3>
      <a:accent4>
        <a:srgbClr val="FBAD4B"/>
      </a:accent4>
      <a:accent5>
        <a:srgbClr val="EA5A95"/>
      </a:accent5>
      <a:accent6>
        <a:srgbClr val="69AA4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325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SANKET 55</cp:lastModifiedBy>
  <cp:revision>44</cp:revision>
  <dcterms:created xsi:type="dcterms:W3CDTF">2021-08-25T08:51:20Z</dcterms:created>
  <dcterms:modified xsi:type="dcterms:W3CDTF">2023-11-07T02:53:38Z</dcterms:modified>
</cp:coreProperties>
</file>