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5" r:id="rId5"/>
    <p:sldId id="259" r:id="rId6"/>
    <p:sldId id="261" r:id="rId7"/>
    <p:sldId id="262" r:id="rId8"/>
    <p:sldId id="266" r:id="rId9"/>
    <p:sldId id="263" r:id="rId10"/>
    <p:sldId id="264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8C9D-DA77-4A09-9B6A-922B46DBC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887BD-DF6D-4701-A77A-87A68010C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7E8BF-6999-4D52-BAD7-9B713B1A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E6EA8-26F3-496F-A139-7D1C8ABB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C340-5DAB-41C7-9974-E50E5545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50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F8F0-7D12-4F39-A8BE-13320224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9A5B5-4A51-41AF-B93E-8D352EED5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233FF-EF00-4646-917F-B5B3FD4A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04E97-AC09-460A-8179-A2658A3C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99FC-11E6-488B-BD4F-D6018652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9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71F7E-8FD1-47D4-AE30-2960FF337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DB08E-FB81-4CDD-83F4-0F8E065B8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35FF-3B73-4285-8B1B-BFA9387B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5344B-55CB-4FFD-A07B-917C1EE0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E6911-62BD-4132-B3E5-2742594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2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579A-EF56-4828-8DDE-BC4B40A7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9C30-2B8C-46AD-A0CA-4555A2855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3F261-F65E-4ACA-AF96-916D7E69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F8E5E-8EB2-4C5B-AE2E-3DDAD8E1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DE430-CF08-465A-A1BE-3180A48A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0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61BB-FAD1-41AB-A987-E64B926C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BA7F5-93E6-4BD1-9F56-D95EA4FBB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8D66-5B59-4E3B-9F59-B4E8519E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E0CBA-84C7-4B6C-8C9F-AFA35318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7974-238F-4906-BAB9-6724EFF6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2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605E-1EE5-4427-ADB4-EE0737D5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A603-39F7-48E8-B138-C28EFC8B1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5317-F00B-43C9-BCB9-35DCD01ED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705CC-CD65-4FE6-8D95-1DD8C2E8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DE1AB-AB0B-4CC8-A7E8-B6C9F6A8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D2C28-8862-4E0F-9865-A4C926EE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4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4C7E-F711-41FF-ADEE-89DA98F8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10FD1-63BD-4634-8E57-F430EFE17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D786A-F7FA-411A-90AC-9D081A967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06BE6-29F5-435E-802C-6EBABFB54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78C8A-95D4-4A10-8857-8EBE1DD7C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659AB-3555-4FAF-89D6-EDA41975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FAF00-1886-407C-BE83-AAB08DD0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58230-4E83-4722-86B5-5BD67C7D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03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6A5A-4BD8-4CA7-BF63-8361C60C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6BDE4-4BCA-48FA-A1E3-5CF58F8C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D8AFF-AFF3-4812-AE23-2E8279C9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8FEE4-39FE-4E13-A7D6-CB080F85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5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056B2-D29B-4F4D-AEFF-E43D26B9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CD3AD-846E-4AE0-8188-DB73A9DA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9F2A9-7CE7-4B0D-8DEE-7A242A88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2AD43FA-161A-4AE5-A0BB-FB1710345F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13946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4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93B3-96D4-45FE-AAAB-1284FA32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270A-39B6-4FDD-BAA7-3C61F1F3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9365F-51BE-496C-8393-446FB89D8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0287F-0D90-4BDD-AC3B-9DA6A0F0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384C4-47F9-4D36-950C-CF025167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9F524-6FC7-482D-8FC8-035F8B58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37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CAA7-4140-4A8C-8109-F46A8559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ACDE9-C7B7-4FBE-BC60-6F36F9FD6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639EA-9467-4B1C-9309-558B7A877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4593D-C3FD-47E0-8D14-CE8C0098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13440-BDA3-4BD5-8E54-38A4CC19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C6D1E-23A6-420C-AC84-1AEA7CA2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94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6F53B-8B32-4317-A0E7-E88D9188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EC3D-4546-487C-8C4E-D25D9EDB8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72B0B-CB01-493E-A89A-74BC14485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A2897-7FE5-4B3F-86A0-1219F702D1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239D-6F59-460B-BD4D-BC05FDB07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EFC5-28DF-4FBE-BE14-0B08EC079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43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A29B289-8C97-712B-5D0A-B9CF3DA9C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500" y="-67112"/>
            <a:ext cx="12277284" cy="69389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50DA52-20FA-4BA5-6A40-35163B45009D}"/>
              </a:ext>
            </a:extLst>
          </p:cNvPr>
          <p:cNvSpPr txBox="1"/>
          <p:nvPr/>
        </p:nvSpPr>
        <p:spPr>
          <a:xfrm>
            <a:off x="265645" y="722572"/>
            <a:ext cx="11680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Sant Gajanan Maharaj College Of Engineering</a:t>
            </a:r>
            <a:endParaRPr lang="en-IN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74CBC-F26A-64C3-AC26-8A735D6B2988}"/>
              </a:ext>
            </a:extLst>
          </p:cNvPr>
          <p:cNvSpPr txBox="1"/>
          <p:nvPr/>
        </p:nvSpPr>
        <p:spPr>
          <a:xfrm>
            <a:off x="5996727" y="1828353"/>
            <a:ext cx="487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 Topic Selection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FE41A-3AC3-D579-45AB-4E5E5D068B71}"/>
              </a:ext>
            </a:extLst>
          </p:cNvPr>
          <p:cNvSpPr txBox="1"/>
          <p:nvPr/>
        </p:nvSpPr>
        <p:spPr>
          <a:xfrm>
            <a:off x="5203968" y="2721041"/>
            <a:ext cx="6530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Automatic Headlight Controller </a:t>
            </a:r>
            <a:endParaRPr lang="en-IN" sz="3200" b="1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1B7343-D1F9-771F-EB3B-5509A615D7C4}"/>
              </a:ext>
            </a:extLst>
          </p:cNvPr>
          <p:cNvSpPr txBox="1"/>
          <p:nvPr/>
        </p:nvSpPr>
        <p:spPr>
          <a:xfrm>
            <a:off x="156587" y="4475648"/>
            <a:ext cx="11789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Mr. Gunde Amey Rajendra      Mr.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Takkekar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Aniket Tukaram      Mr.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Mutnale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Sanket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Basavraj</a:t>
            </a:r>
            <a:endParaRPr lang="en-IN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C82485-4858-84F6-E823-74DC51768ADF}"/>
              </a:ext>
            </a:extLst>
          </p:cNvPr>
          <p:cNvSpPr txBox="1"/>
          <p:nvPr/>
        </p:nvSpPr>
        <p:spPr>
          <a:xfrm>
            <a:off x="480967" y="5427540"/>
            <a:ext cx="4723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Prof. S. R.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Sankpal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Electronics And Telecommunication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5B36EE-3349-A923-622D-F6763339C340}"/>
              </a:ext>
            </a:extLst>
          </p:cNvPr>
          <p:cNvSpPr txBox="1"/>
          <p:nvPr/>
        </p:nvSpPr>
        <p:spPr>
          <a:xfrm>
            <a:off x="6988031" y="5427540"/>
            <a:ext cx="4723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HOD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Prof. A. B.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Farakte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Electronics And Telecommunication</a:t>
            </a:r>
          </a:p>
        </p:txBody>
      </p:sp>
    </p:spTree>
    <p:extLst>
      <p:ext uri="{BB962C8B-B14F-4D97-AF65-F5344CB8AC3E}">
        <p14:creationId xmlns:p14="http://schemas.microsoft.com/office/powerpoint/2010/main" val="110652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1D71E-FC23-FB04-3FF8-DE86E3118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3091CE-127F-0583-0E4E-F0C00E6CDE04}"/>
              </a:ext>
            </a:extLst>
          </p:cNvPr>
          <p:cNvSpPr txBox="1"/>
          <p:nvPr/>
        </p:nvSpPr>
        <p:spPr>
          <a:xfrm>
            <a:off x="304800" y="247475"/>
            <a:ext cx="7029974" cy="63756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L-Shape 14">
            <a:extLst>
              <a:ext uri="{FF2B5EF4-FFF2-40B4-BE49-F238E27FC236}">
                <a16:creationId xmlns:a16="http://schemas.microsoft.com/office/drawing/2014/main" id="{56E74233-C77B-4A12-44D5-35B966B03BEC}"/>
              </a:ext>
            </a:extLst>
          </p:cNvPr>
          <p:cNvSpPr/>
          <p:nvPr/>
        </p:nvSpPr>
        <p:spPr>
          <a:xfrm flipV="1">
            <a:off x="304800" y="222309"/>
            <a:ext cx="7029974" cy="578628"/>
          </a:xfrm>
          <a:custGeom>
            <a:avLst/>
            <a:gdLst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001209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795774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20302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9322" h="1238491">
                <a:moveTo>
                  <a:pt x="0" y="0"/>
                </a:moveTo>
                <a:lnTo>
                  <a:pt x="1276729" y="20302"/>
                </a:lnTo>
                <a:lnTo>
                  <a:pt x="1640836" y="619246"/>
                </a:lnTo>
                <a:lnTo>
                  <a:pt x="4699322" y="619246"/>
                </a:lnTo>
                <a:lnTo>
                  <a:pt x="4699322" y="1238491"/>
                </a:lnTo>
                <a:lnTo>
                  <a:pt x="0" y="12384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L-Shape 14">
            <a:extLst>
              <a:ext uri="{FF2B5EF4-FFF2-40B4-BE49-F238E27FC236}">
                <a16:creationId xmlns:a16="http://schemas.microsoft.com/office/drawing/2014/main" id="{3D7B90F6-E5A8-544F-BC47-31D8F76521FA}"/>
              </a:ext>
            </a:extLst>
          </p:cNvPr>
          <p:cNvSpPr/>
          <p:nvPr/>
        </p:nvSpPr>
        <p:spPr>
          <a:xfrm flipH="1">
            <a:off x="304800" y="6044480"/>
            <a:ext cx="7029974" cy="578628"/>
          </a:xfrm>
          <a:custGeom>
            <a:avLst/>
            <a:gdLst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001209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795774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20302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9322" h="1238491">
                <a:moveTo>
                  <a:pt x="0" y="0"/>
                </a:moveTo>
                <a:lnTo>
                  <a:pt x="1276729" y="20302"/>
                </a:lnTo>
                <a:lnTo>
                  <a:pt x="1640836" y="619246"/>
                </a:lnTo>
                <a:lnTo>
                  <a:pt x="4699322" y="619246"/>
                </a:lnTo>
                <a:lnTo>
                  <a:pt x="4699322" y="1238491"/>
                </a:lnTo>
                <a:lnTo>
                  <a:pt x="0" y="12384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17CE4-A27D-B1AC-8D41-A1E8E33DB697}"/>
              </a:ext>
            </a:extLst>
          </p:cNvPr>
          <p:cNvSpPr txBox="1"/>
          <p:nvPr/>
        </p:nvSpPr>
        <p:spPr>
          <a:xfrm>
            <a:off x="304800" y="813520"/>
            <a:ext cx="392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Conclusion: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A024A-01C5-273A-7D91-78A35BA40D34}"/>
              </a:ext>
            </a:extLst>
          </p:cNvPr>
          <p:cNvSpPr txBox="1"/>
          <p:nvPr/>
        </p:nvSpPr>
        <p:spPr>
          <a:xfrm>
            <a:off x="304800" y="1398295"/>
            <a:ext cx="7029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Automatic headlight intensity beam is controlled by using sensors. The design gives the solution for night temporary blindness which is caused by high beam headlight intensity. 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So, the Accidents can be reduced during night time so people can travel safely in night time. It is very cost effective and high-performance system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81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288DCD-B87F-38DA-8A99-BD0D220B0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2" t="13195" r="15532" b="515"/>
          <a:stretch/>
        </p:blipFill>
        <p:spPr>
          <a:xfrm>
            <a:off x="-380016" y="-1295400"/>
            <a:ext cx="12952032" cy="815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4C308B-CA36-2C16-86D7-0328B1E98F4E}"/>
              </a:ext>
            </a:extLst>
          </p:cNvPr>
          <p:cNvSpPr txBox="1"/>
          <p:nvPr/>
        </p:nvSpPr>
        <p:spPr>
          <a:xfrm>
            <a:off x="3559833" y="4942936"/>
            <a:ext cx="5273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 YOU…</a:t>
            </a:r>
            <a:endParaRPr lang="en-IN" sz="4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07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79B921-BE47-CE37-D3D9-CFDE5B74C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163E0C-86A0-2C6C-C32B-0F889F1435FC}"/>
              </a:ext>
            </a:extLst>
          </p:cNvPr>
          <p:cNvSpPr txBox="1"/>
          <p:nvPr/>
        </p:nvSpPr>
        <p:spPr>
          <a:xfrm>
            <a:off x="4857226" y="234892"/>
            <a:ext cx="7029974" cy="63756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L-Shape 14">
            <a:extLst>
              <a:ext uri="{FF2B5EF4-FFF2-40B4-BE49-F238E27FC236}">
                <a16:creationId xmlns:a16="http://schemas.microsoft.com/office/drawing/2014/main" id="{D2E1F0B5-E67F-0550-BBCB-13E15CF9E3CF}"/>
              </a:ext>
            </a:extLst>
          </p:cNvPr>
          <p:cNvSpPr/>
          <p:nvPr/>
        </p:nvSpPr>
        <p:spPr>
          <a:xfrm flipV="1">
            <a:off x="4857226" y="234892"/>
            <a:ext cx="7029974" cy="578628"/>
          </a:xfrm>
          <a:custGeom>
            <a:avLst/>
            <a:gdLst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001209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795774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20302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9322" h="1238491">
                <a:moveTo>
                  <a:pt x="0" y="0"/>
                </a:moveTo>
                <a:lnTo>
                  <a:pt x="1276729" y="20302"/>
                </a:lnTo>
                <a:lnTo>
                  <a:pt x="1640836" y="619246"/>
                </a:lnTo>
                <a:lnTo>
                  <a:pt x="4699322" y="619246"/>
                </a:lnTo>
                <a:lnTo>
                  <a:pt x="4699322" y="1238491"/>
                </a:lnTo>
                <a:lnTo>
                  <a:pt x="0" y="12384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-Shape 14">
            <a:extLst>
              <a:ext uri="{FF2B5EF4-FFF2-40B4-BE49-F238E27FC236}">
                <a16:creationId xmlns:a16="http://schemas.microsoft.com/office/drawing/2014/main" id="{B3AB842B-48B0-3437-359D-80268E03281F}"/>
              </a:ext>
            </a:extLst>
          </p:cNvPr>
          <p:cNvSpPr/>
          <p:nvPr/>
        </p:nvSpPr>
        <p:spPr>
          <a:xfrm flipH="1">
            <a:off x="4857226" y="6031897"/>
            <a:ext cx="7029974" cy="578628"/>
          </a:xfrm>
          <a:custGeom>
            <a:avLst/>
            <a:gdLst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001209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795774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20302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9322" h="1238491">
                <a:moveTo>
                  <a:pt x="0" y="0"/>
                </a:moveTo>
                <a:lnTo>
                  <a:pt x="1276729" y="20302"/>
                </a:lnTo>
                <a:lnTo>
                  <a:pt x="1640836" y="619246"/>
                </a:lnTo>
                <a:lnTo>
                  <a:pt x="4699322" y="619246"/>
                </a:lnTo>
                <a:lnTo>
                  <a:pt x="4699322" y="1238491"/>
                </a:lnTo>
                <a:lnTo>
                  <a:pt x="0" y="12384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4EB22-43E2-9D4E-A13D-F843301159BF}"/>
              </a:ext>
            </a:extLst>
          </p:cNvPr>
          <p:cNvSpPr txBox="1"/>
          <p:nvPr/>
        </p:nvSpPr>
        <p:spPr>
          <a:xfrm>
            <a:off x="4857226" y="813520"/>
            <a:ext cx="7029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Outline:</a:t>
            </a:r>
            <a:endParaRPr lang="en-I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3F4C1-821D-D57D-9104-C7D98E442898}"/>
              </a:ext>
            </a:extLst>
          </p:cNvPr>
          <p:cNvSpPr txBox="1"/>
          <p:nvPr/>
        </p:nvSpPr>
        <p:spPr>
          <a:xfrm>
            <a:off x="4857226" y="1398295"/>
            <a:ext cx="7029974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Objective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Block Diagram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Flowchart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84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0DDDAB-0225-3B1A-4A64-5AE3DC0FD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A86D34-AB6F-50E0-95CE-D8CBEDEFDCCC}"/>
              </a:ext>
            </a:extLst>
          </p:cNvPr>
          <p:cNvSpPr txBox="1"/>
          <p:nvPr/>
        </p:nvSpPr>
        <p:spPr>
          <a:xfrm>
            <a:off x="4857226" y="241183"/>
            <a:ext cx="7029974" cy="63756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L-Shape 14">
            <a:extLst>
              <a:ext uri="{FF2B5EF4-FFF2-40B4-BE49-F238E27FC236}">
                <a16:creationId xmlns:a16="http://schemas.microsoft.com/office/drawing/2014/main" id="{A0F6BB0B-04A5-1E62-1C4E-76D5A0E484A9}"/>
              </a:ext>
            </a:extLst>
          </p:cNvPr>
          <p:cNvSpPr/>
          <p:nvPr/>
        </p:nvSpPr>
        <p:spPr>
          <a:xfrm flipV="1">
            <a:off x="4857226" y="234892"/>
            <a:ext cx="7029974" cy="578628"/>
          </a:xfrm>
          <a:custGeom>
            <a:avLst/>
            <a:gdLst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001209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795774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20302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9322" h="1238491">
                <a:moveTo>
                  <a:pt x="0" y="0"/>
                </a:moveTo>
                <a:lnTo>
                  <a:pt x="1276729" y="20302"/>
                </a:lnTo>
                <a:lnTo>
                  <a:pt x="1640836" y="619246"/>
                </a:lnTo>
                <a:lnTo>
                  <a:pt x="4699322" y="619246"/>
                </a:lnTo>
                <a:lnTo>
                  <a:pt x="4699322" y="1238491"/>
                </a:lnTo>
                <a:lnTo>
                  <a:pt x="0" y="12384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-Shape 14">
            <a:extLst>
              <a:ext uri="{FF2B5EF4-FFF2-40B4-BE49-F238E27FC236}">
                <a16:creationId xmlns:a16="http://schemas.microsoft.com/office/drawing/2014/main" id="{4E4776EA-369F-1507-C75D-BEC4DA7F553A}"/>
              </a:ext>
            </a:extLst>
          </p:cNvPr>
          <p:cNvSpPr/>
          <p:nvPr/>
        </p:nvSpPr>
        <p:spPr>
          <a:xfrm flipH="1">
            <a:off x="4857226" y="6031897"/>
            <a:ext cx="7029974" cy="578628"/>
          </a:xfrm>
          <a:custGeom>
            <a:avLst/>
            <a:gdLst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001209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795774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20302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9322" h="1238491">
                <a:moveTo>
                  <a:pt x="0" y="0"/>
                </a:moveTo>
                <a:lnTo>
                  <a:pt x="1276729" y="20302"/>
                </a:lnTo>
                <a:lnTo>
                  <a:pt x="1640836" y="619246"/>
                </a:lnTo>
                <a:lnTo>
                  <a:pt x="4699322" y="619246"/>
                </a:lnTo>
                <a:lnTo>
                  <a:pt x="4699322" y="1238491"/>
                </a:lnTo>
                <a:lnTo>
                  <a:pt x="0" y="12384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9F5F4-E61D-B2EB-6A16-5BDD1BE5B84D}"/>
              </a:ext>
            </a:extLst>
          </p:cNvPr>
          <p:cNvSpPr txBox="1"/>
          <p:nvPr/>
        </p:nvSpPr>
        <p:spPr>
          <a:xfrm>
            <a:off x="4857226" y="813520"/>
            <a:ext cx="7029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Statement:</a:t>
            </a:r>
            <a:endParaRPr lang="en-I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0677D-CD67-E714-DC2D-403C35EC79A0}"/>
              </a:ext>
            </a:extLst>
          </p:cNvPr>
          <p:cNvSpPr txBox="1"/>
          <p:nvPr/>
        </p:nvSpPr>
        <p:spPr>
          <a:xfrm>
            <a:off x="4836160" y="1392148"/>
            <a:ext cx="70299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Design and develop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 automatic headlight controller system that enhances road safety by intelligently adjusting the brightness of a vehicle's headlights based on real-time environmental conditions and driving scenarios.</a:t>
            </a:r>
          </a:p>
          <a:p>
            <a:pPr algn="just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7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80B6C-2EB0-D0FE-8A42-A16498A87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WhatsApp Video 2023-10-07 at 11.04.19 AM">
            <a:hlinkClick r:id="" action="ppaction://media"/>
            <a:extLst>
              <a:ext uri="{FF2B5EF4-FFF2-40B4-BE49-F238E27FC236}">
                <a16:creationId xmlns:a16="http://schemas.microsoft.com/office/drawing/2014/main" id="{8706D2D2-56FC-2982-4153-364C87F1448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31685" y="54528"/>
            <a:ext cx="6160315" cy="67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4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5083F-2665-5A07-41AB-BEB585115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7DFF7B-7EF0-2659-5720-12C5F3EAD840}"/>
              </a:ext>
            </a:extLst>
          </p:cNvPr>
          <p:cNvSpPr txBox="1"/>
          <p:nvPr/>
        </p:nvSpPr>
        <p:spPr>
          <a:xfrm>
            <a:off x="444616" y="368904"/>
            <a:ext cx="6971251" cy="61910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L-Shape 14">
            <a:extLst>
              <a:ext uri="{FF2B5EF4-FFF2-40B4-BE49-F238E27FC236}">
                <a16:creationId xmlns:a16="http://schemas.microsoft.com/office/drawing/2014/main" id="{C3D1EBA2-81F9-CA99-F248-8768846C80F2}"/>
              </a:ext>
            </a:extLst>
          </p:cNvPr>
          <p:cNvSpPr/>
          <p:nvPr/>
        </p:nvSpPr>
        <p:spPr>
          <a:xfrm flipV="1">
            <a:off x="444617" y="360727"/>
            <a:ext cx="6971250" cy="578628"/>
          </a:xfrm>
          <a:custGeom>
            <a:avLst/>
            <a:gdLst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001209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795774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20302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9322" h="1238491">
                <a:moveTo>
                  <a:pt x="0" y="0"/>
                </a:moveTo>
                <a:lnTo>
                  <a:pt x="1276729" y="20302"/>
                </a:lnTo>
                <a:lnTo>
                  <a:pt x="1640836" y="619246"/>
                </a:lnTo>
                <a:lnTo>
                  <a:pt x="4699322" y="619246"/>
                </a:lnTo>
                <a:lnTo>
                  <a:pt x="4699322" y="1238491"/>
                </a:lnTo>
                <a:lnTo>
                  <a:pt x="0" y="12384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-Shape 14">
            <a:extLst>
              <a:ext uri="{FF2B5EF4-FFF2-40B4-BE49-F238E27FC236}">
                <a16:creationId xmlns:a16="http://schemas.microsoft.com/office/drawing/2014/main" id="{20F8E7AA-85F4-FBC4-873F-7DA13592A136}"/>
              </a:ext>
            </a:extLst>
          </p:cNvPr>
          <p:cNvSpPr/>
          <p:nvPr/>
        </p:nvSpPr>
        <p:spPr>
          <a:xfrm flipH="1">
            <a:off x="444617" y="5981351"/>
            <a:ext cx="6971250" cy="578628"/>
          </a:xfrm>
          <a:custGeom>
            <a:avLst/>
            <a:gdLst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001209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795774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20302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9322" h="1238491">
                <a:moveTo>
                  <a:pt x="0" y="0"/>
                </a:moveTo>
                <a:lnTo>
                  <a:pt x="1276729" y="20302"/>
                </a:lnTo>
                <a:lnTo>
                  <a:pt x="1640836" y="619246"/>
                </a:lnTo>
                <a:lnTo>
                  <a:pt x="4699322" y="619246"/>
                </a:lnTo>
                <a:lnTo>
                  <a:pt x="4699322" y="1238491"/>
                </a:lnTo>
                <a:lnTo>
                  <a:pt x="0" y="12384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F0677-CB5B-359E-D754-E71DFA407955}"/>
              </a:ext>
            </a:extLst>
          </p:cNvPr>
          <p:cNvSpPr txBox="1"/>
          <p:nvPr/>
        </p:nvSpPr>
        <p:spPr>
          <a:xfrm>
            <a:off x="444614" y="947532"/>
            <a:ext cx="697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r>
              <a:rPr lang="en-I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840E2-CD30-1BEC-6C47-549901574853}"/>
              </a:ext>
            </a:extLst>
          </p:cNvPr>
          <p:cNvSpPr txBox="1"/>
          <p:nvPr/>
        </p:nvSpPr>
        <p:spPr>
          <a:xfrm>
            <a:off x="444614" y="1540484"/>
            <a:ext cx="6971248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Safety Concerns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Environmental Impact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Manual Adjustments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Traditional Headlight Control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Technological Advancements</a:t>
            </a:r>
          </a:p>
          <a:p>
            <a:pPr>
              <a:lnSpc>
                <a:spcPct val="150000"/>
              </a:lnSpc>
            </a:pPr>
            <a:endParaRPr lang="en-IN" sz="200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AF2C5D-F08D-6D0A-10D7-145EB751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8D1921-0537-503F-4395-F91321E5112A}"/>
              </a:ext>
            </a:extLst>
          </p:cNvPr>
          <p:cNvSpPr txBox="1"/>
          <p:nvPr/>
        </p:nvSpPr>
        <p:spPr>
          <a:xfrm>
            <a:off x="444616" y="368904"/>
            <a:ext cx="6971251" cy="61910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L-Shape 14">
            <a:extLst>
              <a:ext uri="{FF2B5EF4-FFF2-40B4-BE49-F238E27FC236}">
                <a16:creationId xmlns:a16="http://schemas.microsoft.com/office/drawing/2014/main" id="{B89389EC-1E40-59D4-63C9-CD44EA53DABA}"/>
              </a:ext>
            </a:extLst>
          </p:cNvPr>
          <p:cNvSpPr/>
          <p:nvPr/>
        </p:nvSpPr>
        <p:spPr>
          <a:xfrm flipV="1">
            <a:off x="444617" y="360727"/>
            <a:ext cx="6971250" cy="578628"/>
          </a:xfrm>
          <a:custGeom>
            <a:avLst/>
            <a:gdLst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001209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795774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20302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9322" h="1238491">
                <a:moveTo>
                  <a:pt x="0" y="0"/>
                </a:moveTo>
                <a:lnTo>
                  <a:pt x="1276729" y="20302"/>
                </a:lnTo>
                <a:lnTo>
                  <a:pt x="1640836" y="619246"/>
                </a:lnTo>
                <a:lnTo>
                  <a:pt x="4699322" y="619246"/>
                </a:lnTo>
                <a:lnTo>
                  <a:pt x="4699322" y="1238491"/>
                </a:lnTo>
                <a:lnTo>
                  <a:pt x="0" y="12384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-Shape 14">
            <a:extLst>
              <a:ext uri="{FF2B5EF4-FFF2-40B4-BE49-F238E27FC236}">
                <a16:creationId xmlns:a16="http://schemas.microsoft.com/office/drawing/2014/main" id="{285D683D-E453-4643-3AC2-24274447DCC4}"/>
              </a:ext>
            </a:extLst>
          </p:cNvPr>
          <p:cNvSpPr/>
          <p:nvPr/>
        </p:nvSpPr>
        <p:spPr>
          <a:xfrm flipH="1">
            <a:off x="444617" y="5981351"/>
            <a:ext cx="6971250" cy="578628"/>
          </a:xfrm>
          <a:custGeom>
            <a:avLst/>
            <a:gdLst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001209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795774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20302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9322" h="1238491">
                <a:moveTo>
                  <a:pt x="0" y="0"/>
                </a:moveTo>
                <a:lnTo>
                  <a:pt x="1276729" y="20302"/>
                </a:lnTo>
                <a:lnTo>
                  <a:pt x="1640836" y="619246"/>
                </a:lnTo>
                <a:lnTo>
                  <a:pt x="4699322" y="619246"/>
                </a:lnTo>
                <a:lnTo>
                  <a:pt x="4699322" y="1238491"/>
                </a:lnTo>
                <a:lnTo>
                  <a:pt x="0" y="12384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7183D-16A3-356A-5934-A07F3BF242AD}"/>
              </a:ext>
            </a:extLst>
          </p:cNvPr>
          <p:cNvSpPr txBox="1"/>
          <p:nvPr/>
        </p:nvSpPr>
        <p:spPr>
          <a:xfrm>
            <a:off x="444614" y="939355"/>
            <a:ext cx="697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Objective</a:t>
            </a:r>
            <a:r>
              <a:rPr lang="en-I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9773E1-7F32-F064-16E0-959897E9EDD2}"/>
              </a:ext>
            </a:extLst>
          </p:cNvPr>
          <p:cNvSpPr txBox="1"/>
          <p:nvPr/>
        </p:nvSpPr>
        <p:spPr>
          <a:xfrm>
            <a:off x="545277" y="1705770"/>
            <a:ext cx="697124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Safety Enhancement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Energy Efficiency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Convenience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Improve Visibility</a:t>
            </a:r>
          </a:p>
        </p:txBody>
      </p:sp>
    </p:spTree>
    <p:extLst>
      <p:ext uri="{BB962C8B-B14F-4D97-AF65-F5344CB8AC3E}">
        <p14:creationId xmlns:p14="http://schemas.microsoft.com/office/powerpoint/2010/main" val="423975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CE53AB-B0FB-6EFF-B21B-D6724B2B9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 descr="efef">
            <a:extLst>
              <a:ext uri="{FF2B5EF4-FFF2-40B4-BE49-F238E27FC236}">
                <a16:creationId xmlns:a16="http://schemas.microsoft.com/office/drawing/2014/main" id="{EC0FB050-99F0-EB46-161D-614090C19476}"/>
              </a:ext>
            </a:extLst>
          </p:cNvPr>
          <p:cNvSpPr txBox="1"/>
          <p:nvPr/>
        </p:nvSpPr>
        <p:spPr>
          <a:xfrm>
            <a:off x="4857223" y="192947"/>
            <a:ext cx="7029974" cy="63756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L-Shape 14">
            <a:extLst>
              <a:ext uri="{FF2B5EF4-FFF2-40B4-BE49-F238E27FC236}">
                <a16:creationId xmlns:a16="http://schemas.microsoft.com/office/drawing/2014/main" id="{AAB4F4E4-98FE-87B2-A4C0-2849A4EB94A9}"/>
              </a:ext>
            </a:extLst>
          </p:cNvPr>
          <p:cNvSpPr/>
          <p:nvPr/>
        </p:nvSpPr>
        <p:spPr>
          <a:xfrm flipV="1">
            <a:off x="4865615" y="192947"/>
            <a:ext cx="7029974" cy="578628"/>
          </a:xfrm>
          <a:custGeom>
            <a:avLst/>
            <a:gdLst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001209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795774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20302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9322" h="1238491">
                <a:moveTo>
                  <a:pt x="0" y="0"/>
                </a:moveTo>
                <a:lnTo>
                  <a:pt x="1276729" y="20302"/>
                </a:lnTo>
                <a:lnTo>
                  <a:pt x="1640836" y="619246"/>
                </a:lnTo>
                <a:lnTo>
                  <a:pt x="4699322" y="619246"/>
                </a:lnTo>
                <a:lnTo>
                  <a:pt x="4699322" y="1238491"/>
                </a:lnTo>
                <a:lnTo>
                  <a:pt x="0" y="12384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-Shape 14">
            <a:extLst>
              <a:ext uri="{FF2B5EF4-FFF2-40B4-BE49-F238E27FC236}">
                <a16:creationId xmlns:a16="http://schemas.microsoft.com/office/drawing/2014/main" id="{9C27923F-17DF-9D27-7997-859ABEBA97E1}"/>
              </a:ext>
            </a:extLst>
          </p:cNvPr>
          <p:cNvSpPr/>
          <p:nvPr/>
        </p:nvSpPr>
        <p:spPr>
          <a:xfrm flipH="1">
            <a:off x="4857226" y="6031897"/>
            <a:ext cx="7029974" cy="578628"/>
          </a:xfrm>
          <a:custGeom>
            <a:avLst/>
            <a:gdLst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001209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795774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20302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9322" h="1238491">
                <a:moveTo>
                  <a:pt x="0" y="0"/>
                </a:moveTo>
                <a:lnTo>
                  <a:pt x="1276729" y="20302"/>
                </a:lnTo>
                <a:lnTo>
                  <a:pt x="1640836" y="619246"/>
                </a:lnTo>
                <a:lnTo>
                  <a:pt x="4699322" y="619246"/>
                </a:lnTo>
                <a:lnTo>
                  <a:pt x="4699322" y="1238491"/>
                </a:lnTo>
                <a:lnTo>
                  <a:pt x="0" y="12384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EBBCA-D655-E241-8CBC-8736FD0FFA0C}"/>
              </a:ext>
            </a:extLst>
          </p:cNvPr>
          <p:cNvSpPr txBox="1"/>
          <p:nvPr/>
        </p:nvSpPr>
        <p:spPr>
          <a:xfrm>
            <a:off x="4857226" y="813520"/>
            <a:ext cx="392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Block Diagram: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A78DB0-E109-931F-D91F-BD4051EE5C84}"/>
              </a:ext>
            </a:extLst>
          </p:cNvPr>
          <p:cNvSpPr/>
          <p:nvPr/>
        </p:nvSpPr>
        <p:spPr>
          <a:xfrm>
            <a:off x="7640272" y="2116915"/>
            <a:ext cx="1463879" cy="399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99F0C-8355-2D74-9A99-3815AF62E11A}"/>
              </a:ext>
            </a:extLst>
          </p:cNvPr>
          <p:cNvSpPr/>
          <p:nvPr/>
        </p:nvSpPr>
        <p:spPr>
          <a:xfrm>
            <a:off x="7432277" y="2969702"/>
            <a:ext cx="1854335" cy="2567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99363-AE9E-4FEE-54C1-F84F6DFC33FA}"/>
              </a:ext>
            </a:extLst>
          </p:cNvPr>
          <p:cNvSpPr txBox="1"/>
          <p:nvPr/>
        </p:nvSpPr>
        <p:spPr>
          <a:xfrm>
            <a:off x="7587842" y="2155730"/>
            <a:ext cx="156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Power Supply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B315CF-286B-603A-05A9-9AD31F013870}"/>
              </a:ext>
            </a:extLst>
          </p:cNvPr>
          <p:cNvSpPr/>
          <p:nvPr/>
        </p:nvSpPr>
        <p:spPr>
          <a:xfrm>
            <a:off x="9646612" y="3123590"/>
            <a:ext cx="1457263" cy="399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FFF041-5EA3-0660-7621-79B97CDA601E}"/>
              </a:ext>
            </a:extLst>
          </p:cNvPr>
          <p:cNvSpPr/>
          <p:nvPr/>
        </p:nvSpPr>
        <p:spPr>
          <a:xfrm>
            <a:off x="9684389" y="3770965"/>
            <a:ext cx="1220597" cy="399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E0096-0C87-1DFC-870E-FC3815A32C7B}"/>
              </a:ext>
            </a:extLst>
          </p:cNvPr>
          <p:cNvSpPr txBox="1"/>
          <p:nvPr/>
        </p:nvSpPr>
        <p:spPr>
          <a:xfrm>
            <a:off x="9684389" y="3770965"/>
            <a:ext cx="122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E8DC9-E7BD-B9BE-636B-5BFAC5F7CB5A}"/>
              </a:ext>
            </a:extLst>
          </p:cNvPr>
          <p:cNvSpPr txBox="1"/>
          <p:nvPr/>
        </p:nvSpPr>
        <p:spPr>
          <a:xfrm>
            <a:off x="9612036" y="3145223"/>
            <a:ext cx="161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LED Drivers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648439-A101-39DD-1D7C-0455C887611A}"/>
              </a:ext>
            </a:extLst>
          </p:cNvPr>
          <p:cNvSpPr txBox="1"/>
          <p:nvPr/>
        </p:nvSpPr>
        <p:spPr>
          <a:xfrm>
            <a:off x="7432644" y="3987106"/>
            <a:ext cx="187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26C246-2F50-3A9F-26BD-E2DFE6007DFA}"/>
              </a:ext>
            </a:extLst>
          </p:cNvPr>
          <p:cNvSpPr/>
          <p:nvPr/>
        </p:nvSpPr>
        <p:spPr>
          <a:xfrm>
            <a:off x="5796793" y="3314499"/>
            <a:ext cx="852526" cy="1249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B9C48B-F74A-76DD-9551-DFAC3F9FAD9F}"/>
              </a:ext>
            </a:extLst>
          </p:cNvPr>
          <p:cNvSpPr txBox="1"/>
          <p:nvPr/>
        </p:nvSpPr>
        <p:spPr>
          <a:xfrm>
            <a:off x="5312850" y="3555362"/>
            <a:ext cx="182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Detect </a:t>
            </a:r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C3CD50-A366-649F-3840-304A6C386126}"/>
              </a:ext>
            </a:extLst>
          </p:cNvPr>
          <p:cNvCxnSpPr>
            <a:stCxn id="7" idx="2"/>
          </p:cNvCxnSpPr>
          <p:nvPr/>
        </p:nvCxnSpPr>
        <p:spPr>
          <a:xfrm>
            <a:off x="8372212" y="2516708"/>
            <a:ext cx="8390" cy="452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ECF921-4643-5364-89DE-B954460FEC7C}"/>
              </a:ext>
            </a:extLst>
          </p:cNvPr>
          <p:cNvCxnSpPr>
            <a:cxnSpLocks/>
          </p:cNvCxnSpPr>
          <p:nvPr/>
        </p:nvCxnSpPr>
        <p:spPr>
          <a:xfrm>
            <a:off x="9286612" y="3314500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C3CDE9-C0B2-70DB-D04E-7E892288B5AD}"/>
              </a:ext>
            </a:extLst>
          </p:cNvPr>
          <p:cNvCxnSpPr>
            <a:cxnSpLocks/>
          </p:cNvCxnSpPr>
          <p:nvPr/>
        </p:nvCxnSpPr>
        <p:spPr>
          <a:xfrm flipV="1">
            <a:off x="9286612" y="3970861"/>
            <a:ext cx="39777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05F257-EF26-61BE-8653-47FF22BC3D1E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649686" y="4171772"/>
            <a:ext cx="782958" cy="7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CDFDC0-F5EB-04F4-E477-6F8591182813}"/>
              </a:ext>
            </a:extLst>
          </p:cNvPr>
          <p:cNvCxnSpPr>
            <a:cxnSpLocks/>
          </p:cNvCxnSpPr>
          <p:nvPr/>
        </p:nvCxnSpPr>
        <p:spPr>
          <a:xfrm>
            <a:off x="6649686" y="3622348"/>
            <a:ext cx="7829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2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165DAF-8442-8DF1-9BAC-A08C904D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87BE478-4AD5-5AA9-7C75-3B088965E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D095B57-88CD-5103-BD9A-4ED133B45008}"/>
              </a:ext>
            </a:extLst>
          </p:cNvPr>
          <p:cNvSpPr txBox="1"/>
          <p:nvPr/>
        </p:nvSpPr>
        <p:spPr>
          <a:xfrm>
            <a:off x="444616" y="219252"/>
            <a:ext cx="6971251" cy="61910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6" name="L-Shape 14">
            <a:extLst>
              <a:ext uri="{FF2B5EF4-FFF2-40B4-BE49-F238E27FC236}">
                <a16:creationId xmlns:a16="http://schemas.microsoft.com/office/drawing/2014/main" id="{171A21AE-8AD4-1912-63C8-1C69B7F51C0F}"/>
              </a:ext>
            </a:extLst>
          </p:cNvPr>
          <p:cNvSpPr/>
          <p:nvPr/>
        </p:nvSpPr>
        <p:spPr>
          <a:xfrm flipV="1">
            <a:off x="444617" y="219252"/>
            <a:ext cx="6971250" cy="578628"/>
          </a:xfrm>
          <a:custGeom>
            <a:avLst/>
            <a:gdLst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001209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795774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20302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9322" h="1238491">
                <a:moveTo>
                  <a:pt x="0" y="0"/>
                </a:moveTo>
                <a:lnTo>
                  <a:pt x="1276729" y="20302"/>
                </a:lnTo>
                <a:lnTo>
                  <a:pt x="1640836" y="619246"/>
                </a:lnTo>
                <a:lnTo>
                  <a:pt x="4699322" y="619246"/>
                </a:lnTo>
                <a:lnTo>
                  <a:pt x="4699322" y="1238491"/>
                </a:lnTo>
                <a:lnTo>
                  <a:pt x="0" y="12384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L-Shape 14">
            <a:extLst>
              <a:ext uri="{FF2B5EF4-FFF2-40B4-BE49-F238E27FC236}">
                <a16:creationId xmlns:a16="http://schemas.microsoft.com/office/drawing/2014/main" id="{CF81015E-3F96-3F7E-5E25-1E09A6F3E95E}"/>
              </a:ext>
            </a:extLst>
          </p:cNvPr>
          <p:cNvSpPr/>
          <p:nvPr/>
        </p:nvSpPr>
        <p:spPr>
          <a:xfrm flipH="1">
            <a:off x="444617" y="5981351"/>
            <a:ext cx="6971250" cy="578628"/>
          </a:xfrm>
          <a:custGeom>
            <a:avLst/>
            <a:gdLst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001209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795774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20302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9322" h="1238491">
                <a:moveTo>
                  <a:pt x="0" y="0"/>
                </a:moveTo>
                <a:lnTo>
                  <a:pt x="1276729" y="20302"/>
                </a:lnTo>
                <a:lnTo>
                  <a:pt x="1640836" y="619246"/>
                </a:lnTo>
                <a:lnTo>
                  <a:pt x="4699322" y="619246"/>
                </a:lnTo>
                <a:lnTo>
                  <a:pt x="4699322" y="1238491"/>
                </a:lnTo>
                <a:lnTo>
                  <a:pt x="0" y="12384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8AF537-96B8-D40F-04FB-C2EC8BE95744}"/>
              </a:ext>
            </a:extLst>
          </p:cNvPr>
          <p:cNvSpPr txBox="1"/>
          <p:nvPr/>
        </p:nvSpPr>
        <p:spPr>
          <a:xfrm>
            <a:off x="376806" y="939355"/>
            <a:ext cx="549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Flow Chart</a:t>
            </a:r>
            <a:endParaRPr lang="en-I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7730952-F896-A1C2-C2FA-BAFA3BB2A29E}"/>
              </a:ext>
            </a:extLst>
          </p:cNvPr>
          <p:cNvSpPr/>
          <p:nvPr/>
        </p:nvSpPr>
        <p:spPr>
          <a:xfrm>
            <a:off x="2617365" y="1441632"/>
            <a:ext cx="1702965" cy="7001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Signal From Sensor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E57DE4-EBC7-9620-2F78-C4ED8E00F85D}"/>
              </a:ext>
            </a:extLst>
          </p:cNvPr>
          <p:cNvSpPr/>
          <p:nvPr/>
        </p:nvSpPr>
        <p:spPr>
          <a:xfrm>
            <a:off x="2596391" y="2433066"/>
            <a:ext cx="1702965" cy="7001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Analysis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B0DC07F-CA4A-92D0-F5FE-B9C46A1C1E3F}"/>
              </a:ext>
            </a:extLst>
          </p:cNvPr>
          <p:cNvSpPr/>
          <p:nvPr/>
        </p:nvSpPr>
        <p:spPr>
          <a:xfrm>
            <a:off x="2596390" y="3476870"/>
            <a:ext cx="1702965" cy="7001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Light Detection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6B6FBFAC-EFA8-2842-3EE9-1307866B56AD}"/>
              </a:ext>
            </a:extLst>
          </p:cNvPr>
          <p:cNvSpPr/>
          <p:nvPr/>
        </p:nvSpPr>
        <p:spPr>
          <a:xfrm>
            <a:off x="3337660" y="2141807"/>
            <a:ext cx="152160" cy="30001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37DC4E06-3ACD-D5F0-8C70-564F2DCA0C29}"/>
              </a:ext>
            </a:extLst>
          </p:cNvPr>
          <p:cNvSpPr/>
          <p:nvPr/>
        </p:nvSpPr>
        <p:spPr>
          <a:xfrm>
            <a:off x="3336502" y="3090977"/>
            <a:ext cx="152160" cy="37230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0256ED98-0CCA-8ABE-8D5B-20AFB0F78F82}"/>
              </a:ext>
            </a:extLst>
          </p:cNvPr>
          <p:cNvSpPr/>
          <p:nvPr/>
        </p:nvSpPr>
        <p:spPr>
          <a:xfrm>
            <a:off x="1617230" y="3833249"/>
            <a:ext cx="265174" cy="52841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F0E05D69-13BC-CEBB-7802-C4E280697C7F}"/>
              </a:ext>
            </a:extLst>
          </p:cNvPr>
          <p:cNvSpPr/>
          <p:nvPr/>
        </p:nvSpPr>
        <p:spPr>
          <a:xfrm>
            <a:off x="4991482" y="3833249"/>
            <a:ext cx="265174" cy="52841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78BA8F-7200-6ECA-1AB0-5AFBD8C26DCB}"/>
              </a:ext>
            </a:extLst>
          </p:cNvPr>
          <p:cNvSpPr/>
          <p:nvPr/>
        </p:nvSpPr>
        <p:spPr>
          <a:xfrm>
            <a:off x="4299355" y="3825380"/>
            <a:ext cx="868263" cy="919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DEAA3C1-50FB-2573-BA11-3D40B5220C99}"/>
              </a:ext>
            </a:extLst>
          </p:cNvPr>
          <p:cNvSpPr/>
          <p:nvPr/>
        </p:nvSpPr>
        <p:spPr>
          <a:xfrm>
            <a:off x="1728126" y="3826516"/>
            <a:ext cx="868263" cy="896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0A1CFA2-AC7E-F661-9F21-0FDF51A373D0}"/>
              </a:ext>
            </a:extLst>
          </p:cNvPr>
          <p:cNvSpPr/>
          <p:nvPr/>
        </p:nvSpPr>
        <p:spPr>
          <a:xfrm>
            <a:off x="4272586" y="4361667"/>
            <a:ext cx="1702965" cy="7001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61F230A-BC12-23AD-43E9-F82526257276}"/>
              </a:ext>
            </a:extLst>
          </p:cNvPr>
          <p:cNvSpPr/>
          <p:nvPr/>
        </p:nvSpPr>
        <p:spPr>
          <a:xfrm>
            <a:off x="936769" y="4381212"/>
            <a:ext cx="1702965" cy="7001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Dipper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E98FD5-14A1-465D-AC6B-1A21C77480D3}"/>
              </a:ext>
            </a:extLst>
          </p:cNvPr>
          <p:cNvSpPr txBox="1"/>
          <p:nvPr/>
        </p:nvSpPr>
        <p:spPr>
          <a:xfrm>
            <a:off x="1835328" y="3577277"/>
            <a:ext cx="63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CA94D6-3808-A4C2-BEBE-7B5D4C0A704D}"/>
              </a:ext>
            </a:extLst>
          </p:cNvPr>
          <p:cNvSpPr txBox="1"/>
          <p:nvPr/>
        </p:nvSpPr>
        <p:spPr>
          <a:xfrm>
            <a:off x="4516988" y="3577277"/>
            <a:ext cx="63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01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B1BF7-E930-71D7-6B80-A1CD02A84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A87AD9-5904-D4CA-CD76-851883DAB75B}"/>
              </a:ext>
            </a:extLst>
          </p:cNvPr>
          <p:cNvSpPr txBox="1"/>
          <p:nvPr/>
        </p:nvSpPr>
        <p:spPr>
          <a:xfrm>
            <a:off x="4907560" y="360514"/>
            <a:ext cx="6971251" cy="61910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L-Shape 14">
            <a:extLst>
              <a:ext uri="{FF2B5EF4-FFF2-40B4-BE49-F238E27FC236}">
                <a16:creationId xmlns:a16="http://schemas.microsoft.com/office/drawing/2014/main" id="{20E3CFF0-FEC0-0164-2870-EB67BC537EF4}"/>
              </a:ext>
            </a:extLst>
          </p:cNvPr>
          <p:cNvSpPr/>
          <p:nvPr/>
        </p:nvSpPr>
        <p:spPr>
          <a:xfrm flipV="1">
            <a:off x="4907558" y="352337"/>
            <a:ext cx="6971250" cy="578628"/>
          </a:xfrm>
          <a:custGeom>
            <a:avLst/>
            <a:gdLst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001209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795774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20302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9322" h="1238491">
                <a:moveTo>
                  <a:pt x="0" y="0"/>
                </a:moveTo>
                <a:lnTo>
                  <a:pt x="1276729" y="20302"/>
                </a:lnTo>
                <a:lnTo>
                  <a:pt x="1640836" y="619246"/>
                </a:lnTo>
                <a:lnTo>
                  <a:pt x="4699322" y="619246"/>
                </a:lnTo>
                <a:lnTo>
                  <a:pt x="4699322" y="1238491"/>
                </a:lnTo>
                <a:lnTo>
                  <a:pt x="0" y="12384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L-Shape 14">
            <a:extLst>
              <a:ext uri="{FF2B5EF4-FFF2-40B4-BE49-F238E27FC236}">
                <a16:creationId xmlns:a16="http://schemas.microsoft.com/office/drawing/2014/main" id="{FCF7DCC7-8125-B954-9968-28F33B63E0C5}"/>
              </a:ext>
            </a:extLst>
          </p:cNvPr>
          <p:cNvSpPr/>
          <p:nvPr/>
        </p:nvSpPr>
        <p:spPr>
          <a:xfrm flipH="1">
            <a:off x="4907557" y="5981138"/>
            <a:ext cx="6971250" cy="578628"/>
          </a:xfrm>
          <a:custGeom>
            <a:avLst/>
            <a:gdLst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001209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001209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795774 w 4699322"/>
              <a:gd name="connsiteY1" fmla="*/ 0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1672541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513301 w 4699322"/>
              <a:gd name="connsiteY1" fmla="*/ 20302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979198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56213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  <a:gd name="connsiteX0" fmla="*/ 0 w 4699322"/>
              <a:gd name="connsiteY0" fmla="*/ 0 h 1238491"/>
              <a:gd name="connsiteX1" fmla="*/ 1276729 w 4699322"/>
              <a:gd name="connsiteY1" fmla="*/ 20302 h 1238491"/>
              <a:gd name="connsiteX2" fmla="*/ 1640836 w 4699322"/>
              <a:gd name="connsiteY2" fmla="*/ 619246 h 1238491"/>
              <a:gd name="connsiteX3" fmla="*/ 4699322 w 4699322"/>
              <a:gd name="connsiteY3" fmla="*/ 619246 h 1238491"/>
              <a:gd name="connsiteX4" fmla="*/ 4699322 w 4699322"/>
              <a:gd name="connsiteY4" fmla="*/ 1238491 h 1238491"/>
              <a:gd name="connsiteX5" fmla="*/ 0 w 4699322"/>
              <a:gd name="connsiteY5" fmla="*/ 1238491 h 1238491"/>
              <a:gd name="connsiteX6" fmla="*/ 0 w 4699322"/>
              <a:gd name="connsiteY6" fmla="*/ 0 h 12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9322" h="1238491">
                <a:moveTo>
                  <a:pt x="0" y="0"/>
                </a:moveTo>
                <a:lnTo>
                  <a:pt x="1276729" y="20302"/>
                </a:lnTo>
                <a:lnTo>
                  <a:pt x="1640836" y="619246"/>
                </a:lnTo>
                <a:lnTo>
                  <a:pt x="4699322" y="619246"/>
                </a:lnTo>
                <a:lnTo>
                  <a:pt x="4699322" y="1238491"/>
                </a:lnTo>
                <a:lnTo>
                  <a:pt x="0" y="12384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9C08E2-1C1C-9F5D-D512-0DDC9CB4F000}"/>
              </a:ext>
            </a:extLst>
          </p:cNvPr>
          <p:cNvSpPr txBox="1"/>
          <p:nvPr/>
        </p:nvSpPr>
        <p:spPr>
          <a:xfrm>
            <a:off x="4907558" y="1056800"/>
            <a:ext cx="6971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Working: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B1230E-34D8-A939-C6BA-2A373E344FE3}"/>
              </a:ext>
            </a:extLst>
          </p:cNvPr>
          <p:cNvSpPr txBox="1"/>
          <p:nvPr/>
        </p:nvSpPr>
        <p:spPr>
          <a:xfrm>
            <a:off x="4983060" y="2047442"/>
            <a:ext cx="67028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Light Detect By Sensor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 will Analyze Light Intensity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Command to Driver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High Beam To Low Beam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6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5E3D"/>
      </a:accent1>
      <a:accent2>
        <a:srgbClr val="9762AA"/>
      </a:accent2>
      <a:accent3>
        <a:srgbClr val="0A9CCD"/>
      </a:accent3>
      <a:accent4>
        <a:srgbClr val="FBAD4B"/>
      </a:accent4>
      <a:accent5>
        <a:srgbClr val="EA5A95"/>
      </a:accent5>
      <a:accent6>
        <a:srgbClr val="69AA4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223</Words>
  <Application>Microsoft Office PowerPoint</Application>
  <PresentationFormat>Widescreen</PresentationFormat>
  <Paragraphs>57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RAJENDRA GUNDE</cp:lastModifiedBy>
  <cp:revision>36</cp:revision>
  <dcterms:created xsi:type="dcterms:W3CDTF">2021-08-25T08:51:20Z</dcterms:created>
  <dcterms:modified xsi:type="dcterms:W3CDTF">2023-10-07T08:04:55Z</dcterms:modified>
</cp:coreProperties>
</file>