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8" r:id="rId6"/>
    <p:sldId id="262" r:id="rId7"/>
    <p:sldId id="263" r:id="rId8"/>
    <p:sldId id="269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8C9D-DA77-4A09-9B6A-922B46DBC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887BD-DF6D-4701-A77A-87A68010C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E8BF-6999-4D52-BAD7-9B713B1A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6EA8-26F3-496F-A139-7D1C8ABB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C340-5DAB-41C7-9974-E50E554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F8F0-7D12-4F39-A8BE-13320224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A5B5-4A51-41AF-B93E-8D352EED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33FF-EF00-4646-917F-B5B3FD4A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4E97-AC09-460A-8179-A2658A3C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99FC-11E6-488B-BD4F-D6018652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71F7E-8FD1-47D4-AE30-2960FF337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DB08E-FB81-4CDD-83F4-0F8E065B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35FF-3B73-4285-8B1B-BFA9387B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344B-55CB-4FFD-A07B-917C1EE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6911-62BD-4132-B3E5-2742594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579A-EF56-4828-8DDE-BC4B40A7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9C30-2B8C-46AD-A0CA-4555A285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F261-F65E-4ACA-AF96-916D7E69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8E5E-8EB2-4C5B-AE2E-3DDAD8E1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E430-CF08-465A-A1BE-3180A48A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61BB-FAD1-41AB-A987-E64B926C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A7F5-93E6-4BD1-9F56-D95EA4FB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8D66-5B59-4E3B-9F59-B4E8519E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0CBA-84C7-4B6C-8C9F-AFA35318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7974-238F-4906-BAB9-6724EFF6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605E-1EE5-4427-ADB4-EE0737D5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A603-39F7-48E8-B138-C28EFC8B1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5317-F00B-43C9-BCB9-35DCD01ED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05CC-CD65-4FE6-8D95-1DD8C2E8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DE1AB-AB0B-4CC8-A7E8-B6C9F6A8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D2C28-8862-4E0F-9865-A4C926E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C7E-F711-41FF-ADEE-89DA98F8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0FD1-63BD-4634-8E57-F430EFE1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D786A-F7FA-411A-90AC-9D081A96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6BE6-29F5-435E-802C-6EBABFB54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78C8A-95D4-4A10-8857-8EBE1DD7C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659AB-3555-4FAF-89D6-EDA41975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FAF00-1886-407C-BE83-AAB08DD0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58230-4E83-4722-86B5-5BD67C7D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6A5A-4BD8-4CA7-BF63-8361C60C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6BDE4-4BCA-48FA-A1E3-5CF58F8C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D8AFF-AFF3-4812-AE23-2E8279C9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8FEE4-39FE-4E13-A7D6-CB080F85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056B2-D29B-4F4D-AEFF-E43D26B9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CD3AD-846E-4AE0-8188-DB73A9DA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9F2A9-7CE7-4B0D-8DEE-7A242A88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2AD43FA-161A-4AE5-A0BB-FB1710345F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13946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4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93B3-96D4-45FE-AAAB-1284FA32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270A-39B6-4FDD-BAA7-3C61F1F3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9365F-51BE-496C-8393-446FB89D8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287F-0D90-4BDD-AC3B-9DA6A0F0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84C4-47F9-4D36-950C-CF025167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9F524-6FC7-482D-8FC8-035F8B58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7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CAA7-4140-4A8C-8109-F46A8559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ACDE9-C7B7-4FBE-BC60-6F36F9FD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639EA-9467-4B1C-9309-558B7A87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593D-C3FD-47E0-8D14-CE8C0098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13440-BDA3-4BD5-8E54-38A4CC19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C6D1E-23A6-420C-AC84-1AEA7CA2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4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6F53B-8B32-4317-A0E7-E88D918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EC3D-4546-487C-8C4E-D25D9EDB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2B0B-CB01-493E-A89A-74BC1448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239D-6F59-460B-BD4D-BC05FDB07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EFC5-28DF-4FBE-BE14-0B08EC07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3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ED9DB6-EA92-368E-4349-A15006CC7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091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841ED9-A088-9821-B0D9-7D8055B45BE1}"/>
              </a:ext>
            </a:extLst>
          </p:cNvPr>
          <p:cNvSpPr/>
          <p:nvPr/>
        </p:nvSpPr>
        <p:spPr>
          <a:xfrm>
            <a:off x="10330110" y="6267157"/>
            <a:ext cx="1856935" cy="5908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172DE-2A67-96B3-279B-6C1A54161F26}"/>
              </a:ext>
            </a:extLst>
          </p:cNvPr>
          <p:cNvSpPr txBox="1"/>
          <p:nvPr/>
        </p:nvSpPr>
        <p:spPr>
          <a:xfrm>
            <a:off x="1263747" y="475699"/>
            <a:ext cx="9664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 Gajanan Maharaj College Of Engineering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 Selection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1CBA1-19AD-DF51-D7AE-783238F20042}"/>
              </a:ext>
            </a:extLst>
          </p:cNvPr>
          <p:cNvSpPr txBox="1"/>
          <p:nvPr/>
        </p:nvSpPr>
        <p:spPr>
          <a:xfrm flipH="1">
            <a:off x="3733506" y="2426940"/>
            <a:ext cx="472498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Break Light Flash</a:t>
            </a:r>
          </a:p>
          <a:p>
            <a:pPr algn="ctr"/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85AE1-57ED-3358-68D3-E6F47DCBFB4F}"/>
              </a:ext>
            </a:extLst>
          </p:cNvPr>
          <p:cNvSpPr txBox="1"/>
          <p:nvPr/>
        </p:nvSpPr>
        <p:spPr>
          <a:xfrm>
            <a:off x="9909" y="4396154"/>
            <a:ext cx="1218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Mutnale Sanket Basavraj	 Mr. Gunde Amey Rajendra	Mr. Takkekar Aniket Tukaram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D01C7-8C7A-13AC-3D6D-05D8B7AA2A6F}"/>
              </a:ext>
            </a:extLst>
          </p:cNvPr>
          <p:cNvSpPr txBox="1"/>
          <p:nvPr/>
        </p:nvSpPr>
        <p:spPr>
          <a:xfrm>
            <a:off x="2335237" y="5223933"/>
            <a:ext cx="3227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S. R. Sankpal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&amp; Telecommunication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F7BC82-0DF0-3BFF-6C08-EFD41B598B18}"/>
              </a:ext>
            </a:extLst>
          </p:cNvPr>
          <p:cNvSpPr txBox="1"/>
          <p:nvPr/>
        </p:nvSpPr>
        <p:spPr>
          <a:xfrm>
            <a:off x="7094540" y="5231922"/>
            <a:ext cx="3235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HOD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A. B. Farakte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&amp; Telecommunication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7907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73F78-9EE7-492C-9C07-BA6DF2010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7C6B56-294E-4145-AB1A-8A28DD9DAEA6}"/>
              </a:ext>
            </a:extLst>
          </p:cNvPr>
          <p:cNvSpPr txBox="1"/>
          <p:nvPr/>
        </p:nvSpPr>
        <p:spPr>
          <a:xfrm>
            <a:off x="6709894" y="610136"/>
            <a:ext cx="50227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goal is to reduce the possibility of accidents by warning the driver of the back car about Sudden breaks.</a:t>
            </a:r>
          </a:p>
          <a:p>
            <a:pPr algn="just"/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continuous flash of a tail light, a fellow car driver can recognize the sudden break being applied, and he can control his car accordingly.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0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112850-59C3-C020-4A92-A320A9A81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425FB-9859-1F73-7230-25C560F21642}"/>
              </a:ext>
            </a:extLst>
          </p:cNvPr>
          <p:cNvSpPr txBox="1"/>
          <p:nvPr/>
        </p:nvSpPr>
        <p:spPr>
          <a:xfrm>
            <a:off x="5061394" y="3429000"/>
            <a:ext cx="553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1589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ECCB140-F1E9-EF8F-CAE6-2CDF55D19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578892-D3D8-E0EF-42C2-61B78761DBCF}"/>
              </a:ext>
            </a:extLst>
          </p:cNvPr>
          <p:cNvSpPr txBox="1"/>
          <p:nvPr/>
        </p:nvSpPr>
        <p:spPr>
          <a:xfrm>
            <a:off x="631064" y="283336"/>
            <a:ext cx="431442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  <a:p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1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8628A-71B4-47F2-C4EE-1155A07CF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37C440-89D4-841D-46F7-AF3F693C4E2C}"/>
              </a:ext>
            </a:extLst>
          </p:cNvPr>
          <p:cNvSpPr txBox="1"/>
          <p:nvPr/>
        </p:nvSpPr>
        <p:spPr>
          <a:xfrm>
            <a:off x="6194736" y="785610"/>
            <a:ext cx="54992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/>
            <a:endParaRPr lang="en-GB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a car driver suddenly applies </a:t>
            </a:r>
            <a:r>
              <a:rPr lang="en-GB" sz="24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car’s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brakes, and the following driver fails to recognize the situation promptly, resulting in a collision. These accidents are a significant contributor to road traffic incidents and pose a severe threat to driver and passenger safety. </a:t>
            </a:r>
          </a:p>
          <a:p>
            <a:pPr algn="just"/>
            <a:endParaRPr lang="en-GB" sz="2400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GB" sz="24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9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4DF7EB-6981-98AC-3993-6693071595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x2mate.com-Sudden Break Cause Accident #shorts-(480p)">
            <a:hlinkClick r:id="" action="ppaction://media"/>
            <a:extLst>
              <a:ext uri="{FF2B5EF4-FFF2-40B4-BE49-F238E27FC236}">
                <a16:creationId xmlns:a16="http://schemas.microsoft.com/office/drawing/2014/main" id="{DA6D2439-BFE5-6450-287D-6077975DE4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7620"/>
            <a:ext cx="386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8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9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28788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ECCB140-F1E9-EF8F-CAE6-2CDF55D19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F241EB-B68C-5863-D7AB-CB66678D79F9}"/>
              </a:ext>
            </a:extLst>
          </p:cNvPr>
          <p:cNvSpPr txBox="1"/>
          <p:nvPr/>
        </p:nvSpPr>
        <p:spPr>
          <a:xfrm>
            <a:off x="399245" y="283335"/>
            <a:ext cx="69288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Car Accident Due To Sudden Break Applied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Area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Meter Distance Not Possible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Recognition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Response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8DDEAE-CCBB-C3C4-7823-273FC798E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0C160-0D8B-EC76-51CC-A88B9F2603A8}"/>
              </a:ext>
            </a:extLst>
          </p:cNvPr>
          <p:cNvSpPr txBox="1"/>
          <p:nvPr/>
        </p:nvSpPr>
        <p:spPr>
          <a:xfrm>
            <a:off x="321973" y="386366"/>
            <a:ext cx="526745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Normal Break And Sudden Break is Applied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/ Indication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Rear Car Driver Recognition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 Car Driver Response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9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440BF-9B4E-3C19-0A84-65DA54188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81311A-B96E-5628-D80C-4AA342C5576D}"/>
              </a:ext>
            </a:extLst>
          </p:cNvPr>
          <p:cNvSpPr txBox="1"/>
          <p:nvPr/>
        </p:nvSpPr>
        <p:spPr>
          <a:xfrm>
            <a:off x="7450427" y="474569"/>
            <a:ext cx="5366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6A1B2-9BFB-C11C-80B9-3AE088430100}"/>
              </a:ext>
            </a:extLst>
          </p:cNvPr>
          <p:cNvSpPr/>
          <p:nvPr/>
        </p:nvSpPr>
        <p:spPr>
          <a:xfrm>
            <a:off x="8472151" y="2678580"/>
            <a:ext cx="1661375" cy="3704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6FAAD2-6BBF-0AC4-0AF5-1B49739187EC}"/>
              </a:ext>
            </a:extLst>
          </p:cNvPr>
          <p:cNvSpPr/>
          <p:nvPr/>
        </p:nvSpPr>
        <p:spPr>
          <a:xfrm>
            <a:off x="6413677" y="3106801"/>
            <a:ext cx="1550831" cy="1056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Speedometer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E0332C-4C9F-4E8C-B816-C3C84751D1F5}"/>
              </a:ext>
            </a:extLst>
          </p:cNvPr>
          <p:cNvSpPr/>
          <p:nvPr/>
        </p:nvSpPr>
        <p:spPr>
          <a:xfrm>
            <a:off x="6560710" y="4864993"/>
            <a:ext cx="1403797" cy="1056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AF702E-069C-1B5E-C569-5919F27E35EC}"/>
              </a:ext>
            </a:extLst>
          </p:cNvPr>
          <p:cNvSpPr/>
          <p:nvPr/>
        </p:nvSpPr>
        <p:spPr>
          <a:xfrm>
            <a:off x="8667479" y="1492862"/>
            <a:ext cx="1270717" cy="875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073114-977E-09D1-59AD-9B97985AB31F}"/>
              </a:ext>
            </a:extLst>
          </p:cNvPr>
          <p:cNvSpPr/>
          <p:nvPr/>
        </p:nvSpPr>
        <p:spPr>
          <a:xfrm>
            <a:off x="10641169" y="3106802"/>
            <a:ext cx="1403797" cy="1056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Driver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482919-43CF-0BF4-1EFC-D4C81D30CC24}"/>
              </a:ext>
            </a:extLst>
          </p:cNvPr>
          <p:cNvSpPr/>
          <p:nvPr/>
        </p:nvSpPr>
        <p:spPr>
          <a:xfrm>
            <a:off x="10641168" y="4864994"/>
            <a:ext cx="1403797" cy="1056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 Led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B483093-CCFB-5B99-14E1-DB730F8AFF23}"/>
              </a:ext>
            </a:extLst>
          </p:cNvPr>
          <p:cNvSpPr/>
          <p:nvPr/>
        </p:nvSpPr>
        <p:spPr>
          <a:xfrm>
            <a:off x="9208140" y="2368173"/>
            <a:ext cx="189393" cy="31040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F6C852-DEC4-E689-EE2D-22568BBEAD77}"/>
              </a:ext>
            </a:extLst>
          </p:cNvPr>
          <p:cNvSpPr/>
          <p:nvPr/>
        </p:nvSpPr>
        <p:spPr>
          <a:xfrm>
            <a:off x="7964506" y="3542195"/>
            <a:ext cx="507644" cy="2064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BB2C5B-5805-803D-D4AE-892DB14C4744}"/>
              </a:ext>
            </a:extLst>
          </p:cNvPr>
          <p:cNvSpPr/>
          <p:nvPr/>
        </p:nvSpPr>
        <p:spPr>
          <a:xfrm>
            <a:off x="7957167" y="5241143"/>
            <a:ext cx="507644" cy="2064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945AA4-8978-93D6-F523-640D5CAE5276}"/>
              </a:ext>
            </a:extLst>
          </p:cNvPr>
          <p:cNvSpPr/>
          <p:nvPr/>
        </p:nvSpPr>
        <p:spPr>
          <a:xfrm>
            <a:off x="10133524" y="3531614"/>
            <a:ext cx="507644" cy="2064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0A7582E-6EA1-67ED-2307-5B45577ED621}"/>
              </a:ext>
            </a:extLst>
          </p:cNvPr>
          <p:cNvSpPr/>
          <p:nvPr/>
        </p:nvSpPr>
        <p:spPr>
          <a:xfrm>
            <a:off x="11225213" y="4162868"/>
            <a:ext cx="259468" cy="70212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BA549-DEF8-0D3E-D385-763049CDD653}"/>
              </a:ext>
            </a:extLst>
          </p:cNvPr>
          <p:cNvSpPr/>
          <p:nvPr/>
        </p:nvSpPr>
        <p:spPr>
          <a:xfrm>
            <a:off x="9938196" y="1854200"/>
            <a:ext cx="1403797" cy="53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1B1DFE8-D08A-D7C5-631D-3B1D7E06D7FE}"/>
              </a:ext>
            </a:extLst>
          </p:cNvPr>
          <p:cNvSpPr/>
          <p:nvPr/>
        </p:nvSpPr>
        <p:spPr>
          <a:xfrm>
            <a:off x="11318081" y="1854200"/>
            <a:ext cx="116593" cy="125260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9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EFF70CB-D674-0031-8076-EEAA810B42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5C005-83BC-526F-9072-81BB38AF2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96DC5-7F8B-FBFB-9897-8EADE609F128}"/>
              </a:ext>
            </a:extLst>
          </p:cNvPr>
          <p:cNvSpPr/>
          <p:nvPr/>
        </p:nvSpPr>
        <p:spPr>
          <a:xfrm>
            <a:off x="6008708" y="1350076"/>
            <a:ext cx="1702965" cy="7001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Speedometer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5E5AD-1471-CFFB-683F-BA3FA4C694BF}"/>
              </a:ext>
            </a:extLst>
          </p:cNvPr>
          <p:cNvSpPr txBox="1"/>
          <p:nvPr/>
        </p:nvSpPr>
        <p:spPr>
          <a:xfrm>
            <a:off x="6096000" y="444617"/>
            <a:ext cx="4499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DC3447-2996-4B52-E445-16A461CD5959}"/>
              </a:ext>
            </a:extLst>
          </p:cNvPr>
          <p:cNvSpPr/>
          <p:nvPr/>
        </p:nvSpPr>
        <p:spPr>
          <a:xfrm>
            <a:off x="9397796" y="1350076"/>
            <a:ext cx="1702965" cy="7001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910D12-E11A-DA58-30E2-5870B0737695}"/>
              </a:ext>
            </a:extLst>
          </p:cNvPr>
          <p:cNvSpPr/>
          <p:nvPr/>
        </p:nvSpPr>
        <p:spPr>
          <a:xfrm>
            <a:off x="6004989" y="3534094"/>
            <a:ext cx="1702965" cy="7001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breaking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FF5B4E-D284-65BD-A7C5-FFA812C3CBE9}"/>
              </a:ext>
            </a:extLst>
          </p:cNvPr>
          <p:cNvSpPr/>
          <p:nvPr/>
        </p:nvSpPr>
        <p:spPr>
          <a:xfrm>
            <a:off x="6004988" y="4550172"/>
            <a:ext cx="1702965" cy="7001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 light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E8A0A0-77F4-8F46-9A5F-67D1FE33CD23}"/>
              </a:ext>
            </a:extLst>
          </p:cNvPr>
          <p:cNvSpPr/>
          <p:nvPr/>
        </p:nvSpPr>
        <p:spPr>
          <a:xfrm>
            <a:off x="7779055" y="2317723"/>
            <a:ext cx="1702965" cy="7001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80C453-81FF-CD3C-BC18-F56A8136F54D}"/>
              </a:ext>
            </a:extLst>
          </p:cNvPr>
          <p:cNvSpPr/>
          <p:nvPr/>
        </p:nvSpPr>
        <p:spPr>
          <a:xfrm>
            <a:off x="9397795" y="3560236"/>
            <a:ext cx="1702965" cy="7001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breaking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AB3832-D04D-A5A5-135D-7FE430008657}"/>
              </a:ext>
            </a:extLst>
          </p:cNvPr>
          <p:cNvSpPr/>
          <p:nvPr/>
        </p:nvSpPr>
        <p:spPr>
          <a:xfrm>
            <a:off x="9397795" y="4550172"/>
            <a:ext cx="1702965" cy="7001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light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3792BB5-2AB1-1D96-6628-2BC936616200}"/>
              </a:ext>
            </a:extLst>
          </p:cNvPr>
          <p:cNvSpPr/>
          <p:nvPr/>
        </p:nvSpPr>
        <p:spPr>
          <a:xfrm>
            <a:off x="10181457" y="4280820"/>
            <a:ext cx="187471" cy="25475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0567F83-85AF-D4BF-33A4-A24711CFEC73}"/>
              </a:ext>
            </a:extLst>
          </p:cNvPr>
          <p:cNvSpPr/>
          <p:nvPr/>
        </p:nvSpPr>
        <p:spPr>
          <a:xfrm>
            <a:off x="10205116" y="3345251"/>
            <a:ext cx="163812" cy="18884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255092B-CAFD-33A9-9256-DDD108FBB5AB}"/>
              </a:ext>
            </a:extLst>
          </p:cNvPr>
          <p:cNvSpPr/>
          <p:nvPr/>
        </p:nvSpPr>
        <p:spPr>
          <a:xfrm>
            <a:off x="8546082" y="3028943"/>
            <a:ext cx="186417" cy="20950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4760962-5766-D64A-2826-801FCECBB686}"/>
              </a:ext>
            </a:extLst>
          </p:cNvPr>
          <p:cNvSpPr/>
          <p:nvPr/>
        </p:nvSpPr>
        <p:spPr>
          <a:xfrm rot="5400000">
            <a:off x="9765290" y="2242683"/>
            <a:ext cx="244880" cy="8114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79D1D31-3EA7-8E91-8DC5-06303F01E5F4}"/>
              </a:ext>
            </a:extLst>
          </p:cNvPr>
          <p:cNvSpPr/>
          <p:nvPr/>
        </p:nvSpPr>
        <p:spPr>
          <a:xfrm rot="16200000">
            <a:off x="7165401" y="2157179"/>
            <a:ext cx="238900" cy="98840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E9E661-4B58-E426-0E10-E77C5EE05050}"/>
              </a:ext>
            </a:extLst>
          </p:cNvPr>
          <p:cNvSpPr/>
          <p:nvPr/>
        </p:nvSpPr>
        <p:spPr>
          <a:xfrm rot="5400000">
            <a:off x="6545528" y="2309089"/>
            <a:ext cx="578563" cy="8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0EA0EA-0161-49E2-DCB9-A581DE1A9BC4}"/>
              </a:ext>
            </a:extLst>
          </p:cNvPr>
          <p:cNvSpPr/>
          <p:nvPr/>
        </p:nvSpPr>
        <p:spPr>
          <a:xfrm rot="5400000">
            <a:off x="9959997" y="2317940"/>
            <a:ext cx="578563" cy="8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A9327B-EBD9-8E45-47BB-5BA1FF873AF6}"/>
              </a:ext>
            </a:extLst>
          </p:cNvPr>
          <p:cNvSpPr/>
          <p:nvPr/>
        </p:nvSpPr>
        <p:spPr>
          <a:xfrm>
            <a:off x="6834809" y="3246464"/>
            <a:ext cx="3502795" cy="92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C2CDC69-F671-371A-E701-C265D65E9B0F}"/>
              </a:ext>
            </a:extLst>
          </p:cNvPr>
          <p:cNvSpPr/>
          <p:nvPr/>
        </p:nvSpPr>
        <p:spPr>
          <a:xfrm>
            <a:off x="6801253" y="3327151"/>
            <a:ext cx="163812" cy="18884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F911580-82FE-1168-35F7-6E0D38D3723E}"/>
              </a:ext>
            </a:extLst>
          </p:cNvPr>
          <p:cNvSpPr/>
          <p:nvPr/>
        </p:nvSpPr>
        <p:spPr>
          <a:xfrm>
            <a:off x="6785236" y="4260410"/>
            <a:ext cx="187471" cy="25475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09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E11DC-B114-EB71-B410-E7A7EFADE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E9C4E-5E95-9BBA-3822-1A7D90BC1A36}"/>
              </a:ext>
            </a:extLst>
          </p:cNvPr>
          <p:cNvSpPr txBox="1"/>
          <p:nvPr/>
        </p:nvSpPr>
        <p:spPr>
          <a:xfrm>
            <a:off x="540912" y="611747"/>
            <a:ext cx="46750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Speedometer Detects Speed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 Intensity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Hard Break And Normal Break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Light On Normal Break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 Light On Hard Break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7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5E3D"/>
      </a:accent1>
      <a:accent2>
        <a:srgbClr val="9762AA"/>
      </a:accent2>
      <a:accent3>
        <a:srgbClr val="0A9CCD"/>
      </a:accent3>
      <a:accent4>
        <a:srgbClr val="FBAD4B"/>
      </a:accent4>
      <a:accent5>
        <a:srgbClr val="EA5A95"/>
      </a:accent5>
      <a:accent6>
        <a:srgbClr val="69AA4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263</Words>
  <Application>Microsoft Office PowerPoint</Application>
  <PresentationFormat>Widescreen</PresentationFormat>
  <Paragraphs>93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RAJENDRA GUNDE</cp:lastModifiedBy>
  <cp:revision>23</cp:revision>
  <dcterms:created xsi:type="dcterms:W3CDTF">2021-08-25T08:51:20Z</dcterms:created>
  <dcterms:modified xsi:type="dcterms:W3CDTF">2023-10-07T08:03:46Z</dcterms:modified>
</cp:coreProperties>
</file>