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0"/>
  </p:notesMasterIdLst>
  <p:sldIdLst>
    <p:sldId id="256" r:id="rId3"/>
    <p:sldId id="258" r:id="rId4"/>
    <p:sldId id="26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77" r:id="rId18"/>
    <p:sldId id="303" r:id="rId19"/>
  </p:sldIdLst>
  <p:sldSz cx="9144000" cy="5143500" type="screen16x9"/>
  <p:notesSz cx="6858000" cy="9144000"/>
  <p:embeddedFontLs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Montserrat SemiBold" panose="00000700000000000000" pitchFamily="2" charset="0"/>
      <p:bold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E31"/>
    <a:srgbClr val="E6E6E6"/>
    <a:srgbClr val="2B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2736A-BBA0-4CD4-9B3B-55BEF2F304EE}">
  <a:tblStyle styleId="{0212736A-BBA0-4CD4-9B3B-55BEF2F304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1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426 0,'-7'207,"6"-202,1-1,0 1,0-1,0 1,0-1,1 1,0-1,0 1,0-1,0 0,1 1,0-1,0 0,0 0,5 7,-5-9,1 1,0-1,-1 0,1 0,0 0,0-1,0 1,0-1,1 1,-1-1,0 0,1 0,-1-1,0 1,1-1,-1 1,1-1,-1 0,1 0,-1-1,6 0,13-3,0-1,-1 0,1-2,20-9,-28 10,0-1,-1 0,0 0,-1-1,0-1,22-19,-34 27,1 1,-1 0,1-1,-1 1,1-1,-1 1,1-1,-1 1,1-1,-1 1,0-1,1 1,-1-1,0 1,0-1,1 0,-1 1,0-1,0 1,0-1,0 0,1 1,-1-1,0 0,0 1,-1-1,1 1,0-1,0 0,0 1,0-1,0 0,-1 1,1-1,0 1,0-1,-1 1,1-1,-1 0,1 1,0-1,-1 1,1 0,-1-1,1 1,-1-1,1 1,-1 0,0-1,1 1,-1 0,1 0,-1-1,0 1,0 0,-40-8,41 8,-101-6,0 4,-157 17,245-14,0 1,1 0,0 0,-1 1,-18 8,30-11,1 0,-1 0,0 1,0-1,1 0,-1 0,1 1,-1-1,0 0,1 1,-1-1,1 1,-1-1,1 0,-1 1,1-1,-1 1,1 0,-1-1,1 1,0-1,-1 1,1 0,0-1,-1 1,1 0,0-1,0 1,0 0,0-1,0 1,0 0,0-1,0 1,0 0,0-1,0 1,0 0,0 0,1-1,-1 1,0-1,0 1,1 0,-1-1,0 1,1 0,0 0,2 2,0-1,0 1,0-1,1 0,-1 0,1 0,3 2,18 5,0 0,1-2,0 0,0-2,1-1,29 1,-1-4,107-10,-143 6,-3 2,1 0,-1-2,1 0,-1-1,0-1,25-10,-40 15,-1 0,0 0,0 0,1 0,-1 0,0 0,0 0,0 0,1 0,-1 0,0 0,0 0,0-1,1 1,-1 0,0 0,0 0,0 0,1 0,-1 0,0-1,0 1,0 0,0 0,1 0,-1 0,0-1,0 1,0 0,0 0,0 0,0-1,0 1,0 0,0 0,0 0,0-1,0 1,0 0,0 0,0 0,0-1,0 1,0 0,0 0,0-1,0 1,0 0,0 0,0 0,0-1,0 1,0 0,0 0,-1 0,1 0,0-1,0 1,0 0,0 0,-1 0,1 0,0 0,0-1,0 1,0 0,-1 0,1 0,0 0,-18-3,8 2,0 1,1 0,-1 1,0 0,1 0,0 1,-1 1,1-1,0 2,0-1,0 1,-14 8,20-9,-1-1,0 1,1 0,0 0,-1 0,1 0,0 1,1-1,-1 1,1 0,-1 0,1 0,0 0,1 0,-1 0,1 0,0 1,0-1,0 0,0 1,1-1,0 1,0-1,0 1,0-1,1 1,-1-1,1 1,2 4,-2-5,1-1,-1 1,1-1,-1 1,1-1,0 0,1 1,-1-1,0 0,1-1,0 1,-1 0,1-1,0 1,7 3,-4-3,1 0,-1 0,1-1,0 0,0 0,0 0,0-1,8 1,-2-2,1 0,-1 0,1-1,-1-1,1 0,-1-1,0 0,21-9,-22 6,-1 0,0-1,0 0,0-1,-1 0,-1-1,12-12,-16 16,0-1,-1 0,1 0,-1 0,0 0,-1-1,0 1,0-1,0 0,-1 0,0 0,0 0,1-15,-3 19,0 0,0 1,-1-1,1 0,-1 0,0 0,0 0,0 1,0-1,0 0,-1 1,1-1,-1 1,1-1,-1 1,0 0,0 0,0 0,-1 0,1 0,0 0,-1 0,1 1,-1 0,1-1,-1 1,0 0,1 0,-1 0,0 0,0 1,0-1,-3 1,-8-2,0 1,0 0,0 2,1-1,-25 5,14 0,1 1,-1 1,2 1,-1 1,1 0,-30 20,38-21,0 1,0 1,1 1,1 0,0 0,0 1,1 1,1 0,0 0,-10 20,17-27,0-1,1 1,0 0,0 0,0 0,1 0,0 0,0 0,1 0,0 0,0 6,0-9,0 0,1-1,0 1,-1-1,1 1,0-1,0 1,0-1,1 1,-1-1,0 0,1 0,0 0,-1 0,1 0,0 0,0 0,0 0,0-1,0 1,1-1,-1 0,0 1,1-1,-1 0,1-1,3 2,3 0,0-1,-1-1,1 1,0-1,0-1,0 0,0 0,0-1,-1 0,1 0,-1-1,9-4,-8 4,0-1,0 0,-1-1,0 0,0 0,0-1,-1 0,1-1,-1 1,-1-1,7-8,-12 13,0 1,0 0,0 0,-1 0,1 0,0-1,-1 1,1 0,0-1,-1 1,0-1,1 1,-1 0,0-1,0 1,0-1,0 1,0-1,0 1,0-1,0 1,0-1,-1 1,1 0,-1-1,1 1,-1 0,0-1,1 1,-1 0,0 0,0-1,0 1,0 0,0 0,0 0,0 0,0 0,0 0,-1 1,1-1,0 0,0 1,-1-1,1 0,0 1,-1 0,1-1,-3 1,-9-4,1 2,-2-1,1 2,-16-1,26 2,-19-1,-129-2,134 4,1 0,0 1,0 1,0 0,0 1,-28 12,43-16,-1 1,1-1,0 0,0 1,0-1,0 1,0-1,0 1,0 0,0-1,0 1,0 0,0 0,0 0,0 0,1 0,-1 0,0 0,1 0,-1 0,0 0,1 0,-1 2,2-2,-1-1,1 1,-1 0,1 0,0 0,0-1,-1 1,1 0,0-1,0 1,0-1,0 1,0-1,0 1,0-1,0 0,0 1,0-1,0 0,1 0,11 3,0-1,24 1,-23-3,-1-1,0-1,0 0,16-4,-23 5,-1-1,1 0,0 0,-1-1,0 1,0-1,0 0,0-1,0 1,0-1,6-7,-10 10,-1 1,1-1,-1 1,1-1,-1 1,1-1,-1 0,0 1,1-1,-1 0,0 0,1 1,-1-1,0 0,0 0,0 1,0-1,1 0,-1 0,0 0,-1 1,1-1,0 0,0 0,0 1,0-1,-1 0,1 0,0 1,0-1,-1 0,0 0,0-1,-1 1,0-1,0 1,0-1,0 1,0 0,0 0,0 0,0 0,0 0,-3 0,-9-2,0 0,-24-2,36 5,-34-4,-1 2,1 1,-1 2,0 2,-66 13,79-7,23-9,1 0,0 0,0 0,0 0,0 0,0 0,-1 0,1 1,0-1,0 0,0 0,0 0,0 0,0 0,0 0,-1 0,1 0,0 1,0-1,0 0,0 0,0 0,0 0,0 0,0 1,0-1,0 0,0 0,0 0,0 0,0 0,0 1,0-1,0 0,0 0,0 0,0 0,0 0,0 1,0-1,0 0,0 0,0 0,0 0,0 0,1 0,-1 1,0-1,0 0,0 0,0 0,0 0,0 0,0 0,1 0,12 5,16 0,-20-4,98 4,-94-5,-1 0,1-1,0-1,-1 0,1-1,13-4,-15-2,-16 2,-22 0,-60 0,-106 6,134 2,76-1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0.2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2091 2296,'0'0,"0"0,-1-1,1 1,0-1,0 1,0-1,0 1,0-1,0 1,0 0,0-1,0 1,0-1,0 1,0-1,0 1,0 0,1-1,-1 1,0-1,0 1,0 0,1-1,-1 1,0-1,1 1,-1 0,0 0,0-1,1 1,-1 0,1-1,17-14,-11 9,73-70,106-130,-151 166,625-792,-612 771,-35 46,-13 15,0 0,0 0,0 0,0 0,0 0,0 0,0 0,0 0,0 0,0 0,0 0,0 0,0 1,0-1,0 0,0 0,0 0,0 0,0 0,0 0,0 0,0 0,0 0,1 0,-1 0,0 0,0 0,0 0,0 0,0 0,0 0,0 0,0 0,0 0,0 0,0 0,0 0,0 1,0-1,0 0,0 0,1 0,-1 0,0 0,-16 31,14-29,-130 227,-10-7,-330 393,330-458,-7-7,-6-7,-6-7,-209 135,220-176,150-94,-1 0,0 0,0-1,1 1,-1-1,0 1,0 0,0-1,0 0,0 1,0-1,0 0,0 1,0-1,0 0,0 0,0 0,0 0,0 0,-1 0,13-23,294-406,-267 379,96-125,234-314,-29-17,-331 492,8-10,-2-1,0-1,-2 0,14-39,-26 63,1 0,0 0,-1 0,1 0,-1-1,0 1,0 0,0 0,0-1,0 1,0 0,-1 0,1 0,-1 0,1-1,-1 1,-1-3,1 4,-1 0,1 0,-1 0,1 0,-1 0,1 0,-1 1,1-1,-1 0,0 1,1-1,-1 1,0-1,1 1,-1 0,0 0,0 0,1 0,-1 0,0 0,0 0,1 1,-3 0,-11 2,0 0,0 1,1 1,-26 12,-64 39,88-46,-469 301,16 35,-135 139,39 37,467-415,92-100,0 1,1 0,0 0,-5 11,9-18,1-1,0 1,0-1,-1 1,1-1,0 1,0-1,0 1,0-1,0 1,0-1,0 1,0 0,0-1,0 1,0-1,0 1,0-1,0 1,0 0,1-1,-1 1,0-1,0 1,1-1,-1 1,0-1,1 1,1 0,-1-1,1 1,-1-1,1 0,-1 0,1 0,0 0,-1 0,1 0,-1 0,1 0,-1-1,1 1,-1-1,1 1,1-1,34-14,-1-2,0-1,52-37,-49 31,744-471,-667 421,373-258,-373 244,-4-5,104-112,-209 197,53-60,-55 62,0-1,0 0,-1 0,0 0,0-1,-1 1,3-12,-5 19,-1-1,0 0,1 1,-1-1,0 1,0-1,0 0,1 1,-1-1,0 0,0 0,0 1,0-1,0 0,0 1,0-1,-1 0,1 1,0-1,0 0,0 1,-1-1,1 0,0 1,-1-1,1 1,-1-1,1 1,0-1,-1 1,1-1,-1 1,1-1,-1 1,0-1,1 1,-1 0,1 0,-1-1,0 1,1 0,-1 0,0-1,1 1,-1 0,0 0,1 0,-1 0,0 0,1 0,-1 0,0 0,0 0,0 1,-6 0,1 1,-1 0,1 0,-12 6,-9 7,0 0,0 2,2 1,-26 24,-90 95,118-114,-155 167,7 8,-179 271,308-409,4 2,2 1,-46 113,79-168,0 1,0 0,1 0,0 0,1 0,-1 10,2-17,0 0,0 0,1 0,-1 0,0-1,1 1,-1 0,1 0,0 0,-1-1,1 1,0 0,0-1,0 1,0-1,1 1,-1-1,0 0,1 1,-1-1,0 0,1 0,0 0,-1 0,1 0,0 0,-1 0,1-1,0 1,0-1,0 1,-1-1,1 0,3 1,6 0,1-1,-1 0,1-1,-1 0,0-1,1 0,-1-1,0 0,11-5,100-49,-101 46,117-67,-3-6,-4-6,167-150,-278 223,91-85,-94 84,-1 0,0-1,24-41,-38 58,-1 0,0 0,0 0,0-1,0 1,0 0,0-1,-1 1,1 0,-1-1,0 1,1-1,-1 1,-1-6,1 7,-1 0,1 0,-1 0,1 0,-1 0,0 0,1-1,-1 1,0 1,0-1,0 0,1 0,-1 0,0 0,0 1,-1-1,1 0,0 1,0-1,0 1,-2-1,-4-1,0 1,-1 0,1 0,0 1,-1 0,1 0,0 1,-13 3,-14 3,0 2,1 1,1 2,-33 17,-123 74,166-89,-98 58,4 6,3 4,4 5,-175 182,276-260,-48 57,51-59,0 0,0 0,1 0,0 1,1 0,-6 15,9-21,-1-1,1 0,-1 1,1-1,0 0,0 1,0-1,0 0,0 1,0-1,0 0,0 1,0-1,1 0,-1 0,1 1,-1-1,1 0,-1 0,1 1,0-1,-1 0,1 0,0 0,0 0,0 0,0 0,1 1,1-1,0 1,0-1,-1 0,1-1,0 1,0 0,0-1,0 0,0 0,0 0,0 0,5-1,10-1,-1-2,1 0,-1-1,0 0,0-2,17-9,99-60,-102 56,436-308,-350 232,181-195,-284 275,82-98,-84 98,-2 0,0 0,-1-1,0 0,8-29,-15 44,-1-1,-1 1,1-1,0 0,-1 0,1 1,-1-1,0 0,0 0,0 1,0-1,0 0,-1 0,1 0,-1 1,0-1,0 0,0 1,-2-6,1 6,0 1,0-1,0 0,0 1,0-1,0 1,-1 0,1 0,0 0,-1 0,1 0,-1 0,1 0,-1 1,1-1,-1 1,-3 0,-10 0,0 1,0 1,0 0,1 1,-30 10,-24 12,2 3,0 3,-64 41,-182 132,136-76,-292 273,459-392,-7 6,1 1,0 0,2 1,0 1,0 0,-14 28,23-25,5-21,0 0,0 1,1-1,-1 1,0-1,0 1,0-1,0 0,1 1,-1-1,0 1,0-1,1 0,-1 1,0-1,0 0,1 1,-1-1,0 0,1 0,-1 1,1-1,-1 0,0 0,1 1,2-1,-1 0,1 0,0 0,-1 0,1 0,-1 0,1-1,-1 1,1-1,-1 0,5-2,25-11,-1-3,0 0,-1-2,33-27,-10 8,149-120,-169 129,-2-2,-1-1,46-65,-69 87,-1 0,-1 0,0 0,0-1,3-12,-7 21,0 0,-1 1,1-1,-1 0,1 0,-1 1,0-1,0 0,1 0,-2 0,1 1,0-1,0 0,0 0,-1 0,1 1,-1-1,0 0,1 1,-1-1,0 0,0 1,0-1,0 1,0-1,0 1,-1 0,1-1,0 1,-1 0,1 0,-1 0,1 0,-1 0,1 0,-1 1,0-1,1 0,-1 1,-2-1,-5-1,-1 1,0 0,0 1,0 0,1 1,-1-1,0 2,0 0,1 0,-12 4,-11 6,-51 26,7 3,2 4,2 3,3 4,1 2,4 3,-88 99,150-155,-81 102,74-90,0 1,1 0,0 0,1 1,-9 28,15-40,1 0,-1 0,0 0,1 0,-1 0,1 0,0 0,0 0,0 0,1 0,-1 0,1 0,-1 0,1 0,2 5,-1-6,-1 0,0 0,1 0,0 0,-1-1,1 1,0-1,0 1,0-1,0 1,0-1,0 0,0 0,0 0,1 0,2 0,6 1,1 0,0-1,0 0,0-1,-1-1,1 0,13-2,46-10,-1-3,73-26,136-65,-173 60,-2-4,-2-5,131-96,-162 98,-2-3,-3-3,-3-2,-2-4,52-73,-67 71,-42 61,-1 1,0-1,0 0,0 0,-1 0,0-1,2-11,-4 17,1 0,-1 1,0-1,0 0,0 1,0-1,-1 0,1 1,0-1,-1 0,1 1,-1-1,0 1,1-1,-1 0,0 1,0 0,0-1,0 1,0 0,0-1,0 1,-3-2,2 2,-1 0,0-1,0 1,0 0,0 0,0 1,0-1,0 0,0 1,0 0,0 0,-6 0,-3 2,-1 0,1 0,-1 1,1 0,-21 10,-64 36,-17 21,3 5,4 4,3 5,4 5,4 3,-104 131,179-198,-59 80,69-89,1 1,0 0,2 0,-11 31,18-46,0 1,0 0,0 0,0 0,1 0,0 0,-1 0,1 0,0 0,0 0,1 0,-1 0,1 0,-1 0,3 5,-2-6,0-1,0 1,0-1,1 1,-1-1,0 1,1-1,-1 0,1 0,-1 1,1-1,0 0,0-1,-1 1,1 0,0 0,0-1,3 1,6 0,0 0,1 0,-1-2,0 1,0-2,1 1,14-5,36-10,105-42,58-42,-177 77,777-418,-33-69,-115 9,-511 361,275-297,-429 423,71-86,-72 85,0 0,-2 0,1-1,7-22,-16 36,0 0,0 0,0 0,-1-1,1 1,-1 0,0 0,0-1,1 1,-2-3,1 5,0-1,0 1,0-1,0 1,0-1,-1 1,1 0,0-1,0 1,-1-1,1 1,0 0,0-1,-1 1,1 0,0-1,-1 1,1 0,-1 0,1-1,0 1,-1 0,1 0,-1 0,1-1,-1 1,1 0,0 0,-1 0,0 0,-3 0,1 1,-1 0,0 0,1 0,-1 0,1 0,-1 1,1-1,0 1,-6 4,-30 23,2 2,1 1,-42 49,66-67,-552 666,74 55,457-681,8-16,2 0,2 2,1 0,-24 71,43-109,1 1,-1-1,0 0,1 1,-1-1,1 1,0-1,0 0,0 1,0-1,0 1,0-1,1 1,-1-1,1 0,-1 1,1-1,0 0,0 0,2 4,-1-5,0 0,0 0,-1 0,1 0,0 0,0-1,0 1,0 0,0-1,0 0,0 0,0 1,0-1,0 0,0-1,0 1,0 0,0 0,0-1,0 1,0-1,0 0,-1 0,5-1,6-4,1-1,-1 1,0-2,0 0,-1 0,0-1,14-15,65-81,-75 86,210-298,-19-16,74-162,-224 383,-5-3,54-182,-101 283,-1 5,0 0,-1 0,1-1,-2 1,0-1,0 1,0-1,-1 1,-1-11,0 18,1 1,0 0,-1 0,1 0,0 0,-1 0,1 0,-1 0,0 0,1 0,-1 0,0 0,1 0,-1 1,0-1,0 0,0 0,0 1,0-1,0 0,0 1,0-1,0 1,0 0,0-1,0 1,0 0,-1 0,1-1,-1 1,-3 0,0 1,1-1,-1 1,1 0,-1 0,1 1,-6 2,-17 9,1 1,0 2,2 0,-1 2,-29 29,-78 72,-145 170,-85 166,162-161,159-225,2 1,-38 102,77-172,-18 60,17-57,0-1,1 1,0-1,0 1,-1 0,1 0,1-1,-1 1,0 0,1-1,-1 1,1-1,0 1,0-1,0 1,0-1,1 1,0 1,0-2,-1-1,1 0,-1 0,1 0,-1 0,1 0,-1 0,1-1,0 1,-1 0,1-1,0 0,0 1,-1-1,1 0,0 0,0 0,0 0,0 0,-1 0,1 0,0-1,0 1,-1 0,4-2,5-2,1 0,-1-1,10-6,15-10,0-1,-2-2,45-41,83-101,-29 14,185-278,51-205,-234 339,-132 291,6-16,9-37,-16 54,-1 0,1 0,0 0,-1 0,0 0,0 0,0 0,-1 0,1 0,-1 0,0 0,0 0,0 1,0-1,-4-7,3 10,1 0,0-1,-1 1,1 0,-1 0,1 0,-1 0,1 0,-1 0,0 0,0 0,1 1,-1-1,0 1,0-1,0 1,0 0,1 0,-1 0,0 0,0 0,0 0,0 0,0 1,1-1,-1 0,0 1,0 0,0-1,-2 3,-8 2,1 1,0 1,-17 12,-15 14,2 2,-66 73,-62 98,153-186,-164 220,-268 472,447-711,-21 38,2 2,1 0,-14 45,32-81,0-1,0 1,0-1,1 1,-1 0,2 8,-1-12,0 0,0 1,0-1,1 0,-1 0,0 1,1-1,-1 0,1 0,0 0,-1 0,1 0,0 0,0 0,-1 0,1 0,0 0,1 1,0-1,-1-1,0 1,1-1,-1 1,1-1,-1 0,0 1,1-1,-1 0,1 0,-1 0,1 0,-1 0,1 0,-1-1,2 1,2-2,0 1,0-1,-1 0,1 0,-1-1,5-3,24-19,-2-1,-1-2,50-60,-79 87,614-782,-278 280,-53-31,-276 515,0 5,-1-1,-1 1,-1-1,0-1,-1 1,0-1,2-23,-6 38,0-1,0 1,0-1,0 0,0 1,-1-1,1 1,0-1,-1 0,1 1,-1-1,0 1,1-1,-1 1,0 0,0-1,0 1,0 0,0 0,0-1,0 1,0 0,-3-1,2 1,-1 0,1 0,-1 0,0 1,0-1,1 1,-1 0,0 0,0 0,1 0,-1 0,0 1,-4 0,-14 6,0 0,1 2,0 0,1 1,0 1,0 1,-25 21,-33 28,3 3,-109 123,-110 172,83-76,-261 473,455-727,2-5,0 0,2 1,1 0,-12 43,23-66,-1 1,1 0,-1-1,1 1,0 0,0-1,0 1,0 0,0-1,1 1,-1 0,1-1,1 5,-1-6,-1 0,1 0,-1-1,1 1,0 0,0 0,-1-1,1 1,0 0,0-1,0 1,0-1,0 1,0-1,0 0,0 1,0-1,0 0,0 0,0 1,0-1,0 0,0 0,1 0,4-1,1-1,-1 1,0-1,0 0,0-1,0 0,-1 1,1-2,-1 1,7-5,58-47,120-122,52-89,-237 261,471-581,-331 383,121-226,-253 407,7-13,-1 0,-1-2,21-65,-38 98,0 0,0 0,-1 0,1 0,-1-1,0 1,0 0,0 0,0 0,-2-8,1 11,0 0,1 0,-1-1,0 1,0 0,0 0,0 0,0 0,0 1,0-1,0 0,0 0,0 0,0 1,0-1,-1 1,1-1,0 1,0-1,-1 1,1 0,0 0,-1-1,1 1,0 0,-1 0,1 0,0 1,-1-1,1 0,0 0,-1 1,1-1,0 1,-2 0,-9 3,0 1,0 0,0 0,1 1,0 1,-13 9,-68 59,76-61,-367 360,24 33,-459 649,814-1049,-14 18,1 1,2 1,0 1,-10 30,24-55,0-1,0 0,0 1,1-1,-1 1,1-1,0 1,0-1,0 1,0-1,0 1,1 4,0-6,-1 0,1 0,-1 0,1-1,-1 1,1 0,-1 0,1-1,0 1,-1 0,1-1,0 1,0-1,-1 1,1-1,0 1,0-1,0 1,0-1,0 0,0 0,0 1,1-1,4 0,0 0,0-1,-1 1,1-1,0-1,0 1,0-1,-1 0,9-4,38-19,-2-3,92-65,85-91,-7-19,-9-9,324-422,-267 241,-261 380,0 0,10-26,-16 38,-1 0,0 0,1 0,-1 0,0 0,0-1,0 1,0 0,0 0,0 0,0 0,0-1,0 1,0 0,-1 0,1 0,-1-2,0 3,1-1,-1 1,1-1,-1 1,1-1,-1 1,1 0,-1-1,0 1,1 0,-1 0,1-1,-1 1,0 0,1 0,-1 0,0 0,1 0,-1 0,0 0,1 0,-2 0,-4 1,0 1,-1-1,1 1,0 0,-8 5,-35 21,2 1,-84 68,-351 338,40 44,315-333,-129 192,252-331,-8 9,1 1,0 0,2 1,0 1,0-1,-8 33,16-49,1 0,-1 0,1 0,0-1,0 1,0 0,0 0,0 0,0-1,0 1,1 0,-1 0,1 0,-1-1,1 1,0 0,0-1,-1 1,1-1,0 1,3 2,-2-2,0-1,1 1,-1-1,0 0,1 0,0 0,-1 0,1 0,-1-1,1 1,0-1,-1 1,1-1,4 0,7-1,-1 0,1-1,-1 0,1-1,14-5,73-30,24-19,-4-5,125-84,206-192,-314 218,-6-6,-5-5,-6-6,156-229,-176 195,-90 147,0-1,-2 0,0-1,-2 0,5-30,-8 27,2 1,0 0,18-44,-18 60,-3 14,-5 25,-4-2,-2-1,0 0,-18 34,-44 70,51-96,-45 79,-89 161,149-262,-19 40,22-47,0 0,0-1,0 1,1-1,-1 1,1 0,0-1,0 1,0 0,0-1,0 1,0 0,1-1,-1 1,3 5,-2-7,0 0,0 0,0 0,0 0,0 0,0 0,1 0,-1 0,0 0,1 0,-1-1,0 1,1 0,-1-1,1 1,-1-1,1 0,-1 0,1 1,-1-1,1 0,-1 0,1 0,0-1,-1 1,1 0,1-1,48-15,-13-2,-1-2,0 0,35-29,100-85,-128 99,11-9,-2-3,49-54,-82 74,-20 27,0 0,0 0,0 0,0 0,0 0,0 0,0 0,0 0,-1 0,1 0,0 0,0 0,0 0,0 0,0 0,0 0,0 0,0 0,0 0,0 0,0 0,-1 0,1 0,0 0,0 0,0 0,0 0,0 0,0 0,0 0,0 0,0-1,0 1,0 0,0 0,0 0,0 0,0 0,0 0,0 0,0 0,0 0,0 0,0 0,0-1,0 1,0 0,0 0,0 0,0 0,0 0,0 0,0 0,0 0,0 0,0 0,0 0,0 0,0-1,0 1,0 0,0 0,-11 6,-13 10,-1 8,20-19,0 1,-1 0,1-1,-1 0,0 0,-1-1,1 0,-1 0,0 0,0-1,-14 5,20-8,-1 0,1 0,-1-1,1 1,0 0,-1 0,1-1,-1 1,1-1,0 1,0-1,-1 0,1 1,0-1,0 0,0 0,0 0,-1 0,1 0,1 0,-1 0,0 0,0 0,0-1,1 1,-1 0,0 0,1-1,-1 1,1-1,0 1,-1 0,1-1,0-1,-2-7,1-1,0 1,1-16,0 22,4-53,-2 42,0 0,-2-1,1 1,-2 0,0 0,-5-24,6 38,0 0,-1 0,1 0,0 0,-1 0,1 0,-1 0,1 0,-1 0,1 0,-1 0,0 0,1 0,-1 1,0-1,0 0,0 1,0-1,0 0,0 1,1-1,-1 1,-1-1,1 1,0 0,0-1,0 1,0 0,0 0,0 0,0-1,0 1,-2 1,-1 0,0 0,0 0,0 0,0 1,0 0,1 0,-1 0,-5 4,-40 32,-53 51,32-25,-138 117,-315 289,414-361,5 4,-140 201,237-304,-1-1,0 1,-1-1,0-1,0 0,-14 10,-67 35,32-20,-88 50,-263 106,311-143,2 5,-131 93,97-60,104-66,16-11,-1 1,0-1,-1-1,0 0,0 0,0-1,-15 3,27-8,0 1,-1-1,1 0,-1 0,1 0,0 0,-1 0,1 0,-1 0,1 0,0 0,-1 0,1 0,-1 0,1 0,0 0,-1 0,1 0,-1 0,1 0,0-1,-1 1,1 0,0 0,-1-1,1 1,0 0,-1 0,1-1,0 1,-1 0,1-1,0 1,0 0,0-1,-1 1,1 0,0-1,0 1,0-1,0 1,6-22,19-17,-5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5.4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513 164,'309'0,"-291"-2,-13-5,-6 6,0 0,0-1,0 1,0 0,0 0,0 0,0 0,-1 0,1 0,0 1,-1-1,1 0,-1 1,1-1,0 1,-1-1,-2 1,-21-6,-1 2,0 0,-43 1,20 1,47 2,-25-4,27 3,-1 1,1 0,-1 0,1 0,0-1,-1 1,1 0,0-1,-1 1,1 0,0-1,0 1,-1 0,1-1,0 1,0-1,-1 1,1-1,0 1,0 0,0-1,0 1,0-1,0 1,0-1,0 1,0-1,0 1,0 0,0-1,0 1,0-1,0 1,0-1,0 1,1-1,-1 1,0 0,0-1,1 1,-1-1,0 1,0 0,1-1,-1 1,0 0,1 0,-1-1,1 1,-1 0,2-2,0 0,0 0,-1-1,1 1,-1 0,1 0,-1-1,0 1,0-1,0 1,0-1,-1 1,1-1,-1 1,1-1,-1 0,0 1,0-5,-1 5,0 0,0 0,-1 0,1 0,0 0,-1 0,1 0,-1 0,1 0,-1 1,0-1,0 1,0-1,0 1,0 0,0 0,0 0,-1 0,1 0,0 0,-5-1,-18-2,-1 0,0 1,-30 2,376 3,-219-3,-119 2,0 1,0 0,0 1,0 1,1 1,-33 13,13-1,-68 42,57-24,45-33,1 1,-1 0,0 0,1-1,0 1,0 1,0-1,0 0,0 0,1 1,-1-1,1 1,-1 3,2-5,0 0,0-1,0 1,0 0,1-1,-1 1,1 0,-1-1,1 1,-1-1,1 1,0-1,0 0,-1 1,1-1,0 1,0-1,1 0,-1 0,0 0,0 0,1 0,-1 0,0 0,1 0,-1 0,1-1,2 2,6 2,0 0,0-1,13 2,-21-4,40 5,-1-1,1-2,44-3,24 1,-443-4,194 4,123-1,7 0,-1 0,1 0,0 1,-11 2,20-3,0 0,0 0,0 0,0 0,0 0,0 0,0 0,0 0,1 0,-1 0,0 0,0 0,0 0,0 0,0 0,0 0,0 0,0 0,0 0,0 0,0 1,0-1,0 0,0 0,0 0,0 0,0 0,1 0,-1 0,0 0,0 0,0 0,0 0,0 0,0 0,0 1,0-1,0 0,0 0,0 0,0 0,0 0,0 0,0 0,0 0,0 0,0 0,-1 0,1 0,0 1,0-1,0 0,0 0,0 0,0 0,0 0,0 0,0 0,14 4,18 2,332 0,-271-7,-133 1,-388 15,397-12,15-2,0 0,1 1,-1 1,0 1,1 0,-26 10,40-13,0-1,0 0,0 1,0-1,0 1,0-1,0 1,0 0,1-1,-1 1,0 0,0 0,0-1,1 1,-1 0,0 0,1 0,-1 0,1 0,-1 0,1 0,-1 2,1-3,1 1,-1 0,0 0,1 0,-1-1,1 1,-1 0,1 0,-1-1,1 1,-1 0,1-1,0 1,-1-1,1 1,0-1,0 1,-1-1,1 1,0-1,1 1,6 2,0 0,0-1,0 0,14 2,89 4,180-10,-284 2,50-5,-54 5,0-1,0 1,-1-1,1 0,0 0,0 0,-1 0,1 0,-1-1,1 1,-1-1,0 1,1-1,-1 0,0 0,2-2,-4 3,0 1,0-1,1 1,-1-1,0 1,0 0,0-1,0 1,0-1,0 1,0-1,0 1,0-1,0 1,0-1,-1 1,1 0,0-1,0 1,0-1,-1 1,1-1,0 1,0 0,-1-1,1 1,0 0,-1-1,1 1,0 0,-1 0,1-1,0 1,-1 0,1 0,-1-1,1 1,-1 0,1 0,0 0,-1 0,0 0,-23-7,24 7,-67-8,0 2,-113 6,94 1,-226 1,285-2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5.25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2516 1714,'-273'238,"130"-106,-432 327,37-32,515-408,9-8,0 1,1 0,1 1,-18 23,30-36,-1 0,1 0,-1 1,1-1,0 0,-1 1,1-1,0 0,0 1,-1-1,1 0,0 1,0-1,-1 1,1-1,0 0,0 1,0-1,0 1,0-1,0 1,0-1,0 1,0-1,0 0,0 1,0-1,0 1,0-1,0 1,0-1,0 1,0-1,1 0,-1 1,0-1,0 1,1-1,-1 0,0 1,1-1,-1 0,0 1,1-1,-1 0,0 0,1 1,-1-1,0 0,1 0,-1 1,1-1,-1 0,1 0,-1 0,1 0,-1 0,0 0,1 0,-1 0,1 0,-1 0,1 0,-1 0,1 0,-1 0,1-1,38-9,24-19,-2-3,-1-3,82-62,-96 64,627-494,-493 362,237-282,-404 433,50-67,-57 72,0 0,-1 0,0-1,0 0,-1 0,4-14,-8 23,1 0,-1-1,1 1,-1-1,0 1,1-1,-1 1,0-1,0 1,0-1,0 1,0-1,-1 1,1 0,0-1,-1 1,1-1,-1 1,1 0,-1-1,0 1,1 0,-1-1,0 1,0 0,0 0,0 0,0 0,-1-1,-1 1,0 0,0 0,0 0,-1 0,1 1,0 0,0-1,0 1,0 0,0 1,0-1,-1 1,-4 1,-25 7,1 3,0 1,0 1,2 1,-35 24,-285 198,11 29,196-151,-121 92,-251 203,25 19,412-354,-95 117,165-183,0 1,1 1,1-1,0 1,-6 15,11-24,0 0,1-1,-1 1,1 0,0 0,-1 0,1 0,0-1,0 1,0 0,1 0,-1 0,0 0,1 2,0-3,-1 0,1 0,0-1,-1 1,1 0,0 0,-1 0,1-1,0 1,0 0,0-1,0 1,0 0,0-1,0 1,0-1,0 0,1 1,4 0,0 0,0-1,-1 0,1 0,0 0,0-1,-1 0,8-2,30-10,-1-1,0-3,-2-1,62-37,346-240,-24-42,161-214,-455 408,-7-5,119-190,-235 328,18-28,-1-2,29-64,-52 101,0 0,0 0,0-1,0 1,0 0,-1 0,1 0,-1-5,0 7,0 1,0-1,0 1,0-1,0 1,-1-1,1 1,0 0,0-1,0 1,-1-1,1 1,0 0,0-1,-1 1,1 0,0-1,-1 1,1 0,0-1,-1 1,1 0,0 0,-1-1,1 1,-1 0,1 0,0 0,-1 0,1 0,-1-1,1 1,-1 0,0 0,-3 1,0 0,0 0,0 1,0-1,0 1,0 0,0 0,0 0,1 1,-6 4,-260 222,179-147,-105 99,158-142,2 1,-58 87,88-120,0 1,1-1,0 1,1 0,-1 0,2 1,-1-1,-1 10,4-16,0 0,0 0,0-1,0 1,0 0,0-1,1 1,-1 0,1-1,-1 1,1 0,0-1,-1 1,1-1,0 1,0-1,0 1,2 1,-1-1,1-1,-1 1,1 0,0-1,-1 1,1-1,0 0,0 0,0 0,0-1,0 1,0-1,6 1,6 0,0-2,0 1,0-2,0 0,29-8,82-34,360-183,-14-41,-460 260,1031-677,-945 611,-4-3,125-132,-211 199,35-40,-40 46,0 0,-1 0,1 0,-1 0,0-1,0 1,-1 0,1-1,1-7,-3 11,0 1,0-1,0 0,0 1,0-1,0 0,0 1,0-1,0 1,0-1,0 0,0 1,0-1,0 0,-1 1,1-1,0 1,-1-1,1 1,0-1,-1 1,1-1,0 1,-1-1,1 1,-1-1,1 1,-1-1,1 1,-1 0,1 0,-1-1,0 1,1 0,-1 0,1-1,-1 1,0 0,1 0,-1 0,1 0,-1 0,0 0,1 0,-2 0,-2 1,0-1,-1 1,1 0,0 1,0-1,-5 3,-37 21,1 1,1 3,-56 47,48-36,-1319 1108,1353-1131,-248 238,196-182,-93 127,156-191,0-1,1 1,0 1,1-1,0 1,0 0,1 0,0 0,-3 16,7-25,-1-1,1 0,0 1,0-1,0 1,0-1,0 0,0 1,0-1,0 1,0-1,0 1,0-1,1 0,-1 1,0-1,0 0,0 1,0-1,1 1,-1-1,0 0,0 1,1-1,-1 0,0 0,0 1,1-1,-1 0,0 0,1 1,-1-1,1 0,-1 0,0 0,1 1,-1-1,1 0,-1 0,0 0,1 0,-1 0,1 0,-1 0,0 0,1 0,-1 0,1 0,-1 0,0 0,1-1,-1 1,1 0,-1 0,0 0,1 0,-1-1,0 1,1 0,-1 0,0-1,1 1,26-21,30-35,67-85,-39 40,728-722,-421 434,-31-24,-322 363,-1-2,36-67,-70 111,0 1,0-1,-1 1,-1-1,1 0,-1 0,1-9,-3 15,0 1,0-1,0 0,0 1,0-1,-1 1,1-1,-1 0,1 1,-1-1,1 1,-1-1,0 1,0 0,0-1,0 1,0 0,0-1,0 1,0 0,0 0,0 0,-1 0,1 0,-1 0,1 1,0-1,-1 0,1 1,-1-1,0 1,1-1,-1 1,1 0,-1 0,0-1,1 1,-1 0,-1 1,-9-1,0 0,0 0,0 2,0-1,1 2,-21 5,-68 33,77-31,-77 38,-176 115,-76 90,-140 127,22 26,262-194,176-175,2 2,1 1,-43 81,68-113,1-1,-1 1,2-1,-1 1,1 0,1 0,-1 0,1 0,0 9,1-16,0 1,1-1,-1 0,0 1,0-1,1 1,-1-1,1 0,-1 1,1-1,0 0,0 1,-1-1,1 0,0 0,0 0,0 0,0 0,0 0,3 2,-2-2,1 0,-1-1,1 1,0 0,-1-1,1 0,0 1,-1-1,1 0,0-1,-1 1,1 0,-1-1,1 1,4-3,14-4,-1-2,0-1,0 0,-1-1,23-19,-35 26,418-331,-28-36,-191 166,-8-10,202-285,-340 407,-58 91,0-1,0 0,-1 0,1 0,-1 0,0 0,0 0,0 0,0-1,0-3,-1 7,0-1,0 1,0 0,-1 0,1 0,0-1,0 1,0 0,0 0,-1 0,1 0,0 0,0-1,-1 1,1 0,0 0,0 0,-1 0,1 0,0 0,0 0,-1 0,1 0,0 0,0 0,-1 0,1 0,0 0,0 0,-1 0,1 0,0 0,0 0,0 1,-1-1,1 0,0 0,-22 13,-88 70,-128 128,110-93,-141 118,-162 147,36 31,375-391,-25 33,42-53,0 1,1 0,0-1,0 1,0 0,0 0,1 0,-1 0,1 1,0-1,0 5,0-8,1-1,0 1,1-1,-1 0,0 1,0-1,0 0,0 1,0-1,0 0,0 1,0-1,1 0,-1 1,0-1,0 0,0 1,1-1,-1 0,0 0,0 1,1-1,-1 0,0 0,1 0,-1 1,0-1,1 0,-1 0,0 0,1 0,18-2,10-10,-2-1,0-1,0-1,45-37,-44 33,414-304,44-30,1204-726,-1654 1058,6-5,45-19,-85 44,1 0,-1 0,1 0,0 0,-1 1,1-1,0 1,-1 0,5-1,-6 1,-1 0,0 0,1 1,-1-1,1 0,-1 0,0 0,1 0,-1 0,1 1,-1-1,0 0,1 0,-1 1,0-1,1 0,-1 1,0-1,0 0,1 1,-1-1,0 0,0 1,1-1,-1 1,0-1,0 0,0 1,0-1,0 1,0-1,0 0,0 1,0 0,0 3,-1 0,-1 0,1 0,0 0,-1 0,0 0,0 0,0 0,0-1,-4 5,-24 31,-2 0,-61 55,-87 61,164-142,-212 170,-120 102,326-266,14-14,2 1,-1 0,0 0,1 1,1-1,-7 10,25-24,669-573,-403 314,-241 224,-33 33,-10 9,-7 7,1 1,1-1,-1 2,1-1,-16 18,-4 1,-54 45,-584 518,524-448,7 5,-168 231,294-361,-36 54,43-63,0 1,0-1,1 1,0 0,1 0,-4 14,6-21,0 0,-1-1,1 1,0 0,0 0,0 0,0-1,0 1,0 0,0 0,0 0,0-1,0 1,0 0,0 0,1-1,-1 1,0 0,0 0,1-1,-1 1,1 0,-1-1,1 1,-1 0,1-1,-1 1,1-1,-1 1,1-1,0 1,-1-1,1 0,0 1,-1-1,1 1,1-1,0 0,0 0,1 0,-1 0,0-1,1 1,-1 0,0-1,1 0,-1 0,4-2,7-3,0-2,-1 0,0 0,0-1,-1-1,0 0,-1 0,0-1,12-18,-21 28,1-1,-1 0,0 0,0 0,0 0,0-1,0 1,-1 0,1 0,-1 0,1-5,-1 7,0-1,0 0,0 1,0-1,-1 1,1-1,0 1,0-1,-1 1,1-1,0 1,0-1,-1 1,1-1,-1 1,1-1,0 1,-1 0,1-1,-1 1,1 0,-1-1,1 1,-1 0,1 0,-1-1,0 1,1 0,-1 0,-4 0,0-1,1 2,-1-1,0 0,1 1,-1 0,1 0,-1 1,1-1,-8 4,-44 22,2 3,-98 69,-93 96,-222 223,321-271,-130 169,267-304,-90 125,89-121,1 0,1 1,1 0,0 0,1 1,-6 34,10-44,1 0,-1 0,0-1,-1 1,0-1,0 0,0 1,-6 7,6-11,0 0,-1 0,1 0,-1-1,1 0,-1 0,0 0,0 0,-1 0,1-1,0 0,-1 0,1 0,-9 2,-21 5,-12 4,-1-1,-1-3,-72 5,114-14,0 0,1 0,-1-1,0 0,0 0,1 0,-1 0,-5-4,9 5,0-1,1 0,-1 0,0 0,1 0,-1-1,1 1,-1 0,1-1,0 1,0-1,-1 1,1-1,0 0,0 1,1-1,-1 0,0 0,0 1,1-1,-1 0,1 0,0 0,0 0,-1 0,1 0,1-3,1-8,1 0,1 0,0 0,1 1,0-1,1 1,11-18,-12 22,70-116,120-149,-105 154,85-150,-165 252,28-56,-36 68,0-1,0 1,-1-1,1 1,-1-1,0 0,0 1,-1-1,0 0,-1-11,1 17,0-1,0 1,0 0,0-1,0 1,0 0,0-1,0 1,0 0,-1-1,1 1,0 0,0-1,0 1,0 0,-1-1,1 1,0 0,0 0,-1-1,1 1,0 0,0 0,-1 0,1-1,0 1,-1 0,1 0,0 0,-1 0,1 0,0-1,-1 1,1 0,-1 0,1 0,0 0,-1 0,1 0,-1 0,-15 11,-10 20,-13 28,-52 106,64-110,-2-2,-2-2,-48 61,-135 135,181-208,6-8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9.5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1 384,'195'-3,"281"-41,-117-8,-348 48,-29 0,-43 0,53 3,-341-9,315 6,33 4,1 0,0 0,-1-1,1 1,0 0,0 0,-1 0,1 0,0-1,0 1,0 0,-1 0,1-1,0 1,0 0,0 0,0 0,0-1,-1 1,1 0,0-1,0 1,0 0,0 0,0-1,0 1,0 0,0-1,0 1,0 0,0 0,0-1,0 1,0 0,0-1,0 1,0 0,1 0,-1-1,0 1,0 0,0 0,0-1,0 1,1 0,-1 0,0-1,0 1,1 0,-1 0,0 0,0 0,1-1,-1 1,0 0,0 0,1 0,-1 0,0 0,1 0,19-11,9 2,42-7,-22 6,-29 2,-20 8,0 0,0 0,0 0,0 0,0 0,0 0,0-1,1 1,-1 0,0 0,0 0,0 0,0 0,0-1,0 1,0 0,0 0,0 0,0 0,-1 0,1-1,0 1,0 0,0 0,0 0,0 0,0 0,0 0,0-1,0 1,0 0,0 0,0 0,-1 0,1 0,0 0,0 0,0 0,0 0,0-1,0 1,-1 0,1 0,0 0,0 0,0 0,0 0,0 0,-1 0,1 0,0 0,0 0,0 0,0 0,0 0,-1 0,-39-4,-292 12,761-54,-424 45,-11 0,-32 0,-52 1,48 2,26-1,1 0,0-1,-28-4,43 4,0 0,0 0,0 0,0 0,0 0,0 0,1 0,-1 0,0-1,0 1,0 0,0 0,0 0,0 0,1 0,-1 0,0 0,0 0,0 0,0-1,0 1,0 0,0 0,0 0,0 0,0 0,0-1,0 1,0 0,0 0,0 0,0 0,0 0,0-1,0 1,0 0,0 0,0 0,0 0,0 0,0-1,0 1,0 0,0 0,0 0,0 0,0 0,0 0,0-1,0 1,-1 0,1 0,0 0,0 0,0 0,0 0,0 0,0 0,0 0,-1 0,1 0,0-1,0 1,0 0,0 0,0 0,-1 0,9-5,-1 1,1-1,0 1,0 1,0 0,1 0,11-3,69-9,-33 6,-54 9,-1 0,0 0,1 0,-1 0,0-1,1 1,-1-1,0 1,1-1,-1 1,0-1,0 0,0 1,0-1,2-1,-3 1,0 1,0-1,-1 1,1-1,0 1,0-1,-1 1,1 0,0-1,-1 1,1-1,0 1,-1 0,1-1,0 1,-1 0,1 0,-1-1,1 1,-1 0,1 0,0 0,-1-1,1 1,-1 0,1 0,-1 0,-51-11,-258 2,291 9,-18-1,24-4,20-2,24-8,-25 13,-7 2,1 0,0 0,0 0,0 0,0 0,0 0,0 0,0 0,0 0,0 0,-1 0,1 0,0 0,0 0,0-1,0 1,0 0,0 0,0 0,0 0,0 0,0 0,0 0,0 0,0 0,0 0,0-1,0 1,-1 0,1 0,0 0,0 0,0 0,0 0,0 0,0 0,0-1,1 1,-1 0,0 0,0 0,0 0,0 0,0 0,0 0,0 0,0 0,0-1,0 1,0 0,0 0,0 0,0 0,0 0,0 0,0 0,1 0,-1 0,0 0,0 0,0 0,0 0,0 0,0 0,-15-4,-19 2,33 2,-1 0,1 0,0 0,0 0,0 0,-1 1,1-1,0 0,0 0,0 1,0-1,-1 1,1-1,0 1,0-1,-1 2,3-1,-1 0,1-1,0 1,-1 0,1-1,0 1,-1 0,1-1,0 1,0-1,0 1,0-1,0 1,0-1,0 0,-1 0,1 1,0-1,0 0,0 0,2 0,57 10,0-2,0-3,68-3,-72-1,7-2,-36 0,1 1,-1 1,28 6,-54-7,0 0,1 0,-1 0,0 0,0 0,0 1,0-1,0 0,0 1,0-1,-1 1,1-1,0 1,0-1,0 1,0 0,0-1,-1 1,1 0,1 1,-2-1,0-1,-1 1,1 0,0-1,0 1,0-1,0 1,0 0,-1-1,1 1,0-1,-1 1,1 0,0-1,-1 1,1-1,-1 1,1-1,0 0,-1 1,0-1,1 1,-1-1,-6 5,0-1,0 0,0-1,-9 4,-197 57,-23 8,235-72,0 0,0 0,1 1,-1-1,0 0,0 0,0 1,0-1,0 1,1-1,-1 1,0-1,0 1,1-1,-1 1,0 0,1 0,-1-1,1 1,-2 1,17 4,36-5,-48-1,10 0,0 0,0 1,0 1,0 0,20 5,-25-4,-1 0,1 1,0 0,-1 0,0 1,0 0,0 0,-1 1,11 10,-2 0,2-1,0-1,1 0,0-1,36 19,-52-32,-1 1,1 0,-1-1,0 1,0 0,1-1,-1 1,0 0,0 0,0 0,0 0,0 0,0 1,0-1,1 2,-2-3,-1 1,1-1,0 0,0 1,0-1,0 1,-1-1,1 0,0 1,0-1,-1 1,1-1,0 0,0 1,-1-1,1 0,0 0,-1 1,1-1,-1 0,1 0,0 1,-1-1,1 0,-1 0,1 0,-1 0,1 0,0 0,-2 0,-48 5,35-4,-237-6,234 1,0 0,0-1,1 0,0-2,0 0,1-1,0 0,0-2,1 0,0 0,1-2,0 1,0-2,2 0,-16-19,24 23,-1 1,1-1,0 0,1-1,0 1,0-1,1 1,1-1,-1 0,1-13,-3-13,1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9.66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1612 3037,'-70'10,"1"4,-106 34,52-13,111-32,0 0,-1 0,1-1,-16 0,27-2,0 0,0 0,-1 0,1 0,0 0,0 0,0 0,-1 0,1 0,0-1,0 1,0 0,0-1,0 1,-1-1,1 1,0-1,0 0,0 1,0-1,1 0,-1 0,0 0,0 0,0 0,1 0,-1 0,0 0,1 0,-1 0,1 0,-1 0,1 0,0 0,-1-1,1 1,0 0,0 0,0 0,0-2,1-4,0 1,1-1,0 1,0-1,1 1,5-10,30-49,88-112,-112 157,599-750,-50 65,-530 663,-15 21,-2 0,0-1,-1-1,14-31,-26 37,-3 17,0 0,0-1,0 1,0 0,0 0,-1-1,1 1,0 0,0 0,0-1,-1 1,1 0,0 0,0 0,0-1,-1 1,1 0,0 0,0 0,-1 0,1 0,0 0,-1-1,1 1,0 0,0 0,-1 0,1 0,0 0,-1 0,1 0,0 0,-1 0,1 1,-6 0,-1 2,2-1,-1 1,0 0,0 0,-9 7,-260 204,148-110,-1372 1025,980-730,493-378,-22 25,33-23,15-23,0 1,0-1,0 0,0 0,0 1,0-1,0 0,0 1,0-1,0 0,0 0,0 1,0-1,1 0,-1 0,0 1,0-1,0 0,0 0,0 1,0-1,1 0,-1 0,0 0,0 1,0-1,1 0,-1 0,0 0,0 0,1 0,-1 1,0-1,0 0,1 0,-1 0,0 0,0 0,1 0,-1 0,0 0,1 0,4 0,0-1,0 0,0 0,-1 0,1 0,0-1,7-3,36-18,86-55,42-46,-108 75,449-348,-37-42,-459 418,186-202,-192 205,25-40,-38 55,-1 0,1 1,-1-1,0 0,0 0,0 0,0 0,0 0,0 0,-1 0,1-5,-1 8,0-1,-1 1,1-1,0 1,0-1,0 1,-1-1,1 1,0-1,0 1,-1-1,1 1,0 0,-1-1,1 1,-1 0,1-1,0 1,-1 0,1 0,-1-1,1 1,-1 0,1 0,-1-1,-24 3,-4 8,1 2,0 0,1 2,0 1,-29 22,-48 36,3 4,3 5,-92 99,67-48,-164 230,244-302,-64 117,104-172,0 0,0 0,1 0,-1 1,1-1,1 1,-1 0,1 0,0-1,1 1,-1 0,2 12,0-16,0-1,-1 0,1 0,0 0,0 0,0-1,0 1,1 0,-1 0,0-1,1 1,-1 0,1-1,0 0,-1 1,5 1,-2-1,1 0,0 0,0 0,0-1,0 0,0 0,0 0,0 0,9-1,11-1,1-1,-1-1,1-1,27-8,111-41,428-206,-24-54,-78 7,-33-33,-430 316,47-42,-66 57,0 0,-1 0,0-1,-1 0,11-18,-17 26,1 0,0 0,-1-1,1 1,-1-1,1 1,-1 0,0-1,0 1,1-1,-1 1,0-1,0 1,-1-1,1-1,0 2,-1 0,1 1,-1-1,1 0,-1 1,1-1,-1 0,1 1,-1-1,1 1,-1-1,0 1,1-1,-1 1,0-1,1 1,-1 0,0-1,0 1,-1-1,-3 1,0-1,0 1,0-1,0 1,0 1,0-1,0 1,-5 1,-32 9,0 3,1 1,1 2,-38 22,-130 73,-267 193,-158 188,126-30,492-448,-5 4,1 0,1 1,1 1,0 0,-19 36,35-56,0 0,1 1,-1-1,0 1,0-1,1 1,-1-1,1 1,0-1,-1 1,1 0,0-1,0 1,0 0,0-1,0 1,0-1,0 1,1 0,-1-1,1 1,-1-1,1 1,0-1,1 3,0-3,0 1,0-1,0 0,0 0,0 0,0-1,0 1,1-1,-1 1,0-1,1 1,-1-1,0 0,1 0,-1 0,0-1,5 0,10-2,1 0,-1-2,0 0,26-12,74-41,-115 57,483-290,-13-33,161-145,-466 331,239-255,-364 347,-1-3,62-97,-102 145,4-8,-1 1,1-1,5-18,-10 26,1 0,-1 0,0 0,1 0,-1 0,0 0,0 0,0 0,0 0,0 0,0 0,0 0,0-1,0 1,0 0,-1 0,1 0,0 0,-1 0,1 0,-1 0,1 0,-1 0,1 0,-1 0,0 1,1-1,-1 0,0 0,0 1,0-1,0 0,0 1,1-1,-1 0,0 1,0 0,0-1,-1 1,1 0,-2-1,-4 0,1 1,-1 0,0 0,0 1,1 0,-1 0,0 1,1-1,-1 1,-5 3,-74 36,76-36,-116 66,-214 158,-91 130,311-249,-201 237,316-341,-60 83,60-81,0 0,1 0,-1 1,2 0,-1-1,1 1,1 1,-3 10,5-19,0 1,-1-1,1 1,0 0,0-1,0 1,1-1,-1 1,0 0,0-1,1 1,-1-1,1 1,0-1,-1 1,1-1,0 0,0 1,0-1,0 0,0 0,0 1,0-1,0 0,0 0,1 0,-1 0,0-1,1 1,-1 0,1 0,-1-1,1 1,-1-1,1 1,-1-1,3 0,4 1,0 0,1-1,-1-1,1 1,-1-1,14-4,19-5,-1-2,48-22,88-48,86-56,-7-12,-6-10,304-257,-307 205,-186 154,95-119,-149 169,39-57,-43 62,-1 0,1 1,0-1,-1 0,0-1,0 1,0 0,0 0,0 0,-1-1,0 1,1 0,-1-1,0 1,-1 0,1-1,-1-4,0 7,0 0,0 0,1 0,-1 0,0 0,0 0,0 0,0 1,0-1,0 0,0 0,0 1,0-1,0 1,-1-1,1 1,0-1,0 1,-1 0,1-1,0 1,0 0,-1 0,1 0,0 0,-1 0,1 0,-2 1,-9 1,1 0,0 1,0 0,0 0,-21 11,-59 35,75-39,-390 260,15 32,-3 23,293-233,-153 177,178-167,69-92,1 0,0 1,0-1,2 1,-1 1,1-1,-3 18,6-27,1-1,-1 1,1 0,0 0,0 0,0 0,0 0,0 0,0 0,0 0,1 0,-1 0,1 0,-1 0,1-1,0 1,0 0,0 0,0-1,0 1,0 0,0-1,0 1,1-1,-1 0,1 1,-1-1,1 0,2 2,1-2,0 1,0-1,0 0,0 0,0 0,1-1,-1 1,0-1,0-1,1 1,4-2,20-3,-1-2,0-1,36-15,94-47,377-230,-29-52,5-62,-427 334,-3-4,-4-3,109-158,-180 234,37-61,-41 67,-1-1,1 0,-1 0,0 0,-1 0,1 0,-1 0,-1 0,1-12,-1 17,0-1,0 1,0-1,-1 0,1 1,0-1,-1 0,0 1,1-1,-1 1,0-1,0 1,0 0,0-1,0 1,0 0,0 0,0-1,0 1,-1 0,1 0,0 0,-1 0,1 1,-1-1,1 0,-3 0,-1 0,-1 0,1 0,-1 0,1 1,-1-1,0 1,-8 2,-17 2,1 1,0 2,0 1,-40 17,-115 61,169-78,-169 89,-213 150,269-155,4 6,-140 143,134-97,108-116,2 2,2 0,-21 42,37-66,0 0,0 1,1-1,0 1,0 0,0-1,1 1,-1 8,3-14,-1 1,0 0,0 0,1-1,-1 1,1 0,-1-1,1 1,0 0,-1-1,1 1,0-1,0 1,0-1,0 1,1-1,-1 0,0 0,1 0,-1 0,0 1,1-2,-1 1,1 0,0 0,-1 0,1-1,0 1,-1-1,1 1,0-1,-1 0,1 0,0 0,3 0,5 1,0-1,0-1,0 1,0-2,0 1,19-7,63-28,-14-2,-2-3,138-101,120-138,-212 163,149-183,-210 222,-3-3,-4-2,76-158,-120 220,-1 0,0 0,-2-1,-1 0,0 0,3-37,-8 56,-1 0,0 1,0-1,0 0,0 0,-1 0,1 0,-1 0,0 1,1-1,-1 0,0 0,-1 1,1-1,0 1,-1-1,0 1,1 0,-1 0,0-1,0 1,0 0,-1 1,1-1,0 0,-1 1,1-1,-6-1,0 0,0 1,0 1,0 0,-1 0,1 0,-1 1,1 0,0 1,-10 2,-26 4,0 2,0 2,-54 22,-127 66,-1 17,-235 159,-176 192,383-242,240-211,-34 39,46-50,-1 0,1 0,0 0,0 0,0 0,1 0,-1 1,1-1,0 1,0-1,0 1,0 0,0 6,1-9,0 0,1 0,-1 0,0 0,1-1,-1 1,1 0,-1 0,1 0,-1 0,1-1,0 1,-1 0,1-1,0 1,-1 0,1-1,0 1,0-1,0 1,0-1,0 1,-1-1,1 0,0 1,0-1,0 0,0 0,0 0,0 0,0 0,0 0,0 0,1 0,9 0,-1-1,0 0,0-1,0 0,0 0,16-7,68-33,-78 35,384-223,-12-38,-290 199,503-365,-27-27,-471 361,-97 95,0-1,-1-1,0 1,-1-1,1 0,6-14,-11 21,0-1,0 1,0-1,0 1,0-1,1 0,-1 1,0-1,0 1,0-1,0 1,0-1,-1 1,1-1,0 1,0-1,0 1,0-1,-1 1,1-1,0 1,0-1,-1 1,1-1,0 1,-1-1,1 1,0 0,-1-1,1 1,-1 0,1-1,-1 1,1 0,-1 0,1-1,-1 1,1 0,-1 0,1 0,-1 0,1 0,-1 0,1-1,-1 1,1 1,-1-1,0 0,1 0,-1 0,1 0,-1 0,1 0,-1 0,1 1,-1-1,0 0,-9 3,0-1,0 1,0 1,0 0,-17 10,-55 37,48-29,-1049 790,700-479,276-230,-130 159,165-165,63-84,0 1,2 0,-1 0,-8 27,15-40,1 1,-1 0,0 0,1 0,-1-1,1 1,0 0,0 0,-1 0,1 0,0 0,1 0,-1 0,0 0,0-1,1 1,-1 0,1 0,0 0,-1-1,1 1,0 0,0-1,2 3,-1-3,0 1,1-1,-1 0,1 0,0 0,-1-1,1 1,-1-1,1 1,0-1,0 0,-1 0,1 0,0 0,0 0,-1-1,4 0,30-8,1-2,-2-1,0-2,58-31,-79 37,645-356,-17-39,-612 384,536-359,-415 268,220-211,-348 298,29-38,-48 55,1 0,-2 0,1 0,4-12,-8 18,0-1,1 0,-1 1,0-1,0 0,0 1,0-1,0 0,0 0,0 1,0-1,0 0,0 1,0-1,0 0,0 0,-1 1,1-1,0 0,-1 0,0 0,0 1,0-1,1 1,-1-1,0 1,0 0,0-1,0 1,0 0,1 0,-1 0,0 0,0 0,0 0,0 0,0 0,0 0,0 0,0 0,0 1,0-1,-19 7,1 0,1 2,-1 0,2 1,-1 0,-19 17,20-15,-158 113,6 7,5 8,-216 239,335-329,1 3,-42 69,80-114,2 1,-1-1,1 1,1-1,0 1,0 0,0 1,-1 14,4-23,0 1,0 0,0 0,0 0,0 0,1-1,-1 1,1 0,-1 0,1 0,0-1,-1 1,1 0,0-1,0 1,0-1,1 1,-1-1,2 2,-1-1,1-1,0 1,-1-1,1 0,0 0,0 0,0 0,0 0,0-1,0 1,0-1,1 0,-1 0,0 0,4-1,13-1,0-1,0-1,-1-1,25-9,84-39,-126 52,129-61,218-138,-252 134,-3-5,141-135,-199 169,-2-1,-1-1,34-55,-61 86,-1-1,-1 1,1-1,-1 0,-1-1,0 1,0-1,-1 0,2-16,-4 23,0 0,0-1,-1 1,1 0,-1 0,0 0,0 0,0 0,0 0,0 0,-1 0,1 0,-1 0,0 0,0 1,0-1,0 1,0 0,-1-1,1 1,-1 0,1 0,-1 1,0-1,0 1,0-1,0 1,0 0,0 0,0 0,0 0,-5 0,-13-3,0 1,0 2,0 0,-1 1,1 1,0 0,-1 2,-35 10,-5 4,-100 44,25 0,2 6,4 5,3 6,-222 179,345-253,-6 4,0 2,0-1,1 1,0 1,1 0,0 0,0 1,-10 19,19-30,-1 0,1 0,-1 0,1 0,0 0,-1 0,1 1,0-1,0 0,0 0,-1 0,1 1,1-1,-1 0,0 0,0 0,0 1,1-1,-1 0,0 0,1 0,-1 0,1 0,-1 0,1 0,0 0,0 0,-1 0,2 1,0 0,1-1,-1 0,1 0,-1 0,1 0,-1-1,1 1,-1-1,1 1,0-1,-1 0,1 0,3 0,18-4,1 0,-1-2,0 0,0-2,40-19,19-10,-1-3,138-94,-174 102,-2-3,-1-1,-2-2,-2-2,63-84,-87 103,21-41,-33 56,0 0,-1 0,1 0,-1-1,-1 1,1-1,-1 1,-1-1,1 1,-1-1,-1-11,1 15,-1 1,0-1,0 1,0-1,0 1,0 0,0-1,-1 1,1 0,-1 0,1 0,-1 0,0 0,0 0,0 1,0-1,0 1,0-1,0 1,-1 0,1 0,0 0,-1 0,1 0,-1 0,1 1,-1-1,1 1,-1 0,-4 0,-4-1,-1 1,1 1,-1 0,1 1,-18 4,12-1,0 0,0 2,1 0,0 0,0 2,0 0,-26 21,24-14,0 0,1 2,1 0,1 1,-16 25,-2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2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3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5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9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5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46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849e68a300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849e68a300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8" name="Google Shape;11658;g809f23286f_0_15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9" name="Google Shape;11659;g809f23286f_0_15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7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6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4000"/>
              <a:buFont typeface="Montserrat Black"/>
              <a:buNone/>
              <a:defRPr sz="4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3000"/>
              <a:buFont typeface="Montserrat Black"/>
              <a:buNone/>
              <a:defRPr sz="3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"/>
          <p:cNvSpPr txBox="1">
            <a:spLocks noGrp="1"/>
          </p:cNvSpPr>
          <p:nvPr>
            <p:ph type="title"/>
          </p:nvPr>
        </p:nvSpPr>
        <p:spPr>
          <a:xfrm>
            <a:off x="619200" y="1558200"/>
            <a:ext cx="4203000" cy="1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C82"/>
              </a:buClr>
              <a:buSzPts val="2000"/>
              <a:buFont typeface="Montserrat Black"/>
              <a:buNone/>
              <a:defRPr sz="1900">
                <a:solidFill>
                  <a:srgbClr val="2B3C8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1" name="Google Shape;1061;p15"/>
          <p:cNvGrpSpPr/>
          <p:nvPr/>
        </p:nvGrpSpPr>
        <p:grpSpPr>
          <a:xfrm>
            <a:off x="3178820" y="3903812"/>
            <a:ext cx="1393174" cy="1401190"/>
            <a:chOff x="1190625" y="238125"/>
            <a:chExt cx="5031325" cy="5060275"/>
          </a:xfrm>
        </p:grpSpPr>
        <p:sp>
          <p:nvSpPr>
            <p:cNvPr id="1062" name="Google Shape;1062;p15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1118" name="Google Shape;1118;p15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1119" name="Google Shape;1119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5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1122" name="Google Shape;1122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15"/>
          <p:cNvSpPr txBox="1">
            <a:spLocks noGrp="1"/>
          </p:cNvSpPr>
          <p:nvPr>
            <p:ph type="subTitle" idx="1"/>
          </p:nvPr>
        </p:nvSpPr>
        <p:spPr>
          <a:xfrm>
            <a:off x="637200" y="3364703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5" name="Google Shape;1125;p15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1126" name="Google Shape;1126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5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1129" name="Google Shape;1129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rgbClr val="2B3C8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0" r:id="rId4"/>
    <p:sldLayoutId id="2147483661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35" name="Google Shape;2535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spor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lt20.com.np/hom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37"/>
          <p:cNvGrpSpPr/>
          <p:nvPr/>
        </p:nvGrpSpPr>
        <p:grpSpPr>
          <a:xfrm>
            <a:off x="4488169" y="456170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4021281" y="456170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126F6E-1E19-471F-8D5C-1C255790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88" y="1220994"/>
            <a:ext cx="2701511" cy="2701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102F2-5846-4B99-95FF-F9B8F7B06E4E}"/>
              </a:ext>
            </a:extLst>
          </p:cNvPr>
          <p:cNvSpPr txBox="1"/>
          <p:nvPr/>
        </p:nvSpPr>
        <p:spPr>
          <a:xfrm>
            <a:off x="5655512" y="3945670"/>
            <a:ext cx="352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sng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Supervisor:</a:t>
            </a:r>
            <a:endParaRPr lang="en-US" sz="1800" b="0" i="0" u="sng" strike="noStrike" dirty="0">
              <a:solidFill>
                <a:srgbClr val="595959"/>
              </a:solidFill>
              <a:effectLst/>
              <a:latin typeface="Montserrat Medium" panose="00000600000000000000" pitchFamily="2" charset="0"/>
            </a:endParaRPr>
          </a:p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Er. </a:t>
            </a:r>
            <a:r>
              <a:rPr lang="en-US" sz="1800" dirty="0">
                <a:solidFill>
                  <a:srgbClr val="595959"/>
                </a:solidFill>
                <a:latin typeface="Montserrat Medium" panose="00000600000000000000" pitchFamily="2" charset="0"/>
              </a:rPr>
              <a:t>Rajendra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ontserrat Medium" panose="00000600000000000000" pitchFamily="2" charset="0"/>
              </a:rPr>
              <a:t> Bahadur Thapa</a:t>
            </a:r>
            <a:endParaRPr lang="en-US" sz="1800" dirty="0">
              <a:latin typeface="Montserrat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3F325-1622-4F7D-A2A2-5A5457C12F6F}"/>
              </a:ext>
            </a:extLst>
          </p:cNvPr>
          <p:cNvSpPr txBox="1"/>
          <p:nvPr/>
        </p:nvSpPr>
        <p:spPr>
          <a:xfrm>
            <a:off x="5655512" y="2745341"/>
            <a:ext cx="259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Montserrat Medium" panose="00000600000000000000" pitchFamily="2" charset="0"/>
              </a:rPr>
              <a:t>A presentation by: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Bibash Thapa Magar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Rajan Aryal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Sanket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FUTURE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PLANNING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08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6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Optimization of the system.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Addition of new features and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DIAGRAMS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09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8931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71DC77F-CB14-47B7-8089-8862ACE4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04" y="346474"/>
            <a:ext cx="5012791" cy="343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64BD-F10D-453E-9590-883BD8FC7B1A}"/>
              </a:ext>
            </a:extLst>
          </p:cNvPr>
          <p:cNvSpPr txBox="1"/>
          <p:nvPr/>
        </p:nvSpPr>
        <p:spPr>
          <a:xfrm>
            <a:off x="2257102" y="4151599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Use Case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14:cNvPr>
              <p14:cNvContentPartPr/>
              <p14:nvPr/>
            </p14:nvContentPartPr>
            <p14:xfrm>
              <a:off x="2459040" y="4520931"/>
              <a:ext cx="346320" cy="19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6400" y="4457931"/>
                <a:ext cx="471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14:cNvPr>
              <p14:cNvContentPartPr/>
              <p14:nvPr/>
            </p14:nvContentPartPr>
            <p14:xfrm>
              <a:off x="6954360" y="109491"/>
              <a:ext cx="1928880" cy="119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1720" y="46851"/>
                <a:ext cx="2054520" cy="13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2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FB8FC5A-C55B-49CF-8EB0-99E2E5BB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02" y="337625"/>
            <a:ext cx="2165395" cy="3827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DCD0D-3590-42C0-BF6E-CCD6C6D68682}"/>
              </a:ext>
            </a:extLst>
          </p:cNvPr>
          <p:cNvSpPr txBox="1"/>
          <p:nvPr/>
        </p:nvSpPr>
        <p:spPr>
          <a:xfrm>
            <a:off x="2043903" y="420883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System Sequence Diagram of Players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14:cNvPr>
              <p14:cNvContentPartPr/>
              <p14:nvPr/>
            </p14:nvContentPartPr>
            <p14:xfrm>
              <a:off x="2427720" y="4578171"/>
              <a:ext cx="318960" cy="1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4720" y="4515531"/>
                <a:ext cx="444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14:cNvPr>
              <p14:cNvContentPartPr/>
              <p14:nvPr/>
            </p14:nvContentPartPr>
            <p14:xfrm>
              <a:off x="6932040" y="188331"/>
              <a:ext cx="1836360" cy="131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9040" y="125331"/>
                <a:ext cx="1962000" cy="14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29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16A27B-877B-4AAB-B19F-616A1D4C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87" y="583809"/>
            <a:ext cx="2522025" cy="324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75644-F770-45FA-A06B-23729860D49F}"/>
              </a:ext>
            </a:extLst>
          </p:cNvPr>
          <p:cNvSpPr txBox="1"/>
          <p:nvPr/>
        </p:nvSpPr>
        <p:spPr>
          <a:xfrm>
            <a:off x="1675213" y="3994778"/>
            <a:ext cx="57935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Entity Relationship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14:cNvPr>
              <p14:cNvContentPartPr/>
              <p14:nvPr/>
            </p14:nvContentPartPr>
            <p14:xfrm>
              <a:off x="2430600" y="4549731"/>
              <a:ext cx="375120" cy="16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960" y="4486731"/>
                <a:ext cx="500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14:cNvPr>
              <p14:cNvContentPartPr/>
              <p14:nvPr/>
            </p14:nvContentPartPr>
            <p14:xfrm>
              <a:off x="6887040" y="220011"/>
              <a:ext cx="2010960" cy="1155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4040" y="157011"/>
                <a:ext cx="2136600" cy="12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4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4024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BIBLIOGRAPHY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286000"/>
            <a:ext cx="529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BBC.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BBC Sports. Retrieved from BBC Online: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3"/>
              </a:rPr>
              <a:t>https://www.bbc.com/sports</a:t>
            </a:r>
            <a:endParaRPr lang="en-US" sz="1800" i="1" u="sng" dirty="0">
              <a:latin typeface="Montserrat Medium" panose="00000600000000000000" pitchFamily="2" charset="0"/>
            </a:endParaRPr>
          </a:p>
          <a:p>
            <a:endParaRPr lang="en-US" sz="1800" i="1" u="sng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EPL.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league. Retrieved from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4"/>
              </a:rPr>
              <a:t>https://eplt20.com.np/home</a:t>
            </a:r>
            <a:endParaRPr lang="en-US" sz="1800" i="1" u="sng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58"/>
          <p:cNvSpPr txBox="1"/>
          <p:nvPr/>
        </p:nvSpPr>
        <p:spPr>
          <a:xfrm>
            <a:off x="238055" y="1072735"/>
            <a:ext cx="9639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E6E6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endParaRPr sz="9700">
              <a:solidFill>
                <a:srgbClr val="E6E6E6"/>
              </a:solidFill>
            </a:endParaRPr>
          </a:p>
        </p:txBody>
      </p:sp>
      <p:sp>
        <p:nvSpPr>
          <p:cNvPr id="3408" name="Google Shape;3408;p58"/>
          <p:cNvSpPr txBox="1">
            <a:spLocks noGrp="1"/>
          </p:cNvSpPr>
          <p:nvPr>
            <p:ph type="title"/>
          </p:nvPr>
        </p:nvSpPr>
        <p:spPr>
          <a:xfrm>
            <a:off x="635437" y="1687950"/>
            <a:ext cx="4203000" cy="94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GOOD IS NOT GOOD WHEN</a:t>
            </a:r>
            <a:br>
              <a:rPr lang="en" sz="1800" dirty="0"/>
            </a:br>
            <a:r>
              <a:rPr lang="en" sz="1800" dirty="0"/>
              <a:t>BETTER IS EXPECTED.</a:t>
            </a:r>
            <a:r>
              <a:rPr lang="en-US" sz="1800" dirty="0"/>
              <a:t>”</a:t>
            </a:r>
          </a:p>
        </p:txBody>
      </p:sp>
      <p:sp>
        <p:nvSpPr>
          <p:cNvPr id="3409" name="Google Shape;3409;p58"/>
          <p:cNvSpPr txBox="1">
            <a:spLocks noGrp="1"/>
          </p:cNvSpPr>
          <p:nvPr>
            <p:ph type="subTitle" idx="1"/>
          </p:nvPr>
        </p:nvSpPr>
        <p:spPr>
          <a:xfrm>
            <a:off x="727290" y="2581309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—Vin Scully</a:t>
            </a:r>
            <a:endParaRPr sz="1800" dirty="0"/>
          </a:p>
        </p:txBody>
      </p:sp>
      <p:grpSp>
        <p:nvGrpSpPr>
          <p:cNvPr id="3410" name="Google Shape;3410;p58"/>
          <p:cNvGrpSpPr/>
          <p:nvPr/>
        </p:nvGrpSpPr>
        <p:grpSpPr>
          <a:xfrm>
            <a:off x="4800001" y="1373754"/>
            <a:ext cx="3856671" cy="2569270"/>
            <a:chOff x="4800001" y="1373754"/>
            <a:chExt cx="3856671" cy="2569270"/>
          </a:xfrm>
        </p:grpSpPr>
        <p:grpSp>
          <p:nvGrpSpPr>
            <p:cNvPr id="3411" name="Google Shape;3411;p58"/>
            <p:cNvGrpSpPr/>
            <p:nvPr/>
          </p:nvGrpSpPr>
          <p:grpSpPr>
            <a:xfrm>
              <a:off x="5039978" y="1373754"/>
              <a:ext cx="3376732" cy="2569270"/>
              <a:chOff x="1464550" y="967800"/>
              <a:chExt cx="4663350" cy="3548225"/>
            </a:xfrm>
          </p:grpSpPr>
          <p:sp>
            <p:nvSpPr>
              <p:cNvPr id="3412" name="Google Shape;3412;p58"/>
              <p:cNvSpPr/>
              <p:nvPr/>
            </p:nvSpPr>
            <p:spPr>
              <a:xfrm>
                <a:off x="1535425" y="1025350"/>
                <a:ext cx="4519925" cy="3230675"/>
              </a:xfrm>
              <a:custGeom>
                <a:avLst/>
                <a:gdLst/>
                <a:ahLst/>
                <a:cxnLst/>
                <a:rect l="l" t="t" r="r" b="b"/>
                <a:pathLst>
                  <a:path w="180797" h="129227" extrusionOk="0">
                    <a:moveTo>
                      <a:pt x="16513" y="8139"/>
                    </a:moveTo>
                    <a:lnTo>
                      <a:pt x="16079" y="15711"/>
                    </a:lnTo>
                    <a:lnTo>
                      <a:pt x="7806" y="15711"/>
                    </a:lnTo>
                    <a:lnTo>
                      <a:pt x="8240" y="8139"/>
                    </a:lnTo>
                    <a:close/>
                    <a:moveTo>
                      <a:pt x="25186" y="8139"/>
                    </a:moveTo>
                    <a:lnTo>
                      <a:pt x="24819" y="15711"/>
                    </a:lnTo>
                    <a:lnTo>
                      <a:pt x="16513" y="15711"/>
                    </a:lnTo>
                    <a:lnTo>
                      <a:pt x="16913" y="8139"/>
                    </a:lnTo>
                    <a:close/>
                    <a:moveTo>
                      <a:pt x="33858" y="8139"/>
                    </a:moveTo>
                    <a:lnTo>
                      <a:pt x="33525" y="15711"/>
                    </a:lnTo>
                    <a:lnTo>
                      <a:pt x="25219" y="15711"/>
                    </a:lnTo>
                    <a:lnTo>
                      <a:pt x="25586" y="8139"/>
                    </a:lnTo>
                    <a:close/>
                    <a:moveTo>
                      <a:pt x="42531" y="8139"/>
                    </a:moveTo>
                    <a:lnTo>
                      <a:pt x="42264" y="15711"/>
                    </a:lnTo>
                    <a:lnTo>
                      <a:pt x="33992" y="15711"/>
                    </a:lnTo>
                    <a:lnTo>
                      <a:pt x="34325" y="8139"/>
                    </a:lnTo>
                    <a:close/>
                    <a:moveTo>
                      <a:pt x="51204" y="8139"/>
                    </a:moveTo>
                    <a:lnTo>
                      <a:pt x="51004" y="15711"/>
                    </a:lnTo>
                    <a:lnTo>
                      <a:pt x="42698" y="15711"/>
                    </a:lnTo>
                    <a:lnTo>
                      <a:pt x="42932" y="8139"/>
                    </a:lnTo>
                    <a:close/>
                    <a:moveTo>
                      <a:pt x="59877" y="8139"/>
                    </a:moveTo>
                    <a:lnTo>
                      <a:pt x="59710" y="15711"/>
                    </a:lnTo>
                    <a:lnTo>
                      <a:pt x="51404" y="15711"/>
                    </a:lnTo>
                    <a:lnTo>
                      <a:pt x="51604" y="8139"/>
                    </a:lnTo>
                    <a:close/>
                    <a:moveTo>
                      <a:pt x="68550" y="8139"/>
                    </a:moveTo>
                    <a:lnTo>
                      <a:pt x="68416" y="15711"/>
                    </a:lnTo>
                    <a:lnTo>
                      <a:pt x="60110" y="15711"/>
                    </a:lnTo>
                    <a:lnTo>
                      <a:pt x="60277" y="8139"/>
                    </a:lnTo>
                    <a:close/>
                    <a:moveTo>
                      <a:pt x="77223" y="8139"/>
                    </a:moveTo>
                    <a:lnTo>
                      <a:pt x="77123" y="15711"/>
                    </a:lnTo>
                    <a:lnTo>
                      <a:pt x="68850" y="15711"/>
                    </a:lnTo>
                    <a:lnTo>
                      <a:pt x="68950" y="8139"/>
                    </a:lnTo>
                    <a:close/>
                    <a:moveTo>
                      <a:pt x="85896" y="8139"/>
                    </a:moveTo>
                    <a:lnTo>
                      <a:pt x="85862" y="15711"/>
                    </a:lnTo>
                    <a:lnTo>
                      <a:pt x="77556" y="15711"/>
                    </a:lnTo>
                    <a:lnTo>
                      <a:pt x="77623" y="8139"/>
                    </a:lnTo>
                    <a:close/>
                    <a:moveTo>
                      <a:pt x="94568" y="8139"/>
                    </a:moveTo>
                    <a:lnTo>
                      <a:pt x="94568" y="15711"/>
                    </a:lnTo>
                    <a:lnTo>
                      <a:pt x="86262" y="15711"/>
                    </a:lnTo>
                    <a:lnTo>
                      <a:pt x="86262" y="8139"/>
                    </a:lnTo>
                    <a:close/>
                    <a:moveTo>
                      <a:pt x="103241" y="8139"/>
                    </a:moveTo>
                    <a:lnTo>
                      <a:pt x="103308" y="15711"/>
                    </a:lnTo>
                    <a:lnTo>
                      <a:pt x="95035" y="15711"/>
                    </a:lnTo>
                    <a:lnTo>
                      <a:pt x="94969" y="8139"/>
                    </a:lnTo>
                    <a:close/>
                    <a:moveTo>
                      <a:pt x="111914" y="8139"/>
                    </a:moveTo>
                    <a:lnTo>
                      <a:pt x="112048" y="15711"/>
                    </a:lnTo>
                    <a:lnTo>
                      <a:pt x="103742" y="15711"/>
                    </a:lnTo>
                    <a:lnTo>
                      <a:pt x="103642" y="8139"/>
                    </a:lnTo>
                    <a:close/>
                    <a:moveTo>
                      <a:pt x="120587" y="8139"/>
                    </a:moveTo>
                    <a:lnTo>
                      <a:pt x="120754" y="15711"/>
                    </a:lnTo>
                    <a:lnTo>
                      <a:pt x="112448" y="15711"/>
                    </a:lnTo>
                    <a:lnTo>
                      <a:pt x="112314" y="8139"/>
                    </a:lnTo>
                    <a:close/>
                    <a:moveTo>
                      <a:pt x="129260" y="8139"/>
                    </a:moveTo>
                    <a:lnTo>
                      <a:pt x="129460" y="15711"/>
                    </a:lnTo>
                    <a:lnTo>
                      <a:pt x="121154" y="15711"/>
                    </a:lnTo>
                    <a:lnTo>
                      <a:pt x="120987" y="8139"/>
                    </a:lnTo>
                    <a:close/>
                    <a:moveTo>
                      <a:pt x="137933" y="8139"/>
                    </a:moveTo>
                    <a:lnTo>
                      <a:pt x="138166" y="15711"/>
                    </a:lnTo>
                    <a:lnTo>
                      <a:pt x="129894" y="15711"/>
                    </a:lnTo>
                    <a:lnTo>
                      <a:pt x="129660" y="8139"/>
                    </a:lnTo>
                    <a:close/>
                    <a:moveTo>
                      <a:pt x="146606" y="8139"/>
                    </a:moveTo>
                    <a:lnTo>
                      <a:pt x="146939" y="15711"/>
                    </a:lnTo>
                    <a:lnTo>
                      <a:pt x="138633" y="15711"/>
                    </a:lnTo>
                    <a:lnTo>
                      <a:pt x="138333" y="8139"/>
                    </a:lnTo>
                    <a:close/>
                    <a:moveTo>
                      <a:pt x="155278" y="8139"/>
                    </a:moveTo>
                    <a:lnTo>
                      <a:pt x="155645" y="15711"/>
                    </a:lnTo>
                    <a:lnTo>
                      <a:pt x="147339" y="15711"/>
                    </a:lnTo>
                    <a:lnTo>
                      <a:pt x="147006" y="8139"/>
                    </a:lnTo>
                    <a:close/>
                    <a:moveTo>
                      <a:pt x="163985" y="8139"/>
                    </a:moveTo>
                    <a:lnTo>
                      <a:pt x="164418" y="15711"/>
                    </a:lnTo>
                    <a:lnTo>
                      <a:pt x="156112" y="15711"/>
                    </a:lnTo>
                    <a:lnTo>
                      <a:pt x="155679" y="8139"/>
                    </a:lnTo>
                    <a:close/>
                    <a:moveTo>
                      <a:pt x="172624" y="8139"/>
                    </a:moveTo>
                    <a:lnTo>
                      <a:pt x="173091" y="15711"/>
                    </a:lnTo>
                    <a:lnTo>
                      <a:pt x="164785" y="15711"/>
                    </a:lnTo>
                    <a:lnTo>
                      <a:pt x="164352" y="8139"/>
                    </a:lnTo>
                    <a:close/>
                    <a:moveTo>
                      <a:pt x="16046" y="16078"/>
                    </a:moveTo>
                    <a:lnTo>
                      <a:pt x="15612" y="23751"/>
                    </a:lnTo>
                    <a:lnTo>
                      <a:pt x="7273" y="23751"/>
                    </a:lnTo>
                    <a:lnTo>
                      <a:pt x="7740" y="16078"/>
                    </a:lnTo>
                    <a:close/>
                    <a:moveTo>
                      <a:pt x="24752" y="16112"/>
                    </a:moveTo>
                    <a:lnTo>
                      <a:pt x="24652" y="23817"/>
                    </a:lnTo>
                    <a:lnTo>
                      <a:pt x="16313" y="23817"/>
                    </a:lnTo>
                    <a:lnTo>
                      <a:pt x="16713" y="16112"/>
                    </a:lnTo>
                    <a:close/>
                    <a:moveTo>
                      <a:pt x="33725" y="16112"/>
                    </a:moveTo>
                    <a:lnTo>
                      <a:pt x="33391" y="23817"/>
                    </a:lnTo>
                    <a:lnTo>
                      <a:pt x="25052" y="23817"/>
                    </a:lnTo>
                    <a:lnTo>
                      <a:pt x="25419" y="16112"/>
                    </a:lnTo>
                    <a:close/>
                    <a:moveTo>
                      <a:pt x="42231" y="16112"/>
                    </a:moveTo>
                    <a:lnTo>
                      <a:pt x="42131" y="23817"/>
                    </a:lnTo>
                    <a:lnTo>
                      <a:pt x="33792" y="23817"/>
                    </a:lnTo>
                    <a:lnTo>
                      <a:pt x="34125" y="16112"/>
                    </a:lnTo>
                    <a:close/>
                    <a:moveTo>
                      <a:pt x="51104" y="16112"/>
                    </a:moveTo>
                    <a:lnTo>
                      <a:pt x="50904" y="23817"/>
                    </a:lnTo>
                    <a:lnTo>
                      <a:pt x="42565" y="23817"/>
                    </a:lnTo>
                    <a:lnTo>
                      <a:pt x="42798" y="16112"/>
                    </a:lnTo>
                    <a:close/>
                    <a:moveTo>
                      <a:pt x="59844" y="16112"/>
                    </a:moveTo>
                    <a:lnTo>
                      <a:pt x="59677" y="23817"/>
                    </a:lnTo>
                    <a:lnTo>
                      <a:pt x="51304" y="23817"/>
                    </a:lnTo>
                    <a:lnTo>
                      <a:pt x="51538" y="16112"/>
                    </a:lnTo>
                    <a:close/>
                    <a:moveTo>
                      <a:pt x="68550" y="16112"/>
                    </a:moveTo>
                    <a:lnTo>
                      <a:pt x="68416" y="23817"/>
                    </a:lnTo>
                    <a:lnTo>
                      <a:pt x="60077" y="23817"/>
                    </a:lnTo>
                    <a:lnTo>
                      <a:pt x="60244" y="16112"/>
                    </a:lnTo>
                    <a:close/>
                    <a:moveTo>
                      <a:pt x="77123" y="16112"/>
                    </a:moveTo>
                    <a:lnTo>
                      <a:pt x="77189" y="23817"/>
                    </a:lnTo>
                    <a:lnTo>
                      <a:pt x="68850" y="23817"/>
                    </a:lnTo>
                    <a:lnTo>
                      <a:pt x="68950" y="16112"/>
                    </a:lnTo>
                    <a:close/>
                    <a:moveTo>
                      <a:pt x="85862" y="16112"/>
                    </a:moveTo>
                    <a:lnTo>
                      <a:pt x="85962" y="23817"/>
                    </a:lnTo>
                    <a:lnTo>
                      <a:pt x="77623" y="23817"/>
                    </a:lnTo>
                    <a:lnTo>
                      <a:pt x="77723" y="16112"/>
                    </a:lnTo>
                    <a:close/>
                    <a:moveTo>
                      <a:pt x="94602" y="16112"/>
                    </a:moveTo>
                    <a:lnTo>
                      <a:pt x="94735" y="23817"/>
                    </a:lnTo>
                    <a:lnTo>
                      <a:pt x="86262" y="23817"/>
                    </a:lnTo>
                    <a:lnTo>
                      <a:pt x="86262" y="16112"/>
                    </a:lnTo>
                    <a:close/>
                    <a:moveTo>
                      <a:pt x="103308" y="16078"/>
                    </a:moveTo>
                    <a:lnTo>
                      <a:pt x="103475" y="23817"/>
                    </a:lnTo>
                    <a:lnTo>
                      <a:pt x="95035" y="23817"/>
                    </a:lnTo>
                    <a:lnTo>
                      <a:pt x="95035" y="16078"/>
                    </a:lnTo>
                    <a:close/>
                    <a:moveTo>
                      <a:pt x="112114" y="16112"/>
                    </a:moveTo>
                    <a:lnTo>
                      <a:pt x="112248" y="23817"/>
                    </a:lnTo>
                    <a:lnTo>
                      <a:pt x="103908" y="23817"/>
                    </a:lnTo>
                    <a:lnTo>
                      <a:pt x="103808" y="16112"/>
                    </a:lnTo>
                    <a:close/>
                    <a:moveTo>
                      <a:pt x="120820" y="16112"/>
                    </a:moveTo>
                    <a:lnTo>
                      <a:pt x="120987" y="23817"/>
                    </a:lnTo>
                    <a:lnTo>
                      <a:pt x="112648" y="23817"/>
                    </a:lnTo>
                    <a:lnTo>
                      <a:pt x="112548" y="16112"/>
                    </a:lnTo>
                    <a:close/>
                    <a:moveTo>
                      <a:pt x="129560" y="16112"/>
                    </a:moveTo>
                    <a:lnTo>
                      <a:pt x="129760" y="23817"/>
                    </a:lnTo>
                    <a:lnTo>
                      <a:pt x="121421" y="23817"/>
                    </a:lnTo>
                    <a:lnTo>
                      <a:pt x="121254" y="16112"/>
                    </a:lnTo>
                    <a:close/>
                    <a:moveTo>
                      <a:pt x="138300" y="16112"/>
                    </a:moveTo>
                    <a:lnTo>
                      <a:pt x="138566" y="23817"/>
                    </a:lnTo>
                    <a:lnTo>
                      <a:pt x="130227" y="23817"/>
                    </a:lnTo>
                    <a:lnTo>
                      <a:pt x="129994" y="16112"/>
                    </a:lnTo>
                    <a:close/>
                    <a:moveTo>
                      <a:pt x="146972" y="16112"/>
                    </a:moveTo>
                    <a:lnTo>
                      <a:pt x="147306" y="23817"/>
                    </a:lnTo>
                    <a:lnTo>
                      <a:pt x="138967" y="23817"/>
                    </a:lnTo>
                    <a:lnTo>
                      <a:pt x="138667" y="16112"/>
                    </a:lnTo>
                    <a:close/>
                    <a:moveTo>
                      <a:pt x="155679" y="16112"/>
                    </a:moveTo>
                    <a:lnTo>
                      <a:pt x="156046" y="23817"/>
                    </a:lnTo>
                    <a:lnTo>
                      <a:pt x="147740" y="23817"/>
                    </a:lnTo>
                    <a:lnTo>
                      <a:pt x="147406" y="16112"/>
                    </a:lnTo>
                    <a:close/>
                    <a:moveTo>
                      <a:pt x="164418" y="16112"/>
                    </a:moveTo>
                    <a:lnTo>
                      <a:pt x="164819" y="23817"/>
                    </a:lnTo>
                    <a:lnTo>
                      <a:pt x="156479" y="23817"/>
                    </a:lnTo>
                    <a:lnTo>
                      <a:pt x="156112" y="16112"/>
                    </a:lnTo>
                    <a:close/>
                    <a:moveTo>
                      <a:pt x="173125" y="16112"/>
                    </a:moveTo>
                    <a:lnTo>
                      <a:pt x="173592" y="23817"/>
                    </a:lnTo>
                    <a:lnTo>
                      <a:pt x="165252" y="23817"/>
                    </a:lnTo>
                    <a:lnTo>
                      <a:pt x="164819" y="16112"/>
                    </a:lnTo>
                    <a:close/>
                    <a:moveTo>
                      <a:pt x="15579" y="24184"/>
                    </a:moveTo>
                    <a:lnTo>
                      <a:pt x="15178" y="31923"/>
                    </a:lnTo>
                    <a:lnTo>
                      <a:pt x="6806" y="31923"/>
                    </a:lnTo>
                    <a:lnTo>
                      <a:pt x="7239" y="24184"/>
                    </a:lnTo>
                    <a:close/>
                    <a:moveTo>
                      <a:pt x="24652" y="24184"/>
                    </a:moveTo>
                    <a:lnTo>
                      <a:pt x="24252" y="31923"/>
                    </a:lnTo>
                    <a:lnTo>
                      <a:pt x="15612" y="31923"/>
                    </a:lnTo>
                    <a:lnTo>
                      <a:pt x="16046" y="24184"/>
                    </a:lnTo>
                    <a:close/>
                    <a:moveTo>
                      <a:pt x="164819" y="24184"/>
                    </a:moveTo>
                    <a:lnTo>
                      <a:pt x="165252" y="31923"/>
                    </a:lnTo>
                    <a:lnTo>
                      <a:pt x="156846" y="31923"/>
                    </a:lnTo>
                    <a:lnTo>
                      <a:pt x="156479" y="24184"/>
                    </a:lnTo>
                    <a:close/>
                    <a:moveTo>
                      <a:pt x="33158" y="24218"/>
                    </a:moveTo>
                    <a:lnTo>
                      <a:pt x="32858" y="31956"/>
                    </a:lnTo>
                    <a:lnTo>
                      <a:pt x="24418" y="31956"/>
                    </a:lnTo>
                    <a:lnTo>
                      <a:pt x="24819" y="24218"/>
                    </a:lnTo>
                    <a:close/>
                    <a:moveTo>
                      <a:pt x="41931" y="24218"/>
                    </a:moveTo>
                    <a:lnTo>
                      <a:pt x="41697" y="31956"/>
                    </a:lnTo>
                    <a:lnTo>
                      <a:pt x="33258" y="31956"/>
                    </a:lnTo>
                    <a:lnTo>
                      <a:pt x="33592" y="24218"/>
                    </a:lnTo>
                    <a:close/>
                    <a:moveTo>
                      <a:pt x="50670" y="24218"/>
                    </a:moveTo>
                    <a:lnTo>
                      <a:pt x="50470" y="31956"/>
                    </a:lnTo>
                    <a:lnTo>
                      <a:pt x="42064" y="31956"/>
                    </a:lnTo>
                    <a:lnTo>
                      <a:pt x="42331" y="24218"/>
                    </a:lnTo>
                    <a:close/>
                    <a:moveTo>
                      <a:pt x="59443" y="24218"/>
                    </a:moveTo>
                    <a:lnTo>
                      <a:pt x="59343" y="31956"/>
                    </a:lnTo>
                    <a:lnTo>
                      <a:pt x="50904" y="31956"/>
                    </a:lnTo>
                    <a:lnTo>
                      <a:pt x="51104" y="24218"/>
                    </a:lnTo>
                    <a:close/>
                    <a:moveTo>
                      <a:pt x="68250" y="24218"/>
                    </a:moveTo>
                    <a:lnTo>
                      <a:pt x="68183" y="31956"/>
                    </a:lnTo>
                    <a:lnTo>
                      <a:pt x="59744" y="31956"/>
                    </a:lnTo>
                    <a:lnTo>
                      <a:pt x="59910" y="24218"/>
                    </a:lnTo>
                    <a:close/>
                    <a:moveTo>
                      <a:pt x="77056" y="24218"/>
                    </a:moveTo>
                    <a:lnTo>
                      <a:pt x="77023" y="31956"/>
                    </a:lnTo>
                    <a:lnTo>
                      <a:pt x="68583" y="31956"/>
                    </a:lnTo>
                    <a:lnTo>
                      <a:pt x="68717" y="24218"/>
                    </a:lnTo>
                    <a:close/>
                    <a:moveTo>
                      <a:pt x="85795" y="24218"/>
                    </a:moveTo>
                    <a:lnTo>
                      <a:pt x="85795" y="31956"/>
                    </a:lnTo>
                    <a:lnTo>
                      <a:pt x="77389" y="31956"/>
                    </a:lnTo>
                    <a:lnTo>
                      <a:pt x="77456" y="24218"/>
                    </a:lnTo>
                    <a:close/>
                    <a:moveTo>
                      <a:pt x="94568" y="24218"/>
                    </a:moveTo>
                    <a:lnTo>
                      <a:pt x="94635" y="31956"/>
                    </a:lnTo>
                    <a:lnTo>
                      <a:pt x="86229" y="31956"/>
                    </a:lnTo>
                    <a:lnTo>
                      <a:pt x="86229" y="24218"/>
                    </a:lnTo>
                    <a:close/>
                    <a:moveTo>
                      <a:pt x="103375" y="24184"/>
                    </a:moveTo>
                    <a:lnTo>
                      <a:pt x="103475" y="31956"/>
                    </a:lnTo>
                    <a:lnTo>
                      <a:pt x="95069" y="31956"/>
                    </a:lnTo>
                    <a:lnTo>
                      <a:pt x="95035" y="24184"/>
                    </a:lnTo>
                    <a:close/>
                    <a:moveTo>
                      <a:pt x="112114" y="24218"/>
                    </a:moveTo>
                    <a:lnTo>
                      <a:pt x="112281" y="31956"/>
                    </a:lnTo>
                    <a:lnTo>
                      <a:pt x="103875" y="31956"/>
                    </a:lnTo>
                    <a:lnTo>
                      <a:pt x="103775" y="24218"/>
                    </a:lnTo>
                    <a:close/>
                    <a:moveTo>
                      <a:pt x="120921" y="24218"/>
                    </a:moveTo>
                    <a:lnTo>
                      <a:pt x="121121" y="31956"/>
                    </a:lnTo>
                    <a:lnTo>
                      <a:pt x="112715" y="31956"/>
                    </a:lnTo>
                    <a:lnTo>
                      <a:pt x="112581" y="24218"/>
                    </a:lnTo>
                    <a:close/>
                    <a:moveTo>
                      <a:pt x="129727" y="24218"/>
                    </a:moveTo>
                    <a:lnTo>
                      <a:pt x="129960" y="31956"/>
                    </a:lnTo>
                    <a:lnTo>
                      <a:pt x="121554" y="31956"/>
                    </a:lnTo>
                    <a:lnTo>
                      <a:pt x="121388" y="24218"/>
                    </a:lnTo>
                    <a:close/>
                    <a:moveTo>
                      <a:pt x="138466" y="24218"/>
                    </a:moveTo>
                    <a:lnTo>
                      <a:pt x="138767" y="31956"/>
                    </a:lnTo>
                    <a:lnTo>
                      <a:pt x="130327" y="31956"/>
                    </a:lnTo>
                    <a:lnTo>
                      <a:pt x="130127" y="24218"/>
                    </a:lnTo>
                    <a:close/>
                    <a:moveTo>
                      <a:pt x="147239" y="24218"/>
                    </a:moveTo>
                    <a:lnTo>
                      <a:pt x="147573" y="31956"/>
                    </a:lnTo>
                    <a:lnTo>
                      <a:pt x="139167" y="31956"/>
                    </a:lnTo>
                    <a:lnTo>
                      <a:pt x="138900" y="24218"/>
                    </a:lnTo>
                    <a:close/>
                    <a:moveTo>
                      <a:pt x="156079" y="24218"/>
                    </a:moveTo>
                    <a:lnTo>
                      <a:pt x="156446" y="31956"/>
                    </a:lnTo>
                    <a:lnTo>
                      <a:pt x="148073" y="31956"/>
                    </a:lnTo>
                    <a:lnTo>
                      <a:pt x="147740" y="24218"/>
                    </a:lnTo>
                    <a:close/>
                    <a:moveTo>
                      <a:pt x="173625" y="24218"/>
                    </a:moveTo>
                    <a:lnTo>
                      <a:pt x="174092" y="31956"/>
                    </a:lnTo>
                    <a:lnTo>
                      <a:pt x="165686" y="31956"/>
                    </a:lnTo>
                    <a:lnTo>
                      <a:pt x="165286" y="24218"/>
                    </a:lnTo>
                    <a:close/>
                    <a:moveTo>
                      <a:pt x="15145" y="32357"/>
                    </a:moveTo>
                    <a:lnTo>
                      <a:pt x="14711" y="40229"/>
                    </a:lnTo>
                    <a:lnTo>
                      <a:pt x="6305" y="40229"/>
                    </a:lnTo>
                    <a:lnTo>
                      <a:pt x="6739" y="32357"/>
                    </a:lnTo>
                    <a:close/>
                    <a:moveTo>
                      <a:pt x="24252" y="32357"/>
                    </a:moveTo>
                    <a:lnTo>
                      <a:pt x="23651" y="40229"/>
                    </a:lnTo>
                    <a:lnTo>
                      <a:pt x="15178" y="40229"/>
                    </a:lnTo>
                    <a:lnTo>
                      <a:pt x="15579" y="32357"/>
                    </a:lnTo>
                    <a:close/>
                    <a:moveTo>
                      <a:pt x="24418" y="32357"/>
                    </a:moveTo>
                    <a:lnTo>
                      <a:pt x="32858" y="32390"/>
                    </a:lnTo>
                    <a:lnTo>
                      <a:pt x="32491" y="40229"/>
                    </a:lnTo>
                    <a:lnTo>
                      <a:pt x="24051" y="40229"/>
                    </a:lnTo>
                    <a:lnTo>
                      <a:pt x="24418" y="32357"/>
                    </a:lnTo>
                    <a:close/>
                    <a:moveTo>
                      <a:pt x="41664" y="32357"/>
                    </a:moveTo>
                    <a:lnTo>
                      <a:pt x="41364" y="40229"/>
                    </a:lnTo>
                    <a:lnTo>
                      <a:pt x="32924" y="40229"/>
                    </a:lnTo>
                    <a:lnTo>
                      <a:pt x="33258" y="32357"/>
                    </a:lnTo>
                    <a:close/>
                    <a:moveTo>
                      <a:pt x="50404" y="32357"/>
                    </a:moveTo>
                    <a:lnTo>
                      <a:pt x="50237" y="40229"/>
                    </a:lnTo>
                    <a:lnTo>
                      <a:pt x="41764" y="40229"/>
                    </a:lnTo>
                    <a:lnTo>
                      <a:pt x="42031" y="32357"/>
                    </a:lnTo>
                    <a:close/>
                    <a:moveTo>
                      <a:pt x="59277" y="32357"/>
                    </a:moveTo>
                    <a:lnTo>
                      <a:pt x="59110" y="40229"/>
                    </a:lnTo>
                    <a:lnTo>
                      <a:pt x="50704" y="40229"/>
                    </a:lnTo>
                    <a:lnTo>
                      <a:pt x="50904" y="32357"/>
                    </a:lnTo>
                    <a:close/>
                    <a:moveTo>
                      <a:pt x="68116" y="32357"/>
                    </a:moveTo>
                    <a:lnTo>
                      <a:pt x="68016" y="40229"/>
                    </a:lnTo>
                    <a:lnTo>
                      <a:pt x="59577" y="40229"/>
                    </a:lnTo>
                    <a:lnTo>
                      <a:pt x="59744" y="32357"/>
                    </a:lnTo>
                    <a:close/>
                    <a:moveTo>
                      <a:pt x="76922" y="32357"/>
                    </a:moveTo>
                    <a:lnTo>
                      <a:pt x="76889" y="40229"/>
                    </a:lnTo>
                    <a:lnTo>
                      <a:pt x="68416" y="40229"/>
                    </a:lnTo>
                    <a:lnTo>
                      <a:pt x="68550" y="32357"/>
                    </a:lnTo>
                    <a:close/>
                    <a:moveTo>
                      <a:pt x="85762" y="32357"/>
                    </a:moveTo>
                    <a:lnTo>
                      <a:pt x="85762" y="40229"/>
                    </a:lnTo>
                    <a:lnTo>
                      <a:pt x="77289" y="40229"/>
                    </a:lnTo>
                    <a:lnTo>
                      <a:pt x="77389" y="32357"/>
                    </a:lnTo>
                    <a:close/>
                    <a:moveTo>
                      <a:pt x="94635" y="32357"/>
                    </a:moveTo>
                    <a:lnTo>
                      <a:pt x="94635" y="40229"/>
                    </a:lnTo>
                    <a:lnTo>
                      <a:pt x="86229" y="40229"/>
                    </a:lnTo>
                    <a:lnTo>
                      <a:pt x="86262" y="32357"/>
                    </a:lnTo>
                    <a:close/>
                    <a:moveTo>
                      <a:pt x="103408" y="32357"/>
                    </a:moveTo>
                    <a:lnTo>
                      <a:pt x="103508" y="40229"/>
                    </a:lnTo>
                    <a:lnTo>
                      <a:pt x="95069" y="40229"/>
                    </a:lnTo>
                    <a:lnTo>
                      <a:pt x="95002" y="32357"/>
                    </a:lnTo>
                    <a:close/>
                    <a:moveTo>
                      <a:pt x="112248" y="32357"/>
                    </a:moveTo>
                    <a:lnTo>
                      <a:pt x="112414" y="40229"/>
                    </a:lnTo>
                    <a:lnTo>
                      <a:pt x="103942" y="40229"/>
                    </a:lnTo>
                    <a:lnTo>
                      <a:pt x="103875" y="32357"/>
                    </a:lnTo>
                    <a:close/>
                    <a:moveTo>
                      <a:pt x="121121" y="32357"/>
                    </a:moveTo>
                    <a:lnTo>
                      <a:pt x="121287" y="40229"/>
                    </a:lnTo>
                    <a:lnTo>
                      <a:pt x="112881" y="40229"/>
                    </a:lnTo>
                    <a:lnTo>
                      <a:pt x="112748" y="32357"/>
                    </a:lnTo>
                    <a:close/>
                    <a:moveTo>
                      <a:pt x="129960" y="32357"/>
                    </a:moveTo>
                    <a:lnTo>
                      <a:pt x="130227" y="40229"/>
                    </a:lnTo>
                    <a:lnTo>
                      <a:pt x="121754" y="40229"/>
                    </a:lnTo>
                    <a:lnTo>
                      <a:pt x="121588" y="32357"/>
                    </a:lnTo>
                    <a:close/>
                    <a:moveTo>
                      <a:pt x="138800" y="32357"/>
                    </a:moveTo>
                    <a:lnTo>
                      <a:pt x="139100" y="40229"/>
                    </a:lnTo>
                    <a:lnTo>
                      <a:pt x="130627" y="40229"/>
                    </a:lnTo>
                    <a:lnTo>
                      <a:pt x="130427" y="32357"/>
                    </a:lnTo>
                    <a:close/>
                    <a:moveTo>
                      <a:pt x="147606" y="32357"/>
                    </a:moveTo>
                    <a:lnTo>
                      <a:pt x="147940" y="40229"/>
                    </a:lnTo>
                    <a:lnTo>
                      <a:pt x="139467" y="40229"/>
                    </a:lnTo>
                    <a:lnTo>
                      <a:pt x="139234" y="32357"/>
                    </a:lnTo>
                    <a:close/>
                    <a:moveTo>
                      <a:pt x="156446" y="32357"/>
                    </a:moveTo>
                    <a:lnTo>
                      <a:pt x="156813" y="40229"/>
                    </a:lnTo>
                    <a:lnTo>
                      <a:pt x="148407" y="40229"/>
                    </a:lnTo>
                    <a:lnTo>
                      <a:pt x="148073" y="32357"/>
                    </a:lnTo>
                    <a:close/>
                    <a:moveTo>
                      <a:pt x="165286" y="32357"/>
                    </a:moveTo>
                    <a:lnTo>
                      <a:pt x="165686" y="40229"/>
                    </a:lnTo>
                    <a:lnTo>
                      <a:pt x="157280" y="40229"/>
                    </a:lnTo>
                    <a:lnTo>
                      <a:pt x="156913" y="32357"/>
                    </a:lnTo>
                    <a:close/>
                    <a:moveTo>
                      <a:pt x="174092" y="32357"/>
                    </a:moveTo>
                    <a:lnTo>
                      <a:pt x="174592" y="40229"/>
                    </a:lnTo>
                    <a:lnTo>
                      <a:pt x="166119" y="40229"/>
                    </a:lnTo>
                    <a:lnTo>
                      <a:pt x="165686" y="32357"/>
                    </a:lnTo>
                    <a:close/>
                    <a:moveTo>
                      <a:pt x="14711" y="40596"/>
                    </a:moveTo>
                    <a:lnTo>
                      <a:pt x="14311" y="48568"/>
                    </a:lnTo>
                    <a:lnTo>
                      <a:pt x="5805" y="48568"/>
                    </a:lnTo>
                    <a:lnTo>
                      <a:pt x="6239" y="40596"/>
                    </a:lnTo>
                    <a:close/>
                    <a:moveTo>
                      <a:pt x="32491" y="40596"/>
                    </a:moveTo>
                    <a:lnTo>
                      <a:pt x="32157" y="48568"/>
                    </a:lnTo>
                    <a:lnTo>
                      <a:pt x="23651" y="48568"/>
                    </a:lnTo>
                    <a:lnTo>
                      <a:pt x="24018" y="40596"/>
                    </a:lnTo>
                    <a:close/>
                    <a:moveTo>
                      <a:pt x="50237" y="40596"/>
                    </a:moveTo>
                    <a:lnTo>
                      <a:pt x="50037" y="48568"/>
                    </a:lnTo>
                    <a:lnTo>
                      <a:pt x="41497" y="48568"/>
                    </a:lnTo>
                    <a:lnTo>
                      <a:pt x="41764" y="40596"/>
                    </a:lnTo>
                    <a:close/>
                    <a:moveTo>
                      <a:pt x="59176" y="40596"/>
                    </a:moveTo>
                    <a:lnTo>
                      <a:pt x="59010" y="48568"/>
                    </a:lnTo>
                    <a:lnTo>
                      <a:pt x="50437" y="48568"/>
                    </a:lnTo>
                    <a:lnTo>
                      <a:pt x="50704" y="40596"/>
                    </a:lnTo>
                    <a:close/>
                    <a:moveTo>
                      <a:pt x="68016" y="40596"/>
                    </a:moveTo>
                    <a:lnTo>
                      <a:pt x="67916" y="48568"/>
                    </a:lnTo>
                    <a:lnTo>
                      <a:pt x="59377" y="48568"/>
                    </a:lnTo>
                    <a:lnTo>
                      <a:pt x="59543" y="40596"/>
                    </a:lnTo>
                    <a:close/>
                    <a:moveTo>
                      <a:pt x="76922" y="40596"/>
                    </a:moveTo>
                    <a:lnTo>
                      <a:pt x="76856" y="48568"/>
                    </a:lnTo>
                    <a:lnTo>
                      <a:pt x="68350" y="48568"/>
                    </a:lnTo>
                    <a:lnTo>
                      <a:pt x="68450" y="40596"/>
                    </a:lnTo>
                    <a:close/>
                    <a:moveTo>
                      <a:pt x="85762" y="40596"/>
                    </a:moveTo>
                    <a:lnTo>
                      <a:pt x="85762" y="48568"/>
                    </a:lnTo>
                    <a:lnTo>
                      <a:pt x="77223" y="48568"/>
                    </a:lnTo>
                    <a:lnTo>
                      <a:pt x="77289" y="40596"/>
                    </a:lnTo>
                    <a:close/>
                    <a:moveTo>
                      <a:pt x="94702" y="40596"/>
                    </a:moveTo>
                    <a:lnTo>
                      <a:pt x="94735" y="48568"/>
                    </a:lnTo>
                    <a:lnTo>
                      <a:pt x="86196" y="48568"/>
                    </a:lnTo>
                    <a:lnTo>
                      <a:pt x="86229" y="40596"/>
                    </a:lnTo>
                    <a:close/>
                    <a:moveTo>
                      <a:pt x="103508" y="40596"/>
                    </a:moveTo>
                    <a:lnTo>
                      <a:pt x="103642" y="48568"/>
                    </a:lnTo>
                    <a:lnTo>
                      <a:pt x="95102" y="48568"/>
                    </a:lnTo>
                    <a:lnTo>
                      <a:pt x="95069" y="40596"/>
                    </a:lnTo>
                    <a:close/>
                    <a:moveTo>
                      <a:pt x="112414" y="40596"/>
                    </a:moveTo>
                    <a:lnTo>
                      <a:pt x="112581" y="48568"/>
                    </a:lnTo>
                    <a:lnTo>
                      <a:pt x="104042" y="48568"/>
                    </a:lnTo>
                    <a:lnTo>
                      <a:pt x="103942" y="40596"/>
                    </a:lnTo>
                    <a:close/>
                    <a:moveTo>
                      <a:pt x="121287" y="40596"/>
                    </a:moveTo>
                    <a:lnTo>
                      <a:pt x="121488" y="48568"/>
                    </a:lnTo>
                    <a:lnTo>
                      <a:pt x="112948" y="48568"/>
                    </a:lnTo>
                    <a:lnTo>
                      <a:pt x="112815" y="40596"/>
                    </a:lnTo>
                    <a:close/>
                    <a:moveTo>
                      <a:pt x="130227" y="40596"/>
                    </a:moveTo>
                    <a:lnTo>
                      <a:pt x="130427" y="48568"/>
                    </a:lnTo>
                    <a:lnTo>
                      <a:pt x="121921" y="48568"/>
                    </a:lnTo>
                    <a:lnTo>
                      <a:pt x="121754" y="40596"/>
                    </a:lnTo>
                    <a:close/>
                    <a:moveTo>
                      <a:pt x="147973" y="40596"/>
                    </a:moveTo>
                    <a:lnTo>
                      <a:pt x="148307" y="48568"/>
                    </a:lnTo>
                    <a:lnTo>
                      <a:pt x="139801" y="48568"/>
                    </a:lnTo>
                    <a:lnTo>
                      <a:pt x="139500" y="40596"/>
                    </a:lnTo>
                    <a:close/>
                    <a:moveTo>
                      <a:pt x="156846" y="40596"/>
                    </a:moveTo>
                    <a:lnTo>
                      <a:pt x="157246" y="48568"/>
                    </a:lnTo>
                    <a:lnTo>
                      <a:pt x="148740" y="48568"/>
                    </a:lnTo>
                    <a:lnTo>
                      <a:pt x="148407" y="40596"/>
                    </a:lnTo>
                    <a:close/>
                    <a:moveTo>
                      <a:pt x="23851" y="40663"/>
                    </a:moveTo>
                    <a:lnTo>
                      <a:pt x="23484" y="48602"/>
                    </a:lnTo>
                    <a:lnTo>
                      <a:pt x="14711" y="48602"/>
                    </a:lnTo>
                    <a:lnTo>
                      <a:pt x="15145" y="40663"/>
                    </a:lnTo>
                    <a:close/>
                    <a:moveTo>
                      <a:pt x="41364" y="40663"/>
                    </a:moveTo>
                    <a:lnTo>
                      <a:pt x="41064" y="48602"/>
                    </a:lnTo>
                    <a:lnTo>
                      <a:pt x="32557" y="48602"/>
                    </a:lnTo>
                    <a:lnTo>
                      <a:pt x="32891" y="40663"/>
                    </a:lnTo>
                    <a:close/>
                    <a:moveTo>
                      <a:pt x="139100" y="40663"/>
                    </a:moveTo>
                    <a:lnTo>
                      <a:pt x="139400" y="48602"/>
                    </a:lnTo>
                    <a:lnTo>
                      <a:pt x="130828" y="48602"/>
                    </a:lnTo>
                    <a:lnTo>
                      <a:pt x="130627" y="40663"/>
                    </a:lnTo>
                    <a:close/>
                    <a:moveTo>
                      <a:pt x="165786" y="40663"/>
                    </a:moveTo>
                    <a:lnTo>
                      <a:pt x="166186" y="48602"/>
                    </a:lnTo>
                    <a:lnTo>
                      <a:pt x="157680" y="48602"/>
                    </a:lnTo>
                    <a:lnTo>
                      <a:pt x="157313" y="40663"/>
                    </a:lnTo>
                    <a:close/>
                    <a:moveTo>
                      <a:pt x="174626" y="40663"/>
                    </a:moveTo>
                    <a:lnTo>
                      <a:pt x="175093" y="48602"/>
                    </a:lnTo>
                    <a:lnTo>
                      <a:pt x="166586" y="48602"/>
                    </a:lnTo>
                    <a:lnTo>
                      <a:pt x="166153" y="40663"/>
                    </a:lnTo>
                    <a:close/>
                    <a:moveTo>
                      <a:pt x="14244" y="49002"/>
                    </a:moveTo>
                    <a:lnTo>
                      <a:pt x="13844" y="57041"/>
                    </a:lnTo>
                    <a:lnTo>
                      <a:pt x="5305" y="57041"/>
                    </a:lnTo>
                    <a:lnTo>
                      <a:pt x="5738" y="49002"/>
                    </a:lnTo>
                    <a:close/>
                    <a:moveTo>
                      <a:pt x="32157" y="49002"/>
                    </a:moveTo>
                    <a:lnTo>
                      <a:pt x="31824" y="57041"/>
                    </a:lnTo>
                    <a:lnTo>
                      <a:pt x="23251" y="57041"/>
                    </a:lnTo>
                    <a:lnTo>
                      <a:pt x="23651" y="49002"/>
                    </a:lnTo>
                    <a:close/>
                    <a:moveTo>
                      <a:pt x="41064" y="49002"/>
                    </a:moveTo>
                    <a:lnTo>
                      <a:pt x="40763" y="57041"/>
                    </a:lnTo>
                    <a:lnTo>
                      <a:pt x="32224" y="57041"/>
                    </a:lnTo>
                    <a:lnTo>
                      <a:pt x="32557" y="49002"/>
                    </a:lnTo>
                    <a:close/>
                    <a:moveTo>
                      <a:pt x="50037" y="49002"/>
                    </a:moveTo>
                    <a:lnTo>
                      <a:pt x="49770" y="57041"/>
                    </a:lnTo>
                    <a:lnTo>
                      <a:pt x="41230" y="57041"/>
                    </a:lnTo>
                    <a:lnTo>
                      <a:pt x="41531" y="49002"/>
                    </a:lnTo>
                    <a:close/>
                    <a:moveTo>
                      <a:pt x="148307" y="49002"/>
                    </a:moveTo>
                    <a:lnTo>
                      <a:pt x="148640" y="57041"/>
                    </a:lnTo>
                    <a:lnTo>
                      <a:pt x="140101" y="57041"/>
                    </a:lnTo>
                    <a:lnTo>
                      <a:pt x="139801" y="49002"/>
                    </a:lnTo>
                    <a:close/>
                    <a:moveTo>
                      <a:pt x="23418" y="49035"/>
                    </a:moveTo>
                    <a:lnTo>
                      <a:pt x="23051" y="57074"/>
                    </a:lnTo>
                    <a:lnTo>
                      <a:pt x="14278" y="57074"/>
                    </a:lnTo>
                    <a:lnTo>
                      <a:pt x="14711" y="49035"/>
                    </a:lnTo>
                    <a:close/>
                    <a:moveTo>
                      <a:pt x="58943" y="49035"/>
                    </a:moveTo>
                    <a:lnTo>
                      <a:pt x="58776" y="57074"/>
                    </a:lnTo>
                    <a:lnTo>
                      <a:pt x="50203" y="57074"/>
                    </a:lnTo>
                    <a:lnTo>
                      <a:pt x="50437" y="49035"/>
                    </a:lnTo>
                    <a:close/>
                    <a:moveTo>
                      <a:pt x="67883" y="49035"/>
                    </a:moveTo>
                    <a:lnTo>
                      <a:pt x="67783" y="57074"/>
                    </a:lnTo>
                    <a:lnTo>
                      <a:pt x="59210" y="57074"/>
                    </a:lnTo>
                    <a:lnTo>
                      <a:pt x="59377" y="49035"/>
                    </a:lnTo>
                    <a:close/>
                    <a:moveTo>
                      <a:pt x="76789" y="49035"/>
                    </a:moveTo>
                    <a:lnTo>
                      <a:pt x="76756" y="57074"/>
                    </a:lnTo>
                    <a:lnTo>
                      <a:pt x="68183" y="57074"/>
                    </a:lnTo>
                    <a:lnTo>
                      <a:pt x="68283" y="49035"/>
                    </a:lnTo>
                    <a:close/>
                    <a:moveTo>
                      <a:pt x="85762" y="49035"/>
                    </a:moveTo>
                    <a:lnTo>
                      <a:pt x="85762" y="57074"/>
                    </a:lnTo>
                    <a:lnTo>
                      <a:pt x="77189" y="57074"/>
                    </a:lnTo>
                    <a:lnTo>
                      <a:pt x="77256" y="49035"/>
                    </a:lnTo>
                    <a:close/>
                    <a:moveTo>
                      <a:pt x="94735" y="49002"/>
                    </a:moveTo>
                    <a:lnTo>
                      <a:pt x="94769" y="57074"/>
                    </a:lnTo>
                    <a:lnTo>
                      <a:pt x="86196" y="57074"/>
                    </a:lnTo>
                    <a:lnTo>
                      <a:pt x="86229" y="49002"/>
                    </a:lnTo>
                    <a:close/>
                    <a:moveTo>
                      <a:pt x="103608" y="49002"/>
                    </a:moveTo>
                    <a:lnTo>
                      <a:pt x="103742" y="57074"/>
                    </a:lnTo>
                    <a:lnTo>
                      <a:pt x="95135" y="57074"/>
                    </a:lnTo>
                    <a:lnTo>
                      <a:pt x="95102" y="49002"/>
                    </a:lnTo>
                    <a:close/>
                    <a:moveTo>
                      <a:pt x="112581" y="49002"/>
                    </a:moveTo>
                    <a:lnTo>
                      <a:pt x="112748" y="57074"/>
                    </a:lnTo>
                    <a:lnTo>
                      <a:pt x="104142" y="57074"/>
                    </a:lnTo>
                    <a:lnTo>
                      <a:pt x="104075" y="49002"/>
                    </a:lnTo>
                    <a:close/>
                    <a:moveTo>
                      <a:pt x="121488" y="49002"/>
                    </a:moveTo>
                    <a:lnTo>
                      <a:pt x="121654" y="57041"/>
                    </a:lnTo>
                    <a:lnTo>
                      <a:pt x="113148" y="57074"/>
                    </a:lnTo>
                    <a:lnTo>
                      <a:pt x="112982" y="49002"/>
                    </a:lnTo>
                    <a:close/>
                    <a:moveTo>
                      <a:pt x="130427" y="49002"/>
                    </a:moveTo>
                    <a:lnTo>
                      <a:pt x="130661" y="57041"/>
                    </a:lnTo>
                    <a:lnTo>
                      <a:pt x="122121" y="57074"/>
                    </a:lnTo>
                    <a:lnTo>
                      <a:pt x="121921" y="49002"/>
                    </a:lnTo>
                    <a:close/>
                    <a:moveTo>
                      <a:pt x="139400" y="49002"/>
                    </a:moveTo>
                    <a:lnTo>
                      <a:pt x="139667" y="57041"/>
                    </a:lnTo>
                    <a:lnTo>
                      <a:pt x="131094" y="57074"/>
                    </a:lnTo>
                    <a:lnTo>
                      <a:pt x="130894" y="49002"/>
                    </a:lnTo>
                    <a:close/>
                    <a:moveTo>
                      <a:pt x="157246" y="49002"/>
                    </a:moveTo>
                    <a:lnTo>
                      <a:pt x="157613" y="57041"/>
                    </a:lnTo>
                    <a:lnTo>
                      <a:pt x="149074" y="57074"/>
                    </a:lnTo>
                    <a:lnTo>
                      <a:pt x="148740" y="49002"/>
                    </a:lnTo>
                    <a:close/>
                    <a:moveTo>
                      <a:pt x="166186" y="49002"/>
                    </a:moveTo>
                    <a:lnTo>
                      <a:pt x="166620" y="57041"/>
                    </a:lnTo>
                    <a:lnTo>
                      <a:pt x="158114" y="57074"/>
                    </a:lnTo>
                    <a:lnTo>
                      <a:pt x="157680" y="49002"/>
                    </a:lnTo>
                    <a:close/>
                    <a:moveTo>
                      <a:pt x="175126" y="49002"/>
                    </a:moveTo>
                    <a:lnTo>
                      <a:pt x="175593" y="57074"/>
                    </a:lnTo>
                    <a:lnTo>
                      <a:pt x="167020" y="57074"/>
                    </a:lnTo>
                    <a:lnTo>
                      <a:pt x="166620" y="49002"/>
                    </a:lnTo>
                    <a:close/>
                    <a:moveTo>
                      <a:pt x="13811" y="57441"/>
                    </a:moveTo>
                    <a:lnTo>
                      <a:pt x="13344" y="65614"/>
                    </a:lnTo>
                    <a:lnTo>
                      <a:pt x="4738" y="65614"/>
                    </a:lnTo>
                    <a:lnTo>
                      <a:pt x="5238" y="57441"/>
                    </a:lnTo>
                    <a:close/>
                    <a:moveTo>
                      <a:pt x="31757" y="57441"/>
                    </a:moveTo>
                    <a:lnTo>
                      <a:pt x="31423" y="65614"/>
                    </a:lnTo>
                    <a:lnTo>
                      <a:pt x="22851" y="65614"/>
                    </a:lnTo>
                    <a:lnTo>
                      <a:pt x="23217" y="57441"/>
                    </a:lnTo>
                    <a:close/>
                    <a:moveTo>
                      <a:pt x="40763" y="57441"/>
                    </a:moveTo>
                    <a:lnTo>
                      <a:pt x="40496" y="65614"/>
                    </a:lnTo>
                    <a:lnTo>
                      <a:pt x="31890" y="65614"/>
                    </a:lnTo>
                    <a:lnTo>
                      <a:pt x="32224" y="57441"/>
                    </a:lnTo>
                    <a:close/>
                    <a:moveTo>
                      <a:pt x="67716" y="57441"/>
                    </a:moveTo>
                    <a:lnTo>
                      <a:pt x="67616" y="65614"/>
                    </a:lnTo>
                    <a:lnTo>
                      <a:pt x="59010" y="65614"/>
                    </a:lnTo>
                    <a:lnTo>
                      <a:pt x="59176" y="57441"/>
                    </a:lnTo>
                    <a:close/>
                    <a:moveTo>
                      <a:pt x="76722" y="57441"/>
                    </a:moveTo>
                    <a:lnTo>
                      <a:pt x="76689" y="65614"/>
                    </a:lnTo>
                    <a:lnTo>
                      <a:pt x="68049" y="65614"/>
                    </a:lnTo>
                    <a:lnTo>
                      <a:pt x="68183" y="57441"/>
                    </a:lnTo>
                    <a:close/>
                    <a:moveTo>
                      <a:pt x="85729" y="57441"/>
                    </a:moveTo>
                    <a:lnTo>
                      <a:pt x="85729" y="65614"/>
                    </a:lnTo>
                    <a:lnTo>
                      <a:pt x="77089" y="65614"/>
                    </a:lnTo>
                    <a:lnTo>
                      <a:pt x="77189" y="57441"/>
                    </a:lnTo>
                    <a:close/>
                    <a:moveTo>
                      <a:pt x="94702" y="57441"/>
                    </a:moveTo>
                    <a:lnTo>
                      <a:pt x="94735" y="65614"/>
                    </a:lnTo>
                    <a:lnTo>
                      <a:pt x="86096" y="65614"/>
                    </a:lnTo>
                    <a:lnTo>
                      <a:pt x="86129" y="57441"/>
                    </a:lnTo>
                    <a:close/>
                    <a:moveTo>
                      <a:pt x="103642" y="57441"/>
                    </a:moveTo>
                    <a:lnTo>
                      <a:pt x="103775" y="65614"/>
                    </a:lnTo>
                    <a:lnTo>
                      <a:pt x="95135" y="65614"/>
                    </a:lnTo>
                    <a:lnTo>
                      <a:pt x="95102" y="57441"/>
                    </a:lnTo>
                    <a:close/>
                    <a:moveTo>
                      <a:pt x="112715" y="57441"/>
                    </a:moveTo>
                    <a:lnTo>
                      <a:pt x="112815" y="65614"/>
                    </a:lnTo>
                    <a:lnTo>
                      <a:pt x="104242" y="65614"/>
                    </a:lnTo>
                    <a:lnTo>
                      <a:pt x="104142" y="57441"/>
                    </a:lnTo>
                    <a:close/>
                    <a:moveTo>
                      <a:pt x="121721" y="57441"/>
                    </a:moveTo>
                    <a:lnTo>
                      <a:pt x="121855" y="65614"/>
                    </a:lnTo>
                    <a:lnTo>
                      <a:pt x="113282" y="65614"/>
                    </a:lnTo>
                    <a:lnTo>
                      <a:pt x="113148" y="57441"/>
                    </a:lnTo>
                    <a:close/>
                    <a:moveTo>
                      <a:pt x="148640" y="57441"/>
                    </a:moveTo>
                    <a:lnTo>
                      <a:pt x="148974" y="65614"/>
                    </a:lnTo>
                    <a:lnTo>
                      <a:pt x="140401" y="65614"/>
                    </a:lnTo>
                    <a:lnTo>
                      <a:pt x="140101" y="57441"/>
                    </a:lnTo>
                    <a:close/>
                    <a:moveTo>
                      <a:pt x="157647" y="57441"/>
                    </a:moveTo>
                    <a:lnTo>
                      <a:pt x="158014" y="65614"/>
                    </a:lnTo>
                    <a:lnTo>
                      <a:pt x="149441" y="65614"/>
                    </a:lnTo>
                    <a:lnTo>
                      <a:pt x="149107" y="57441"/>
                    </a:lnTo>
                    <a:close/>
                    <a:moveTo>
                      <a:pt x="166687" y="57441"/>
                    </a:moveTo>
                    <a:lnTo>
                      <a:pt x="167154" y="65614"/>
                    </a:lnTo>
                    <a:lnTo>
                      <a:pt x="158514" y="65614"/>
                    </a:lnTo>
                    <a:lnTo>
                      <a:pt x="158147" y="57441"/>
                    </a:lnTo>
                    <a:close/>
                    <a:moveTo>
                      <a:pt x="175626" y="57441"/>
                    </a:moveTo>
                    <a:lnTo>
                      <a:pt x="176127" y="65614"/>
                    </a:lnTo>
                    <a:lnTo>
                      <a:pt x="167520" y="65614"/>
                    </a:lnTo>
                    <a:lnTo>
                      <a:pt x="167053" y="57441"/>
                    </a:lnTo>
                    <a:close/>
                    <a:moveTo>
                      <a:pt x="23017" y="57508"/>
                    </a:moveTo>
                    <a:lnTo>
                      <a:pt x="22584" y="65681"/>
                    </a:lnTo>
                    <a:lnTo>
                      <a:pt x="13811" y="65681"/>
                    </a:lnTo>
                    <a:lnTo>
                      <a:pt x="14244" y="57508"/>
                    </a:lnTo>
                    <a:close/>
                    <a:moveTo>
                      <a:pt x="49836" y="57508"/>
                    </a:moveTo>
                    <a:lnTo>
                      <a:pt x="49570" y="65681"/>
                    </a:lnTo>
                    <a:lnTo>
                      <a:pt x="40930" y="65681"/>
                    </a:lnTo>
                    <a:lnTo>
                      <a:pt x="41230" y="57508"/>
                    </a:lnTo>
                    <a:close/>
                    <a:moveTo>
                      <a:pt x="58776" y="57508"/>
                    </a:moveTo>
                    <a:lnTo>
                      <a:pt x="58609" y="65681"/>
                    </a:lnTo>
                    <a:lnTo>
                      <a:pt x="49937" y="65681"/>
                    </a:lnTo>
                    <a:lnTo>
                      <a:pt x="50203" y="57508"/>
                    </a:lnTo>
                    <a:close/>
                    <a:moveTo>
                      <a:pt x="130661" y="57508"/>
                    </a:moveTo>
                    <a:lnTo>
                      <a:pt x="130928" y="65681"/>
                    </a:lnTo>
                    <a:lnTo>
                      <a:pt x="122488" y="65681"/>
                    </a:lnTo>
                    <a:lnTo>
                      <a:pt x="122121" y="57508"/>
                    </a:lnTo>
                    <a:close/>
                    <a:moveTo>
                      <a:pt x="139634" y="57508"/>
                    </a:moveTo>
                    <a:lnTo>
                      <a:pt x="139934" y="65681"/>
                    </a:lnTo>
                    <a:lnTo>
                      <a:pt x="131328" y="65681"/>
                    </a:lnTo>
                    <a:lnTo>
                      <a:pt x="131094" y="57508"/>
                    </a:lnTo>
                    <a:close/>
                    <a:moveTo>
                      <a:pt x="31423" y="66047"/>
                    </a:moveTo>
                    <a:lnTo>
                      <a:pt x="31090" y="74287"/>
                    </a:lnTo>
                    <a:lnTo>
                      <a:pt x="22417" y="74287"/>
                    </a:lnTo>
                    <a:lnTo>
                      <a:pt x="22817" y="66047"/>
                    </a:lnTo>
                    <a:close/>
                    <a:moveTo>
                      <a:pt x="40463" y="66047"/>
                    </a:moveTo>
                    <a:lnTo>
                      <a:pt x="40196" y="74287"/>
                    </a:lnTo>
                    <a:lnTo>
                      <a:pt x="31523" y="74287"/>
                    </a:lnTo>
                    <a:lnTo>
                      <a:pt x="31857" y="66047"/>
                    </a:lnTo>
                    <a:close/>
                    <a:moveTo>
                      <a:pt x="49536" y="66047"/>
                    </a:moveTo>
                    <a:lnTo>
                      <a:pt x="49269" y="74287"/>
                    </a:lnTo>
                    <a:lnTo>
                      <a:pt x="40563" y="74287"/>
                    </a:lnTo>
                    <a:lnTo>
                      <a:pt x="40863" y="66047"/>
                    </a:lnTo>
                    <a:close/>
                    <a:moveTo>
                      <a:pt x="67616" y="66047"/>
                    </a:moveTo>
                    <a:lnTo>
                      <a:pt x="67516" y="74287"/>
                    </a:lnTo>
                    <a:lnTo>
                      <a:pt x="58843" y="74287"/>
                    </a:lnTo>
                    <a:lnTo>
                      <a:pt x="59010" y="66047"/>
                    </a:lnTo>
                    <a:close/>
                    <a:moveTo>
                      <a:pt x="85695" y="66047"/>
                    </a:moveTo>
                    <a:lnTo>
                      <a:pt x="85629" y="74287"/>
                    </a:lnTo>
                    <a:lnTo>
                      <a:pt x="76956" y="74287"/>
                    </a:lnTo>
                    <a:lnTo>
                      <a:pt x="77089" y="66047"/>
                    </a:lnTo>
                    <a:close/>
                    <a:moveTo>
                      <a:pt x="94735" y="66047"/>
                    </a:moveTo>
                    <a:lnTo>
                      <a:pt x="94769" y="74287"/>
                    </a:lnTo>
                    <a:lnTo>
                      <a:pt x="86096" y="74287"/>
                    </a:lnTo>
                    <a:lnTo>
                      <a:pt x="86129" y="66047"/>
                    </a:lnTo>
                    <a:close/>
                    <a:moveTo>
                      <a:pt x="103775" y="66047"/>
                    </a:moveTo>
                    <a:lnTo>
                      <a:pt x="103875" y="74287"/>
                    </a:lnTo>
                    <a:lnTo>
                      <a:pt x="95169" y="74287"/>
                    </a:lnTo>
                    <a:lnTo>
                      <a:pt x="95169" y="66047"/>
                    </a:lnTo>
                    <a:close/>
                    <a:moveTo>
                      <a:pt x="112815" y="66047"/>
                    </a:moveTo>
                    <a:lnTo>
                      <a:pt x="112948" y="74287"/>
                    </a:lnTo>
                    <a:lnTo>
                      <a:pt x="104275" y="74287"/>
                    </a:lnTo>
                    <a:lnTo>
                      <a:pt x="104242" y="66047"/>
                    </a:lnTo>
                    <a:close/>
                    <a:moveTo>
                      <a:pt x="149007" y="66047"/>
                    </a:moveTo>
                    <a:lnTo>
                      <a:pt x="149341" y="74287"/>
                    </a:lnTo>
                    <a:lnTo>
                      <a:pt x="140735" y="74287"/>
                    </a:lnTo>
                    <a:lnTo>
                      <a:pt x="140434" y="66047"/>
                    </a:lnTo>
                    <a:close/>
                    <a:moveTo>
                      <a:pt x="13310" y="66047"/>
                    </a:moveTo>
                    <a:lnTo>
                      <a:pt x="12877" y="74353"/>
                    </a:lnTo>
                    <a:lnTo>
                      <a:pt x="4204" y="74353"/>
                    </a:lnTo>
                    <a:lnTo>
                      <a:pt x="4704" y="66047"/>
                    </a:lnTo>
                    <a:close/>
                    <a:moveTo>
                      <a:pt x="22584" y="66081"/>
                    </a:moveTo>
                    <a:lnTo>
                      <a:pt x="22183" y="74353"/>
                    </a:lnTo>
                    <a:lnTo>
                      <a:pt x="13344" y="74353"/>
                    </a:lnTo>
                    <a:lnTo>
                      <a:pt x="13777" y="66081"/>
                    </a:lnTo>
                    <a:close/>
                    <a:moveTo>
                      <a:pt x="58609" y="66081"/>
                    </a:moveTo>
                    <a:lnTo>
                      <a:pt x="58443" y="74353"/>
                    </a:lnTo>
                    <a:lnTo>
                      <a:pt x="49736" y="74353"/>
                    </a:lnTo>
                    <a:lnTo>
                      <a:pt x="49970" y="66081"/>
                    </a:lnTo>
                    <a:close/>
                    <a:moveTo>
                      <a:pt x="76622" y="66081"/>
                    </a:moveTo>
                    <a:lnTo>
                      <a:pt x="76589" y="74353"/>
                    </a:lnTo>
                    <a:lnTo>
                      <a:pt x="67916" y="74353"/>
                    </a:lnTo>
                    <a:lnTo>
                      <a:pt x="68049" y="66081"/>
                    </a:lnTo>
                    <a:close/>
                    <a:moveTo>
                      <a:pt x="121888" y="66081"/>
                    </a:moveTo>
                    <a:lnTo>
                      <a:pt x="122055" y="74353"/>
                    </a:lnTo>
                    <a:lnTo>
                      <a:pt x="113415" y="74353"/>
                    </a:lnTo>
                    <a:lnTo>
                      <a:pt x="113282" y="66081"/>
                    </a:lnTo>
                    <a:close/>
                    <a:moveTo>
                      <a:pt x="131061" y="66081"/>
                    </a:moveTo>
                    <a:lnTo>
                      <a:pt x="131295" y="74353"/>
                    </a:lnTo>
                    <a:lnTo>
                      <a:pt x="122655" y="74353"/>
                    </a:lnTo>
                    <a:lnTo>
                      <a:pt x="122455" y="66081"/>
                    </a:lnTo>
                    <a:close/>
                    <a:moveTo>
                      <a:pt x="139934" y="66081"/>
                    </a:moveTo>
                    <a:lnTo>
                      <a:pt x="140234" y="74353"/>
                    </a:lnTo>
                    <a:lnTo>
                      <a:pt x="131595" y="74353"/>
                    </a:lnTo>
                    <a:lnTo>
                      <a:pt x="131328" y="66081"/>
                    </a:lnTo>
                    <a:close/>
                    <a:moveTo>
                      <a:pt x="158014" y="66081"/>
                    </a:moveTo>
                    <a:lnTo>
                      <a:pt x="158414" y="74353"/>
                    </a:lnTo>
                    <a:lnTo>
                      <a:pt x="149774" y="74353"/>
                    </a:lnTo>
                    <a:lnTo>
                      <a:pt x="149441" y="66081"/>
                    </a:lnTo>
                    <a:close/>
                    <a:moveTo>
                      <a:pt x="167120" y="66081"/>
                    </a:moveTo>
                    <a:lnTo>
                      <a:pt x="167587" y="74353"/>
                    </a:lnTo>
                    <a:lnTo>
                      <a:pt x="158948" y="74353"/>
                    </a:lnTo>
                    <a:lnTo>
                      <a:pt x="158514" y="66081"/>
                    </a:lnTo>
                    <a:close/>
                    <a:moveTo>
                      <a:pt x="176127" y="66081"/>
                    </a:moveTo>
                    <a:lnTo>
                      <a:pt x="176627" y="74353"/>
                    </a:lnTo>
                    <a:lnTo>
                      <a:pt x="167987" y="74353"/>
                    </a:lnTo>
                    <a:lnTo>
                      <a:pt x="167520" y="66081"/>
                    </a:lnTo>
                    <a:close/>
                    <a:moveTo>
                      <a:pt x="12877" y="74720"/>
                    </a:moveTo>
                    <a:lnTo>
                      <a:pt x="12410" y="83093"/>
                    </a:lnTo>
                    <a:lnTo>
                      <a:pt x="3704" y="83093"/>
                    </a:lnTo>
                    <a:lnTo>
                      <a:pt x="4204" y="74720"/>
                    </a:lnTo>
                    <a:close/>
                    <a:moveTo>
                      <a:pt x="31056" y="74720"/>
                    </a:moveTo>
                    <a:lnTo>
                      <a:pt x="30723" y="83093"/>
                    </a:lnTo>
                    <a:lnTo>
                      <a:pt x="22017" y="83093"/>
                    </a:lnTo>
                    <a:lnTo>
                      <a:pt x="22417" y="74720"/>
                    </a:lnTo>
                    <a:close/>
                    <a:moveTo>
                      <a:pt x="40163" y="74720"/>
                    </a:moveTo>
                    <a:lnTo>
                      <a:pt x="39863" y="83093"/>
                    </a:lnTo>
                    <a:lnTo>
                      <a:pt x="31156" y="83093"/>
                    </a:lnTo>
                    <a:lnTo>
                      <a:pt x="31490" y="74720"/>
                    </a:lnTo>
                    <a:close/>
                    <a:moveTo>
                      <a:pt x="149408" y="74720"/>
                    </a:moveTo>
                    <a:lnTo>
                      <a:pt x="149741" y="83093"/>
                    </a:lnTo>
                    <a:lnTo>
                      <a:pt x="141002" y="83093"/>
                    </a:lnTo>
                    <a:lnTo>
                      <a:pt x="140735" y="74720"/>
                    </a:lnTo>
                    <a:close/>
                    <a:moveTo>
                      <a:pt x="158481" y="74720"/>
                    </a:moveTo>
                    <a:lnTo>
                      <a:pt x="158914" y="83093"/>
                    </a:lnTo>
                    <a:lnTo>
                      <a:pt x="150141" y="83093"/>
                    </a:lnTo>
                    <a:lnTo>
                      <a:pt x="149808" y="74720"/>
                    </a:lnTo>
                    <a:close/>
                    <a:moveTo>
                      <a:pt x="167587" y="74720"/>
                    </a:moveTo>
                    <a:lnTo>
                      <a:pt x="168021" y="83093"/>
                    </a:lnTo>
                    <a:lnTo>
                      <a:pt x="159348" y="83093"/>
                    </a:lnTo>
                    <a:lnTo>
                      <a:pt x="158948" y="74720"/>
                    </a:lnTo>
                    <a:close/>
                    <a:moveTo>
                      <a:pt x="176660" y="74720"/>
                    </a:moveTo>
                    <a:lnTo>
                      <a:pt x="177161" y="83093"/>
                    </a:lnTo>
                    <a:lnTo>
                      <a:pt x="168454" y="83093"/>
                    </a:lnTo>
                    <a:lnTo>
                      <a:pt x="167987" y="74720"/>
                    </a:lnTo>
                    <a:close/>
                    <a:moveTo>
                      <a:pt x="22183" y="74754"/>
                    </a:moveTo>
                    <a:lnTo>
                      <a:pt x="21750" y="83126"/>
                    </a:lnTo>
                    <a:lnTo>
                      <a:pt x="12843" y="83126"/>
                    </a:lnTo>
                    <a:lnTo>
                      <a:pt x="13310" y="74754"/>
                    </a:lnTo>
                    <a:close/>
                    <a:moveTo>
                      <a:pt x="49269" y="74754"/>
                    </a:moveTo>
                    <a:lnTo>
                      <a:pt x="49036" y="83126"/>
                    </a:lnTo>
                    <a:lnTo>
                      <a:pt x="40263" y="83126"/>
                    </a:lnTo>
                    <a:lnTo>
                      <a:pt x="40563" y="74754"/>
                    </a:lnTo>
                    <a:close/>
                    <a:moveTo>
                      <a:pt x="58409" y="74754"/>
                    </a:moveTo>
                    <a:lnTo>
                      <a:pt x="58242" y="83126"/>
                    </a:lnTo>
                    <a:lnTo>
                      <a:pt x="49536" y="83126"/>
                    </a:lnTo>
                    <a:lnTo>
                      <a:pt x="49770" y="74754"/>
                    </a:lnTo>
                    <a:close/>
                    <a:moveTo>
                      <a:pt x="67449" y="74754"/>
                    </a:moveTo>
                    <a:lnTo>
                      <a:pt x="67349" y="83126"/>
                    </a:lnTo>
                    <a:lnTo>
                      <a:pt x="58609" y="83126"/>
                    </a:lnTo>
                    <a:lnTo>
                      <a:pt x="58776" y="74754"/>
                    </a:lnTo>
                    <a:close/>
                    <a:moveTo>
                      <a:pt x="76589" y="74754"/>
                    </a:moveTo>
                    <a:lnTo>
                      <a:pt x="76522" y="83126"/>
                    </a:lnTo>
                    <a:lnTo>
                      <a:pt x="67783" y="83126"/>
                    </a:lnTo>
                    <a:lnTo>
                      <a:pt x="67916" y="74754"/>
                    </a:lnTo>
                    <a:close/>
                    <a:moveTo>
                      <a:pt x="85695" y="74754"/>
                    </a:moveTo>
                    <a:lnTo>
                      <a:pt x="85629" y="83126"/>
                    </a:lnTo>
                    <a:lnTo>
                      <a:pt x="76922" y="83126"/>
                    </a:lnTo>
                    <a:lnTo>
                      <a:pt x="77023" y="74754"/>
                    </a:lnTo>
                    <a:close/>
                    <a:moveTo>
                      <a:pt x="94802" y="74754"/>
                    </a:moveTo>
                    <a:lnTo>
                      <a:pt x="94869" y="83126"/>
                    </a:lnTo>
                    <a:lnTo>
                      <a:pt x="86129" y="83126"/>
                    </a:lnTo>
                    <a:lnTo>
                      <a:pt x="86129" y="74754"/>
                    </a:lnTo>
                    <a:close/>
                    <a:moveTo>
                      <a:pt x="103908" y="74754"/>
                    </a:moveTo>
                    <a:lnTo>
                      <a:pt x="103975" y="83126"/>
                    </a:lnTo>
                    <a:lnTo>
                      <a:pt x="95269" y="83126"/>
                    </a:lnTo>
                    <a:lnTo>
                      <a:pt x="95236" y="74754"/>
                    </a:lnTo>
                    <a:close/>
                    <a:moveTo>
                      <a:pt x="112948" y="74754"/>
                    </a:moveTo>
                    <a:lnTo>
                      <a:pt x="113082" y="83126"/>
                    </a:lnTo>
                    <a:lnTo>
                      <a:pt x="104375" y="83126"/>
                    </a:lnTo>
                    <a:lnTo>
                      <a:pt x="104309" y="74754"/>
                    </a:lnTo>
                    <a:close/>
                    <a:moveTo>
                      <a:pt x="122088" y="74754"/>
                    </a:moveTo>
                    <a:lnTo>
                      <a:pt x="122288" y="83126"/>
                    </a:lnTo>
                    <a:lnTo>
                      <a:pt x="113582" y="83126"/>
                    </a:lnTo>
                    <a:lnTo>
                      <a:pt x="113415" y="74754"/>
                    </a:lnTo>
                    <a:close/>
                    <a:moveTo>
                      <a:pt x="131328" y="74754"/>
                    </a:moveTo>
                    <a:lnTo>
                      <a:pt x="131595" y="83126"/>
                    </a:lnTo>
                    <a:lnTo>
                      <a:pt x="122889" y="83126"/>
                    </a:lnTo>
                    <a:lnTo>
                      <a:pt x="122655" y="74754"/>
                    </a:lnTo>
                    <a:close/>
                    <a:moveTo>
                      <a:pt x="140268" y="74754"/>
                    </a:moveTo>
                    <a:lnTo>
                      <a:pt x="140568" y="83126"/>
                    </a:lnTo>
                    <a:lnTo>
                      <a:pt x="131828" y="83126"/>
                    </a:lnTo>
                    <a:lnTo>
                      <a:pt x="131595" y="74754"/>
                    </a:lnTo>
                    <a:close/>
                    <a:moveTo>
                      <a:pt x="30689" y="83527"/>
                    </a:moveTo>
                    <a:lnTo>
                      <a:pt x="30356" y="91966"/>
                    </a:lnTo>
                    <a:lnTo>
                      <a:pt x="21583" y="91966"/>
                    </a:lnTo>
                    <a:lnTo>
                      <a:pt x="22017" y="83527"/>
                    </a:lnTo>
                    <a:close/>
                    <a:moveTo>
                      <a:pt x="39863" y="83527"/>
                    </a:moveTo>
                    <a:lnTo>
                      <a:pt x="39562" y="91966"/>
                    </a:lnTo>
                    <a:lnTo>
                      <a:pt x="30790" y="91966"/>
                    </a:lnTo>
                    <a:lnTo>
                      <a:pt x="31123" y="83527"/>
                    </a:lnTo>
                    <a:close/>
                    <a:moveTo>
                      <a:pt x="149774" y="83527"/>
                    </a:moveTo>
                    <a:lnTo>
                      <a:pt x="150108" y="91966"/>
                    </a:lnTo>
                    <a:lnTo>
                      <a:pt x="141335" y="91966"/>
                    </a:lnTo>
                    <a:lnTo>
                      <a:pt x="141068" y="83527"/>
                    </a:lnTo>
                    <a:close/>
                    <a:moveTo>
                      <a:pt x="12376" y="83560"/>
                    </a:moveTo>
                    <a:lnTo>
                      <a:pt x="11909" y="92033"/>
                    </a:lnTo>
                    <a:lnTo>
                      <a:pt x="3170" y="92033"/>
                    </a:lnTo>
                    <a:lnTo>
                      <a:pt x="3670" y="83560"/>
                    </a:lnTo>
                    <a:close/>
                    <a:moveTo>
                      <a:pt x="21750" y="83560"/>
                    </a:moveTo>
                    <a:lnTo>
                      <a:pt x="21349" y="92033"/>
                    </a:lnTo>
                    <a:lnTo>
                      <a:pt x="12577" y="92033"/>
                    </a:lnTo>
                    <a:lnTo>
                      <a:pt x="13044" y="83560"/>
                    </a:lnTo>
                    <a:close/>
                    <a:moveTo>
                      <a:pt x="49036" y="83560"/>
                    </a:moveTo>
                    <a:lnTo>
                      <a:pt x="48769" y="92033"/>
                    </a:lnTo>
                    <a:lnTo>
                      <a:pt x="39996" y="92033"/>
                    </a:lnTo>
                    <a:lnTo>
                      <a:pt x="40263" y="83560"/>
                    </a:lnTo>
                    <a:close/>
                    <a:moveTo>
                      <a:pt x="58209" y="83560"/>
                    </a:moveTo>
                    <a:lnTo>
                      <a:pt x="58042" y="92033"/>
                    </a:lnTo>
                    <a:lnTo>
                      <a:pt x="49269" y="92033"/>
                    </a:lnTo>
                    <a:lnTo>
                      <a:pt x="49536" y="83560"/>
                    </a:lnTo>
                    <a:close/>
                    <a:moveTo>
                      <a:pt x="67382" y="83560"/>
                    </a:moveTo>
                    <a:lnTo>
                      <a:pt x="67249" y="92033"/>
                    </a:lnTo>
                    <a:lnTo>
                      <a:pt x="58509" y="92033"/>
                    </a:lnTo>
                    <a:lnTo>
                      <a:pt x="58676" y="83560"/>
                    </a:lnTo>
                    <a:close/>
                    <a:moveTo>
                      <a:pt x="76556" y="83560"/>
                    </a:moveTo>
                    <a:lnTo>
                      <a:pt x="76455" y="92033"/>
                    </a:lnTo>
                    <a:lnTo>
                      <a:pt x="67716" y="92033"/>
                    </a:lnTo>
                    <a:lnTo>
                      <a:pt x="67849" y="83560"/>
                    </a:lnTo>
                    <a:close/>
                    <a:moveTo>
                      <a:pt x="85729" y="83560"/>
                    </a:moveTo>
                    <a:lnTo>
                      <a:pt x="85695" y="92033"/>
                    </a:lnTo>
                    <a:lnTo>
                      <a:pt x="76922" y="92033"/>
                    </a:lnTo>
                    <a:lnTo>
                      <a:pt x="77023" y="83560"/>
                    </a:lnTo>
                    <a:close/>
                    <a:moveTo>
                      <a:pt x="94902" y="83560"/>
                    </a:moveTo>
                    <a:lnTo>
                      <a:pt x="94935" y="92033"/>
                    </a:lnTo>
                    <a:lnTo>
                      <a:pt x="86196" y="92033"/>
                    </a:lnTo>
                    <a:lnTo>
                      <a:pt x="86196" y="83560"/>
                    </a:lnTo>
                    <a:close/>
                    <a:moveTo>
                      <a:pt x="104075" y="83560"/>
                    </a:moveTo>
                    <a:lnTo>
                      <a:pt x="104142" y="92033"/>
                    </a:lnTo>
                    <a:lnTo>
                      <a:pt x="95402" y="92033"/>
                    </a:lnTo>
                    <a:lnTo>
                      <a:pt x="95369" y="83560"/>
                    </a:lnTo>
                    <a:close/>
                    <a:moveTo>
                      <a:pt x="113248" y="83560"/>
                    </a:moveTo>
                    <a:lnTo>
                      <a:pt x="113382" y="92033"/>
                    </a:lnTo>
                    <a:lnTo>
                      <a:pt x="104609" y="92033"/>
                    </a:lnTo>
                    <a:lnTo>
                      <a:pt x="104542" y="83560"/>
                    </a:lnTo>
                    <a:close/>
                    <a:moveTo>
                      <a:pt x="122422" y="83560"/>
                    </a:moveTo>
                    <a:lnTo>
                      <a:pt x="122622" y="92033"/>
                    </a:lnTo>
                    <a:lnTo>
                      <a:pt x="113882" y="92033"/>
                    </a:lnTo>
                    <a:lnTo>
                      <a:pt x="113715" y="83560"/>
                    </a:lnTo>
                    <a:close/>
                    <a:moveTo>
                      <a:pt x="131595" y="83560"/>
                    </a:moveTo>
                    <a:lnTo>
                      <a:pt x="131828" y="92033"/>
                    </a:lnTo>
                    <a:lnTo>
                      <a:pt x="123089" y="92033"/>
                    </a:lnTo>
                    <a:lnTo>
                      <a:pt x="122889" y="83560"/>
                    </a:lnTo>
                    <a:close/>
                    <a:moveTo>
                      <a:pt x="140601" y="83560"/>
                    </a:moveTo>
                    <a:lnTo>
                      <a:pt x="140868" y="92033"/>
                    </a:lnTo>
                    <a:lnTo>
                      <a:pt x="132129" y="92033"/>
                    </a:lnTo>
                    <a:lnTo>
                      <a:pt x="131895" y="83560"/>
                    </a:lnTo>
                    <a:close/>
                    <a:moveTo>
                      <a:pt x="158848" y="83560"/>
                    </a:moveTo>
                    <a:lnTo>
                      <a:pt x="159281" y="92033"/>
                    </a:lnTo>
                    <a:lnTo>
                      <a:pt x="150508" y="92033"/>
                    </a:lnTo>
                    <a:lnTo>
                      <a:pt x="150141" y="83560"/>
                    </a:lnTo>
                    <a:close/>
                    <a:moveTo>
                      <a:pt x="168088" y="83560"/>
                    </a:moveTo>
                    <a:lnTo>
                      <a:pt x="168521" y="92033"/>
                    </a:lnTo>
                    <a:lnTo>
                      <a:pt x="159782" y="92033"/>
                    </a:lnTo>
                    <a:lnTo>
                      <a:pt x="159348" y="83560"/>
                    </a:lnTo>
                    <a:close/>
                    <a:moveTo>
                      <a:pt x="177227" y="83560"/>
                    </a:moveTo>
                    <a:lnTo>
                      <a:pt x="177761" y="92033"/>
                    </a:lnTo>
                    <a:lnTo>
                      <a:pt x="168988" y="92033"/>
                    </a:lnTo>
                    <a:lnTo>
                      <a:pt x="168521" y="83560"/>
                    </a:lnTo>
                    <a:close/>
                    <a:moveTo>
                      <a:pt x="150108" y="92400"/>
                    </a:moveTo>
                    <a:lnTo>
                      <a:pt x="150475" y="100972"/>
                    </a:lnTo>
                    <a:lnTo>
                      <a:pt x="141635" y="100972"/>
                    </a:lnTo>
                    <a:lnTo>
                      <a:pt x="141335" y="92400"/>
                    </a:lnTo>
                    <a:close/>
                    <a:moveTo>
                      <a:pt x="11876" y="92433"/>
                    </a:moveTo>
                    <a:lnTo>
                      <a:pt x="11409" y="101039"/>
                    </a:lnTo>
                    <a:lnTo>
                      <a:pt x="2636" y="101039"/>
                    </a:lnTo>
                    <a:lnTo>
                      <a:pt x="3136" y="92433"/>
                    </a:lnTo>
                    <a:close/>
                    <a:moveTo>
                      <a:pt x="21349" y="92433"/>
                    </a:moveTo>
                    <a:lnTo>
                      <a:pt x="20916" y="101039"/>
                    </a:lnTo>
                    <a:lnTo>
                      <a:pt x="11876" y="101039"/>
                    </a:lnTo>
                    <a:lnTo>
                      <a:pt x="12343" y="92433"/>
                    </a:lnTo>
                    <a:close/>
                    <a:moveTo>
                      <a:pt x="30323" y="92433"/>
                    </a:moveTo>
                    <a:lnTo>
                      <a:pt x="29989" y="101039"/>
                    </a:lnTo>
                    <a:lnTo>
                      <a:pt x="21149" y="101039"/>
                    </a:lnTo>
                    <a:lnTo>
                      <a:pt x="21550" y="92433"/>
                    </a:lnTo>
                    <a:close/>
                    <a:moveTo>
                      <a:pt x="39529" y="92433"/>
                    </a:moveTo>
                    <a:lnTo>
                      <a:pt x="39229" y="101039"/>
                    </a:lnTo>
                    <a:lnTo>
                      <a:pt x="30423" y="101039"/>
                    </a:lnTo>
                    <a:lnTo>
                      <a:pt x="30756" y="92433"/>
                    </a:lnTo>
                    <a:close/>
                    <a:moveTo>
                      <a:pt x="48736" y="92433"/>
                    </a:moveTo>
                    <a:lnTo>
                      <a:pt x="48502" y="101039"/>
                    </a:lnTo>
                    <a:lnTo>
                      <a:pt x="39696" y="101039"/>
                    </a:lnTo>
                    <a:lnTo>
                      <a:pt x="39996" y="92433"/>
                    </a:lnTo>
                    <a:close/>
                    <a:moveTo>
                      <a:pt x="57942" y="92433"/>
                    </a:moveTo>
                    <a:lnTo>
                      <a:pt x="57742" y="101039"/>
                    </a:lnTo>
                    <a:lnTo>
                      <a:pt x="48936" y="101039"/>
                    </a:lnTo>
                    <a:lnTo>
                      <a:pt x="49203" y="92433"/>
                    </a:lnTo>
                    <a:close/>
                    <a:moveTo>
                      <a:pt x="67182" y="92433"/>
                    </a:moveTo>
                    <a:lnTo>
                      <a:pt x="67049" y="101039"/>
                    </a:lnTo>
                    <a:lnTo>
                      <a:pt x="58242" y="101039"/>
                    </a:lnTo>
                    <a:lnTo>
                      <a:pt x="58409" y="92433"/>
                    </a:lnTo>
                    <a:close/>
                    <a:moveTo>
                      <a:pt x="76389" y="92433"/>
                    </a:moveTo>
                    <a:lnTo>
                      <a:pt x="76289" y="101039"/>
                    </a:lnTo>
                    <a:lnTo>
                      <a:pt x="67516" y="101039"/>
                    </a:lnTo>
                    <a:lnTo>
                      <a:pt x="67616" y="92433"/>
                    </a:lnTo>
                    <a:close/>
                    <a:moveTo>
                      <a:pt x="85595" y="92433"/>
                    </a:moveTo>
                    <a:lnTo>
                      <a:pt x="85562" y="101039"/>
                    </a:lnTo>
                    <a:lnTo>
                      <a:pt x="76756" y="101039"/>
                    </a:lnTo>
                    <a:lnTo>
                      <a:pt x="76856" y="92433"/>
                    </a:lnTo>
                    <a:close/>
                    <a:moveTo>
                      <a:pt x="94802" y="92433"/>
                    </a:moveTo>
                    <a:lnTo>
                      <a:pt x="94869" y="101039"/>
                    </a:lnTo>
                    <a:lnTo>
                      <a:pt x="86062" y="101039"/>
                    </a:lnTo>
                    <a:lnTo>
                      <a:pt x="86062" y="92433"/>
                    </a:lnTo>
                    <a:close/>
                    <a:moveTo>
                      <a:pt x="104042" y="92433"/>
                    </a:moveTo>
                    <a:lnTo>
                      <a:pt x="104109" y="101039"/>
                    </a:lnTo>
                    <a:lnTo>
                      <a:pt x="95302" y="101039"/>
                    </a:lnTo>
                    <a:lnTo>
                      <a:pt x="95269" y="92433"/>
                    </a:lnTo>
                    <a:close/>
                    <a:moveTo>
                      <a:pt x="113248" y="92433"/>
                    </a:moveTo>
                    <a:lnTo>
                      <a:pt x="113382" y="101039"/>
                    </a:lnTo>
                    <a:lnTo>
                      <a:pt x="104576" y="101039"/>
                    </a:lnTo>
                    <a:lnTo>
                      <a:pt x="104475" y="92433"/>
                    </a:lnTo>
                    <a:close/>
                    <a:moveTo>
                      <a:pt x="122455" y="92433"/>
                    </a:moveTo>
                    <a:lnTo>
                      <a:pt x="122655" y="101039"/>
                    </a:lnTo>
                    <a:lnTo>
                      <a:pt x="113882" y="101039"/>
                    </a:lnTo>
                    <a:lnTo>
                      <a:pt x="113715" y="92433"/>
                    </a:lnTo>
                    <a:close/>
                    <a:moveTo>
                      <a:pt x="131662" y="92433"/>
                    </a:moveTo>
                    <a:lnTo>
                      <a:pt x="131928" y="101039"/>
                    </a:lnTo>
                    <a:lnTo>
                      <a:pt x="123122" y="101039"/>
                    </a:lnTo>
                    <a:lnTo>
                      <a:pt x="122922" y="92433"/>
                    </a:lnTo>
                    <a:close/>
                    <a:moveTo>
                      <a:pt x="140901" y="92433"/>
                    </a:moveTo>
                    <a:lnTo>
                      <a:pt x="141168" y="101039"/>
                    </a:lnTo>
                    <a:lnTo>
                      <a:pt x="132395" y="101039"/>
                    </a:lnTo>
                    <a:lnTo>
                      <a:pt x="132129" y="92433"/>
                    </a:lnTo>
                    <a:close/>
                    <a:moveTo>
                      <a:pt x="159281" y="92433"/>
                    </a:moveTo>
                    <a:lnTo>
                      <a:pt x="159682" y="101039"/>
                    </a:lnTo>
                    <a:lnTo>
                      <a:pt x="150909" y="101039"/>
                    </a:lnTo>
                    <a:lnTo>
                      <a:pt x="150508" y="92433"/>
                    </a:lnTo>
                    <a:close/>
                    <a:moveTo>
                      <a:pt x="168521" y="92433"/>
                    </a:moveTo>
                    <a:lnTo>
                      <a:pt x="168988" y="101039"/>
                    </a:lnTo>
                    <a:lnTo>
                      <a:pt x="160182" y="101039"/>
                    </a:lnTo>
                    <a:lnTo>
                      <a:pt x="159782" y="92433"/>
                    </a:lnTo>
                    <a:close/>
                    <a:moveTo>
                      <a:pt x="177761" y="92433"/>
                    </a:moveTo>
                    <a:lnTo>
                      <a:pt x="178295" y="101039"/>
                    </a:lnTo>
                    <a:lnTo>
                      <a:pt x="169455" y="101039"/>
                    </a:lnTo>
                    <a:lnTo>
                      <a:pt x="168988" y="92433"/>
                    </a:lnTo>
                    <a:close/>
                    <a:moveTo>
                      <a:pt x="11409" y="101439"/>
                    </a:moveTo>
                    <a:lnTo>
                      <a:pt x="10975" y="110112"/>
                    </a:lnTo>
                    <a:lnTo>
                      <a:pt x="2036" y="110112"/>
                    </a:lnTo>
                    <a:lnTo>
                      <a:pt x="2569" y="101439"/>
                    </a:lnTo>
                    <a:close/>
                    <a:moveTo>
                      <a:pt x="20916" y="101439"/>
                    </a:moveTo>
                    <a:lnTo>
                      <a:pt x="20516" y="110112"/>
                    </a:lnTo>
                    <a:lnTo>
                      <a:pt x="11376" y="110112"/>
                    </a:lnTo>
                    <a:lnTo>
                      <a:pt x="11843" y="101439"/>
                    </a:lnTo>
                    <a:close/>
                    <a:moveTo>
                      <a:pt x="29922" y="101439"/>
                    </a:moveTo>
                    <a:lnTo>
                      <a:pt x="29555" y="110112"/>
                    </a:lnTo>
                    <a:lnTo>
                      <a:pt x="20716" y="110112"/>
                    </a:lnTo>
                    <a:lnTo>
                      <a:pt x="21149" y="101439"/>
                    </a:lnTo>
                    <a:close/>
                    <a:moveTo>
                      <a:pt x="39229" y="101439"/>
                    </a:moveTo>
                    <a:lnTo>
                      <a:pt x="38929" y="110112"/>
                    </a:lnTo>
                    <a:lnTo>
                      <a:pt x="30056" y="110112"/>
                    </a:lnTo>
                    <a:lnTo>
                      <a:pt x="30423" y="101439"/>
                    </a:lnTo>
                    <a:close/>
                    <a:moveTo>
                      <a:pt x="48469" y="101439"/>
                    </a:moveTo>
                    <a:lnTo>
                      <a:pt x="48235" y="110112"/>
                    </a:lnTo>
                    <a:lnTo>
                      <a:pt x="39362" y="110112"/>
                    </a:lnTo>
                    <a:lnTo>
                      <a:pt x="39629" y="101439"/>
                    </a:lnTo>
                    <a:close/>
                    <a:moveTo>
                      <a:pt x="57775" y="101439"/>
                    </a:moveTo>
                    <a:lnTo>
                      <a:pt x="57575" y="110112"/>
                    </a:lnTo>
                    <a:lnTo>
                      <a:pt x="48702" y="110112"/>
                    </a:lnTo>
                    <a:lnTo>
                      <a:pt x="48936" y="101439"/>
                    </a:lnTo>
                    <a:close/>
                    <a:moveTo>
                      <a:pt x="67049" y="101439"/>
                    </a:moveTo>
                    <a:lnTo>
                      <a:pt x="66915" y="110112"/>
                    </a:lnTo>
                    <a:lnTo>
                      <a:pt x="58042" y="110112"/>
                    </a:lnTo>
                    <a:lnTo>
                      <a:pt x="58209" y="101439"/>
                    </a:lnTo>
                    <a:close/>
                    <a:moveTo>
                      <a:pt x="76289" y="101439"/>
                    </a:moveTo>
                    <a:lnTo>
                      <a:pt x="76222" y="110112"/>
                    </a:lnTo>
                    <a:lnTo>
                      <a:pt x="67349" y="110112"/>
                    </a:lnTo>
                    <a:lnTo>
                      <a:pt x="67449" y="101439"/>
                    </a:lnTo>
                    <a:close/>
                    <a:moveTo>
                      <a:pt x="85595" y="101439"/>
                    </a:moveTo>
                    <a:lnTo>
                      <a:pt x="85562" y="110112"/>
                    </a:lnTo>
                    <a:lnTo>
                      <a:pt x="76689" y="110112"/>
                    </a:lnTo>
                    <a:lnTo>
                      <a:pt x="76756" y="101439"/>
                    </a:lnTo>
                    <a:close/>
                    <a:moveTo>
                      <a:pt x="94869" y="101439"/>
                    </a:moveTo>
                    <a:lnTo>
                      <a:pt x="94902" y="110112"/>
                    </a:lnTo>
                    <a:lnTo>
                      <a:pt x="86029" y="110112"/>
                    </a:lnTo>
                    <a:lnTo>
                      <a:pt x="86029" y="101439"/>
                    </a:lnTo>
                    <a:close/>
                    <a:moveTo>
                      <a:pt x="104142" y="101439"/>
                    </a:moveTo>
                    <a:lnTo>
                      <a:pt x="104242" y="110112"/>
                    </a:lnTo>
                    <a:lnTo>
                      <a:pt x="95336" y="110112"/>
                    </a:lnTo>
                    <a:lnTo>
                      <a:pt x="95302" y="101439"/>
                    </a:lnTo>
                    <a:close/>
                    <a:moveTo>
                      <a:pt x="113415" y="101439"/>
                    </a:moveTo>
                    <a:lnTo>
                      <a:pt x="113515" y="110112"/>
                    </a:lnTo>
                    <a:lnTo>
                      <a:pt x="104642" y="110112"/>
                    </a:lnTo>
                    <a:lnTo>
                      <a:pt x="104576" y="101439"/>
                    </a:lnTo>
                    <a:close/>
                    <a:moveTo>
                      <a:pt x="122655" y="101439"/>
                    </a:moveTo>
                    <a:lnTo>
                      <a:pt x="122889" y="110112"/>
                    </a:lnTo>
                    <a:lnTo>
                      <a:pt x="113982" y="110112"/>
                    </a:lnTo>
                    <a:lnTo>
                      <a:pt x="113815" y="101439"/>
                    </a:lnTo>
                    <a:close/>
                    <a:moveTo>
                      <a:pt x="131962" y="101439"/>
                    </a:moveTo>
                    <a:lnTo>
                      <a:pt x="132229" y="110112"/>
                    </a:lnTo>
                    <a:lnTo>
                      <a:pt x="123322" y="110112"/>
                    </a:lnTo>
                    <a:lnTo>
                      <a:pt x="123122" y="101439"/>
                    </a:lnTo>
                    <a:close/>
                    <a:moveTo>
                      <a:pt x="141235" y="101439"/>
                    </a:moveTo>
                    <a:lnTo>
                      <a:pt x="141502" y="110112"/>
                    </a:lnTo>
                    <a:lnTo>
                      <a:pt x="132629" y="110112"/>
                    </a:lnTo>
                    <a:lnTo>
                      <a:pt x="132395" y="101439"/>
                    </a:lnTo>
                    <a:close/>
                    <a:moveTo>
                      <a:pt x="150475" y="101439"/>
                    </a:moveTo>
                    <a:lnTo>
                      <a:pt x="150842" y="110112"/>
                    </a:lnTo>
                    <a:lnTo>
                      <a:pt x="141969" y="110112"/>
                    </a:lnTo>
                    <a:lnTo>
                      <a:pt x="141635" y="101439"/>
                    </a:lnTo>
                    <a:close/>
                    <a:moveTo>
                      <a:pt x="159682" y="101439"/>
                    </a:moveTo>
                    <a:lnTo>
                      <a:pt x="160115" y="110112"/>
                    </a:lnTo>
                    <a:lnTo>
                      <a:pt x="151276" y="110112"/>
                    </a:lnTo>
                    <a:lnTo>
                      <a:pt x="150909" y="101439"/>
                    </a:lnTo>
                    <a:close/>
                    <a:moveTo>
                      <a:pt x="169022" y="101439"/>
                    </a:moveTo>
                    <a:lnTo>
                      <a:pt x="169489" y="110112"/>
                    </a:lnTo>
                    <a:lnTo>
                      <a:pt x="160616" y="110112"/>
                    </a:lnTo>
                    <a:lnTo>
                      <a:pt x="160182" y="101439"/>
                    </a:lnTo>
                    <a:close/>
                    <a:moveTo>
                      <a:pt x="178328" y="101439"/>
                    </a:moveTo>
                    <a:lnTo>
                      <a:pt x="178829" y="110112"/>
                    </a:lnTo>
                    <a:lnTo>
                      <a:pt x="169956" y="110112"/>
                    </a:lnTo>
                    <a:lnTo>
                      <a:pt x="169489" y="101439"/>
                    </a:lnTo>
                    <a:close/>
                    <a:moveTo>
                      <a:pt x="10909" y="110579"/>
                    </a:moveTo>
                    <a:lnTo>
                      <a:pt x="10408" y="119386"/>
                    </a:lnTo>
                    <a:lnTo>
                      <a:pt x="1502" y="119386"/>
                    </a:lnTo>
                    <a:lnTo>
                      <a:pt x="2036" y="110579"/>
                    </a:lnTo>
                    <a:close/>
                    <a:moveTo>
                      <a:pt x="20215" y="110579"/>
                    </a:moveTo>
                    <a:lnTo>
                      <a:pt x="19782" y="119386"/>
                    </a:lnTo>
                    <a:lnTo>
                      <a:pt x="10875" y="119386"/>
                    </a:lnTo>
                    <a:lnTo>
                      <a:pt x="11342" y="110579"/>
                    </a:lnTo>
                    <a:close/>
                    <a:moveTo>
                      <a:pt x="29555" y="110579"/>
                    </a:moveTo>
                    <a:lnTo>
                      <a:pt x="29188" y="119386"/>
                    </a:lnTo>
                    <a:lnTo>
                      <a:pt x="20249" y="119386"/>
                    </a:lnTo>
                    <a:lnTo>
                      <a:pt x="20682" y="110579"/>
                    </a:lnTo>
                    <a:close/>
                    <a:moveTo>
                      <a:pt x="38895" y="110579"/>
                    </a:moveTo>
                    <a:lnTo>
                      <a:pt x="38562" y="119386"/>
                    </a:lnTo>
                    <a:lnTo>
                      <a:pt x="29622" y="119386"/>
                    </a:lnTo>
                    <a:lnTo>
                      <a:pt x="30022" y="110579"/>
                    </a:lnTo>
                    <a:close/>
                    <a:moveTo>
                      <a:pt x="48235" y="110579"/>
                    </a:moveTo>
                    <a:lnTo>
                      <a:pt x="48002" y="119386"/>
                    </a:lnTo>
                    <a:lnTo>
                      <a:pt x="39062" y="119386"/>
                    </a:lnTo>
                    <a:lnTo>
                      <a:pt x="39362" y="110579"/>
                    </a:lnTo>
                    <a:close/>
                    <a:moveTo>
                      <a:pt x="57542" y="110579"/>
                    </a:moveTo>
                    <a:lnTo>
                      <a:pt x="57342" y="119386"/>
                    </a:lnTo>
                    <a:lnTo>
                      <a:pt x="48402" y="119386"/>
                    </a:lnTo>
                    <a:lnTo>
                      <a:pt x="48669" y="110579"/>
                    </a:lnTo>
                    <a:close/>
                    <a:moveTo>
                      <a:pt x="66882" y="110579"/>
                    </a:moveTo>
                    <a:lnTo>
                      <a:pt x="66749" y="119386"/>
                    </a:lnTo>
                    <a:lnTo>
                      <a:pt x="57842" y="119386"/>
                    </a:lnTo>
                    <a:lnTo>
                      <a:pt x="58009" y="110579"/>
                    </a:lnTo>
                    <a:close/>
                    <a:moveTo>
                      <a:pt x="76222" y="110579"/>
                    </a:moveTo>
                    <a:lnTo>
                      <a:pt x="76122" y="119386"/>
                    </a:lnTo>
                    <a:lnTo>
                      <a:pt x="67216" y="119386"/>
                    </a:lnTo>
                    <a:lnTo>
                      <a:pt x="67349" y="110579"/>
                    </a:lnTo>
                    <a:close/>
                    <a:moveTo>
                      <a:pt x="85562" y="110579"/>
                    </a:moveTo>
                    <a:lnTo>
                      <a:pt x="85529" y="119386"/>
                    </a:lnTo>
                    <a:lnTo>
                      <a:pt x="76589" y="119386"/>
                    </a:lnTo>
                    <a:lnTo>
                      <a:pt x="76689" y="110579"/>
                    </a:lnTo>
                    <a:close/>
                    <a:moveTo>
                      <a:pt x="94869" y="110579"/>
                    </a:moveTo>
                    <a:lnTo>
                      <a:pt x="94902" y="119386"/>
                    </a:lnTo>
                    <a:lnTo>
                      <a:pt x="85962" y="119386"/>
                    </a:lnTo>
                    <a:lnTo>
                      <a:pt x="85962" y="110579"/>
                    </a:lnTo>
                    <a:close/>
                    <a:moveTo>
                      <a:pt x="104209" y="110579"/>
                    </a:moveTo>
                    <a:lnTo>
                      <a:pt x="104275" y="119386"/>
                    </a:lnTo>
                    <a:lnTo>
                      <a:pt x="95369" y="119386"/>
                    </a:lnTo>
                    <a:lnTo>
                      <a:pt x="95302" y="110579"/>
                    </a:lnTo>
                    <a:close/>
                    <a:moveTo>
                      <a:pt x="113549" y="110579"/>
                    </a:moveTo>
                    <a:lnTo>
                      <a:pt x="113649" y="119386"/>
                    </a:lnTo>
                    <a:lnTo>
                      <a:pt x="104742" y="119386"/>
                    </a:lnTo>
                    <a:lnTo>
                      <a:pt x="104642" y="110579"/>
                    </a:lnTo>
                    <a:close/>
                    <a:moveTo>
                      <a:pt x="122889" y="110579"/>
                    </a:moveTo>
                    <a:lnTo>
                      <a:pt x="123089" y="119386"/>
                    </a:lnTo>
                    <a:lnTo>
                      <a:pt x="114149" y="119386"/>
                    </a:lnTo>
                    <a:lnTo>
                      <a:pt x="113982" y="110579"/>
                    </a:lnTo>
                    <a:close/>
                    <a:moveTo>
                      <a:pt x="132229" y="110579"/>
                    </a:moveTo>
                    <a:lnTo>
                      <a:pt x="132462" y="119386"/>
                    </a:lnTo>
                    <a:lnTo>
                      <a:pt x="123556" y="119386"/>
                    </a:lnTo>
                    <a:lnTo>
                      <a:pt x="123322" y="110579"/>
                    </a:lnTo>
                    <a:close/>
                    <a:moveTo>
                      <a:pt x="141502" y="110579"/>
                    </a:moveTo>
                    <a:lnTo>
                      <a:pt x="141802" y="119386"/>
                    </a:lnTo>
                    <a:lnTo>
                      <a:pt x="132896" y="119386"/>
                    </a:lnTo>
                    <a:lnTo>
                      <a:pt x="132629" y="110579"/>
                    </a:lnTo>
                    <a:close/>
                    <a:moveTo>
                      <a:pt x="150842" y="110579"/>
                    </a:moveTo>
                    <a:lnTo>
                      <a:pt x="151242" y="119386"/>
                    </a:lnTo>
                    <a:lnTo>
                      <a:pt x="142302" y="119386"/>
                    </a:lnTo>
                    <a:lnTo>
                      <a:pt x="141969" y="110579"/>
                    </a:lnTo>
                    <a:close/>
                    <a:moveTo>
                      <a:pt x="160182" y="110579"/>
                    </a:moveTo>
                    <a:lnTo>
                      <a:pt x="160616" y="119386"/>
                    </a:lnTo>
                    <a:lnTo>
                      <a:pt x="151676" y="119386"/>
                    </a:lnTo>
                    <a:lnTo>
                      <a:pt x="151309" y="110579"/>
                    </a:lnTo>
                    <a:close/>
                    <a:moveTo>
                      <a:pt x="169522" y="110579"/>
                    </a:moveTo>
                    <a:lnTo>
                      <a:pt x="169989" y="119386"/>
                    </a:lnTo>
                    <a:lnTo>
                      <a:pt x="161083" y="119386"/>
                    </a:lnTo>
                    <a:lnTo>
                      <a:pt x="160649" y="110579"/>
                    </a:lnTo>
                    <a:close/>
                    <a:moveTo>
                      <a:pt x="178829" y="110579"/>
                    </a:moveTo>
                    <a:lnTo>
                      <a:pt x="179362" y="119386"/>
                    </a:lnTo>
                    <a:lnTo>
                      <a:pt x="170456" y="119386"/>
                    </a:lnTo>
                    <a:lnTo>
                      <a:pt x="169989" y="110579"/>
                    </a:lnTo>
                    <a:close/>
                    <a:moveTo>
                      <a:pt x="169989" y="119819"/>
                    </a:moveTo>
                    <a:lnTo>
                      <a:pt x="170456" y="128726"/>
                    </a:lnTo>
                    <a:lnTo>
                      <a:pt x="161483" y="128726"/>
                    </a:lnTo>
                    <a:lnTo>
                      <a:pt x="161083" y="119819"/>
                    </a:lnTo>
                    <a:close/>
                    <a:moveTo>
                      <a:pt x="179396" y="119786"/>
                    </a:moveTo>
                    <a:lnTo>
                      <a:pt x="179963" y="128726"/>
                    </a:lnTo>
                    <a:lnTo>
                      <a:pt x="170956" y="128726"/>
                    </a:lnTo>
                    <a:lnTo>
                      <a:pt x="170489" y="119786"/>
                    </a:lnTo>
                    <a:close/>
                    <a:moveTo>
                      <a:pt x="10375" y="119819"/>
                    </a:moveTo>
                    <a:lnTo>
                      <a:pt x="9875" y="128759"/>
                    </a:lnTo>
                    <a:lnTo>
                      <a:pt x="902" y="128759"/>
                    </a:lnTo>
                    <a:lnTo>
                      <a:pt x="1502" y="119819"/>
                    </a:lnTo>
                    <a:close/>
                    <a:moveTo>
                      <a:pt x="19782" y="119819"/>
                    </a:moveTo>
                    <a:lnTo>
                      <a:pt x="19381" y="128759"/>
                    </a:lnTo>
                    <a:lnTo>
                      <a:pt x="10375" y="128759"/>
                    </a:lnTo>
                    <a:lnTo>
                      <a:pt x="10875" y="119819"/>
                    </a:lnTo>
                    <a:close/>
                    <a:moveTo>
                      <a:pt x="29188" y="119819"/>
                    </a:moveTo>
                    <a:lnTo>
                      <a:pt x="28788" y="128759"/>
                    </a:lnTo>
                    <a:lnTo>
                      <a:pt x="19782" y="128759"/>
                    </a:lnTo>
                    <a:lnTo>
                      <a:pt x="20249" y="119819"/>
                    </a:lnTo>
                    <a:close/>
                    <a:moveTo>
                      <a:pt x="38562" y="119819"/>
                    </a:moveTo>
                    <a:lnTo>
                      <a:pt x="38228" y="128759"/>
                    </a:lnTo>
                    <a:lnTo>
                      <a:pt x="29222" y="128759"/>
                    </a:lnTo>
                    <a:lnTo>
                      <a:pt x="29655" y="119819"/>
                    </a:lnTo>
                    <a:close/>
                    <a:moveTo>
                      <a:pt x="47935" y="119819"/>
                    </a:moveTo>
                    <a:lnTo>
                      <a:pt x="47702" y="128759"/>
                    </a:lnTo>
                    <a:lnTo>
                      <a:pt x="38729" y="128759"/>
                    </a:lnTo>
                    <a:lnTo>
                      <a:pt x="39029" y="119819"/>
                    </a:lnTo>
                    <a:close/>
                    <a:moveTo>
                      <a:pt x="57342" y="119819"/>
                    </a:moveTo>
                    <a:lnTo>
                      <a:pt x="57108" y="128759"/>
                    </a:lnTo>
                    <a:lnTo>
                      <a:pt x="48102" y="128759"/>
                    </a:lnTo>
                    <a:lnTo>
                      <a:pt x="48402" y="119819"/>
                    </a:lnTo>
                    <a:close/>
                    <a:moveTo>
                      <a:pt x="66715" y="119819"/>
                    </a:moveTo>
                    <a:lnTo>
                      <a:pt x="66548" y="128759"/>
                    </a:lnTo>
                    <a:lnTo>
                      <a:pt x="57542" y="128759"/>
                    </a:lnTo>
                    <a:lnTo>
                      <a:pt x="57775" y="119819"/>
                    </a:lnTo>
                    <a:close/>
                    <a:moveTo>
                      <a:pt x="76122" y="119819"/>
                    </a:moveTo>
                    <a:lnTo>
                      <a:pt x="76055" y="128759"/>
                    </a:lnTo>
                    <a:lnTo>
                      <a:pt x="67049" y="128759"/>
                    </a:lnTo>
                    <a:lnTo>
                      <a:pt x="67216" y="119819"/>
                    </a:lnTo>
                    <a:close/>
                    <a:moveTo>
                      <a:pt x="85529" y="119819"/>
                    </a:moveTo>
                    <a:lnTo>
                      <a:pt x="85462" y="128759"/>
                    </a:lnTo>
                    <a:lnTo>
                      <a:pt x="76522" y="128759"/>
                    </a:lnTo>
                    <a:lnTo>
                      <a:pt x="76589" y="119819"/>
                    </a:lnTo>
                    <a:close/>
                    <a:moveTo>
                      <a:pt x="94902" y="119819"/>
                    </a:moveTo>
                    <a:lnTo>
                      <a:pt x="94935" y="128759"/>
                    </a:lnTo>
                    <a:lnTo>
                      <a:pt x="85929" y="128759"/>
                    </a:lnTo>
                    <a:lnTo>
                      <a:pt x="85962" y="119819"/>
                    </a:lnTo>
                    <a:close/>
                    <a:moveTo>
                      <a:pt x="104275" y="119819"/>
                    </a:moveTo>
                    <a:lnTo>
                      <a:pt x="104342" y="128759"/>
                    </a:lnTo>
                    <a:lnTo>
                      <a:pt x="95336" y="128759"/>
                    </a:lnTo>
                    <a:lnTo>
                      <a:pt x="95369" y="119819"/>
                    </a:lnTo>
                    <a:close/>
                    <a:moveTo>
                      <a:pt x="113649" y="119819"/>
                    </a:moveTo>
                    <a:lnTo>
                      <a:pt x="113782" y="128759"/>
                    </a:lnTo>
                    <a:lnTo>
                      <a:pt x="104776" y="128759"/>
                    </a:lnTo>
                    <a:lnTo>
                      <a:pt x="104742" y="119819"/>
                    </a:lnTo>
                    <a:close/>
                    <a:moveTo>
                      <a:pt x="123055" y="119819"/>
                    </a:moveTo>
                    <a:lnTo>
                      <a:pt x="123256" y="128759"/>
                    </a:lnTo>
                    <a:lnTo>
                      <a:pt x="114282" y="128759"/>
                    </a:lnTo>
                    <a:lnTo>
                      <a:pt x="114116" y="119819"/>
                    </a:lnTo>
                    <a:close/>
                    <a:moveTo>
                      <a:pt x="132462" y="119819"/>
                    </a:moveTo>
                    <a:lnTo>
                      <a:pt x="132729" y="128759"/>
                    </a:lnTo>
                    <a:lnTo>
                      <a:pt x="123689" y="128759"/>
                    </a:lnTo>
                    <a:lnTo>
                      <a:pt x="123556" y="119819"/>
                    </a:lnTo>
                    <a:close/>
                    <a:moveTo>
                      <a:pt x="141835" y="119819"/>
                    </a:moveTo>
                    <a:lnTo>
                      <a:pt x="142136" y="128759"/>
                    </a:lnTo>
                    <a:lnTo>
                      <a:pt x="133163" y="128759"/>
                    </a:lnTo>
                    <a:lnTo>
                      <a:pt x="132929" y="119819"/>
                    </a:lnTo>
                    <a:close/>
                    <a:moveTo>
                      <a:pt x="151209" y="119819"/>
                    </a:moveTo>
                    <a:lnTo>
                      <a:pt x="151609" y="128759"/>
                    </a:lnTo>
                    <a:lnTo>
                      <a:pt x="142603" y="128759"/>
                    </a:lnTo>
                    <a:lnTo>
                      <a:pt x="142302" y="119819"/>
                    </a:lnTo>
                    <a:close/>
                    <a:moveTo>
                      <a:pt x="160616" y="119819"/>
                    </a:moveTo>
                    <a:lnTo>
                      <a:pt x="161016" y="128759"/>
                    </a:lnTo>
                    <a:lnTo>
                      <a:pt x="152043" y="128759"/>
                    </a:lnTo>
                    <a:lnTo>
                      <a:pt x="151676" y="119819"/>
                    </a:lnTo>
                    <a:close/>
                    <a:moveTo>
                      <a:pt x="16913" y="0"/>
                    </a:moveTo>
                    <a:lnTo>
                      <a:pt x="16513" y="7706"/>
                    </a:lnTo>
                    <a:lnTo>
                      <a:pt x="8240" y="7706"/>
                    </a:lnTo>
                    <a:lnTo>
                      <a:pt x="8707" y="34"/>
                    </a:lnTo>
                    <a:lnTo>
                      <a:pt x="8307" y="34"/>
                    </a:lnTo>
                    <a:lnTo>
                      <a:pt x="7840" y="7706"/>
                    </a:lnTo>
                    <a:lnTo>
                      <a:pt x="7473" y="7706"/>
                    </a:lnTo>
                    <a:lnTo>
                      <a:pt x="7473" y="8073"/>
                    </a:lnTo>
                    <a:lnTo>
                      <a:pt x="7840" y="8073"/>
                    </a:lnTo>
                    <a:lnTo>
                      <a:pt x="7373" y="15678"/>
                    </a:lnTo>
                    <a:lnTo>
                      <a:pt x="7006" y="15678"/>
                    </a:lnTo>
                    <a:lnTo>
                      <a:pt x="6973" y="16045"/>
                    </a:lnTo>
                    <a:lnTo>
                      <a:pt x="7339" y="16045"/>
                    </a:lnTo>
                    <a:lnTo>
                      <a:pt x="6872" y="23717"/>
                    </a:lnTo>
                    <a:lnTo>
                      <a:pt x="6506" y="23717"/>
                    </a:lnTo>
                    <a:lnTo>
                      <a:pt x="6439" y="24084"/>
                    </a:lnTo>
                    <a:lnTo>
                      <a:pt x="6839" y="24084"/>
                    </a:lnTo>
                    <a:lnTo>
                      <a:pt x="6372" y="31856"/>
                    </a:lnTo>
                    <a:lnTo>
                      <a:pt x="6005" y="31856"/>
                    </a:lnTo>
                    <a:lnTo>
                      <a:pt x="5938" y="32257"/>
                    </a:lnTo>
                    <a:lnTo>
                      <a:pt x="6339" y="32257"/>
                    </a:lnTo>
                    <a:lnTo>
                      <a:pt x="5872" y="40229"/>
                    </a:lnTo>
                    <a:lnTo>
                      <a:pt x="5505" y="40229"/>
                    </a:lnTo>
                    <a:lnTo>
                      <a:pt x="5471" y="40663"/>
                    </a:lnTo>
                    <a:lnTo>
                      <a:pt x="5838" y="40663"/>
                    </a:lnTo>
                    <a:lnTo>
                      <a:pt x="5338" y="48602"/>
                    </a:lnTo>
                    <a:lnTo>
                      <a:pt x="4971" y="48602"/>
                    </a:lnTo>
                    <a:lnTo>
                      <a:pt x="4904" y="49035"/>
                    </a:lnTo>
                    <a:lnTo>
                      <a:pt x="5338" y="49035"/>
                    </a:lnTo>
                    <a:lnTo>
                      <a:pt x="4838" y="57074"/>
                    </a:lnTo>
                    <a:lnTo>
                      <a:pt x="4404" y="57074"/>
                    </a:lnTo>
                    <a:lnTo>
                      <a:pt x="4371" y="57508"/>
                    </a:lnTo>
                    <a:lnTo>
                      <a:pt x="4771" y="57508"/>
                    </a:lnTo>
                    <a:lnTo>
                      <a:pt x="4271" y="65681"/>
                    </a:lnTo>
                    <a:lnTo>
                      <a:pt x="3870" y="65681"/>
                    </a:lnTo>
                    <a:lnTo>
                      <a:pt x="3837" y="66081"/>
                    </a:lnTo>
                    <a:lnTo>
                      <a:pt x="4237" y="66081"/>
                    </a:lnTo>
                    <a:lnTo>
                      <a:pt x="3737" y="74353"/>
                    </a:lnTo>
                    <a:lnTo>
                      <a:pt x="3337" y="74353"/>
                    </a:lnTo>
                    <a:lnTo>
                      <a:pt x="3270" y="74754"/>
                    </a:lnTo>
                    <a:lnTo>
                      <a:pt x="3704" y="74754"/>
                    </a:lnTo>
                    <a:lnTo>
                      <a:pt x="3203" y="83126"/>
                    </a:lnTo>
                    <a:lnTo>
                      <a:pt x="2770" y="83126"/>
                    </a:lnTo>
                    <a:lnTo>
                      <a:pt x="2736" y="83560"/>
                    </a:lnTo>
                    <a:lnTo>
                      <a:pt x="3170" y="83560"/>
                    </a:lnTo>
                    <a:lnTo>
                      <a:pt x="2669" y="92033"/>
                    </a:lnTo>
                    <a:lnTo>
                      <a:pt x="2236" y="92033"/>
                    </a:lnTo>
                    <a:lnTo>
                      <a:pt x="2202" y="92433"/>
                    </a:lnTo>
                    <a:lnTo>
                      <a:pt x="2603" y="92433"/>
                    </a:lnTo>
                    <a:lnTo>
                      <a:pt x="2069" y="101039"/>
                    </a:lnTo>
                    <a:lnTo>
                      <a:pt x="1669" y="101039"/>
                    </a:lnTo>
                    <a:lnTo>
                      <a:pt x="1602" y="101439"/>
                    </a:lnTo>
                    <a:lnTo>
                      <a:pt x="2036" y="101439"/>
                    </a:lnTo>
                    <a:lnTo>
                      <a:pt x="1635" y="110112"/>
                    </a:lnTo>
                    <a:lnTo>
                      <a:pt x="1202" y="110112"/>
                    </a:lnTo>
                    <a:lnTo>
                      <a:pt x="1168" y="110579"/>
                    </a:lnTo>
                    <a:lnTo>
                      <a:pt x="1569" y="110579"/>
                    </a:lnTo>
                    <a:lnTo>
                      <a:pt x="1035" y="119386"/>
                    </a:lnTo>
                    <a:lnTo>
                      <a:pt x="635" y="119386"/>
                    </a:lnTo>
                    <a:lnTo>
                      <a:pt x="568" y="119819"/>
                    </a:lnTo>
                    <a:lnTo>
                      <a:pt x="1002" y="119819"/>
                    </a:lnTo>
                    <a:lnTo>
                      <a:pt x="468" y="128759"/>
                    </a:lnTo>
                    <a:lnTo>
                      <a:pt x="34" y="128759"/>
                    </a:lnTo>
                    <a:lnTo>
                      <a:pt x="1" y="129226"/>
                    </a:lnTo>
                    <a:lnTo>
                      <a:pt x="180797" y="129226"/>
                    </a:lnTo>
                    <a:lnTo>
                      <a:pt x="180763" y="128759"/>
                    </a:lnTo>
                    <a:lnTo>
                      <a:pt x="180363" y="128759"/>
                    </a:lnTo>
                    <a:lnTo>
                      <a:pt x="179829" y="119819"/>
                    </a:lnTo>
                    <a:lnTo>
                      <a:pt x="180196" y="119819"/>
                    </a:lnTo>
                    <a:lnTo>
                      <a:pt x="180163" y="119386"/>
                    </a:lnTo>
                    <a:lnTo>
                      <a:pt x="179796" y="119386"/>
                    </a:lnTo>
                    <a:lnTo>
                      <a:pt x="179262" y="110579"/>
                    </a:lnTo>
                    <a:lnTo>
                      <a:pt x="179629" y="110579"/>
                    </a:lnTo>
                    <a:lnTo>
                      <a:pt x="179562" y="110112"/>
                    </a:lnTo>
                    <a:lnTo>
                      <a:pt x="179262" y="110112"/>
                    </a:lnTo>
                    <a:lnTo>
                      <a:pt x="178695" y="101439"/>
                    </a:lnTo>
                    <a:lnTo>
                      <a:pt x="179095" y="101439"/>
                    </a:lnTo>
                    <a:lnTo>
                      <a:pt x="179029" y="101039"/>
                    </a:lnTo>
                    <a:lnTo>
                      <a:pt x="178662" y="101039"/>
                    </a:lnTo>
                    <a:lnTo>
                      <a:pt x="178128" y="92433"/>
                    </a:lnTo>
                    <a:lnTo>
                      <a:pt x="178495" y="92433"/>
                    </a:lnTo>
                    <a:lnTo>
                      <a:pt x="178462" y="92033"/>
                    </a:lnTo>
                    <a:lnTo>
                      <a:pt x="178061" y="92033"/>
                    </a:lnTo>
                    <a:lnTo>
                      <a:pt x="177561" y="83560"/>
                    </a:lnTo>
                    <a:lnTo>
                      <a:pt x="177895" y="83560"/>
                    </a:lnTo>
                    <a:lnTo>
                      <a:pt x="177861" y="83126"/>
                    </a:lnTo>
                    <a:lnTo>
                      <a:pt x="177494" y="83126"/>
                    </a:lnTo>
                    <a:lnTo>
                      <a:pt x="176994" y="74754"/>
                    </a:lnTo>
                    <a:lnTo>
                      <a:pt x="177361" y="74754"/>
                    </a:lnTo>
                    <a:lnTo>
                      <a:pt x="177328" y="74353"/>
                    </a:lnTo>
                    <a:lnTo>
                      <a:pt x="176961" y="74353"/>
                    </a:lnTo>
                    <a:lnTo>
                      <a:pt x="176460" y="66081"/>
                    </a:lnTo>
                    <a:lnTo>
                      <a:pt x="176827" y="66081"/>
                    </a:lnTo>
                    <a:lnTo>
                      <a:pt x="176794" y="65647"/>
                    </a:lnTo>
                    <a:lnTo>
                      <a:pt x="176394" y="65647"/>
                    </a:lnTo>
                    <a:lnTo>
                      <a:pt x="175893" y="57475"/>
                    </a:lnTo>
                    <a:lnTo>
                      <a:pt x="176293" y="57475"/>
                    </a:lnTo>
                    <a:lnTo>
                      <a:pt x="176227" y="57074"/>
                    </a:lnTo>
                    <a:lnTo>
                      <a:pt x="175860" y="57074"/>
                    </a:lnTo>
                    <a:lnTo>
                      <a:pt x="175359" y="48969"/>
                    </a:lnTo>
                    <a:lnTo>
                      <a:pt x="175726" y="48969"/>
                    </a:lnTo>
                    <a:lnTo>
                      <a:pt x="175693" y="48568"/>
                    </a:lnTo>
                    <a:lnTo>
                      <a:pt x="175326" y="48568"/>
                    </a:lnTo>
                    <a:lnTo>
                      <a:pt x="174826" y="40596"/>
                    </a:lnTo>
                    <a:lnTo>
                      <a:pt x="175159" y="40596"/>
                    </a:lnTo>
                    <a:lnTo>
                      <a:pt x="175126" y="40196"/>
                    </a:lnTo>
                    <a:lnTo>
                      <a:pt x="174792" y="40196"/>
                    </a:lnTo>
                    <a:lnTo>
                      <a:pt x="174325" y="32290"/>
                    </a:lnTo>
                    <a:lnTo>
                      <a:pt x="174659" y="32290"/>
                    </a:lnTo>
                    <a:lnTo>
                      <a:pt x="174659" y="31890"/>
                    </a:lnTo>
                    <a:lnTo>
                      <a:pt x="174325" y="31890"/>
                    </a:lnTo>
                    <a:lnTo>
                      <a:pt x="173858" y="24117"/>
                    </a:lnTo>
                    <a:lnTo>
                      <a:pt x="174192" y="24117"/>
                    </a:lnTo>
                    <a:lnTo>
                      <a:pt x="174192" y="23751"/>
                    </a:lnTo>
                    <a:lnTo>
                      <a:pt x="173858" y="23751"/>
                    </a:lnTo>
                    <a:lnTo>
                      <a:pt x="173391" y="16078"/>
                    </a:lnTo>
                    <a:lnTo>
                      <a:pt x="173725" y="16078"/>
                    </a:lnTo>
                    <a:lnTo>
                      <a:pt x="173692" y="15711"/>
                    </a:lnTo>
                    <a:lnTo>
                      <a:pt x="173358" y="15711"/>
                    </a:lnTo>
                    <a:lnTo>
                      <a:pt x="172858" y="8206"/>
                    </a:lnTo>
                    <a:lnTo>
                      <a:pt x="173425" y="8206"/>
                    </a:lnTo>
                    <a:lnTo>
                      <a:pt x="173425" y="8139"/>
                    </a:lnTo>
                    <a:lnTo>
                      <a:pt x="173358" y="7739"/>
                    </a:lnTo>
                    <a:lnTo>
                      <a:pt x="173024" y="7739"/>
                    </a:lnTo>
                    <a:lnTo>
                      <a:pt x="172591" y="34"/>
                    </a:lnTo>
                    <a:lnTo>
                      <a:pt x="172157" y="34"/>
                    </a:lnTo>
                    <a:lnTo>
                      <a:pt x="172624" y="7706"/>
                    </a:lnTo>
                    <a:lnTo>
                      <a:pt x="164352" y="7706"/>
                    </a:lnTo>
                    <a:lnTo>
                      <a:pt x="163951" y="0"/>
                    </a:lnTo>
                    <a:lnTo>
                      <a:pt x="163518" y="0"/>
                    </a:lnTo>
                    <a:lnTo>
                      <a:pt x="163951" y="7706"/>
                    </a:lnTo>
                    <a:lnTo>
                      <a:pt x="155679" y="7706"/>
                    </a:lnTo>
                    <a:lnTo>
                      <a:pt x="155312" y="0"/>
                    </a:lnTo>
                    <a:lnTo>
                      <a:pt x="154911" y="0"/>
                    </a:lnTo>
                    <a:lnTo>
                      <a:pt x="155278" y="7706"/>
                    </a:lnTo>
                    <a:lnTo>
                      <a:pt x="147006" y="7706"/>
                    </a:lnTo>
                    <a:lnTo>
                      <a:pt x="146672" y="0"/>
                    </a:lnTo>
                    <a:lnTo>
                      <a:pt x="146272" y="0"/>
                    </a:lnTo>
                    <a:lnTo>
                      <a:pt x="146606" y="7706"/>
                    </a:lnTo>
                    <a:lnTo>
                      <a:pt x="138333" y="7706"/>
                    </a:lnTo>
                    <a:lnTo>
                      <a:pt x="138066" y="0"/>
                    </a:lnTo>
                    <a:lnTo>
                      <a:pt x="137632" y="0"/>
                    </a:lnTo>
                    <a:lnTo>
                      <a:pt x="137933" y="7706"/>
                    </a:lnTo>
                    <a:lnTo>
                      <a:pt x="129660" y="7706"/>
                    </a:lnTo>
                    <a:lnTo>
                      <a:pt x="129460" y="0"/>
                    </a:lnTo>
                    <a:lnTo>
                      <a:pt x="129060" y="0"/>
                    </a:lnTo>
                    <a:lnTo>
                      <a:pt x="129260" y="7706"/>
                    </a:lnTo>
                    <a:lnTo>
                      <a:pt x="120987" y="7706"/>
                    </a:lnTo>
                    <a:lnTo>
                      <a:pt x="120820" y="0"/>
                    </a:lnTo>
                    <a:lnTo>
                      <a:pt x="120420" y="0"/>
                    </a:lnTo>
                    <a:lnTo>
                      <a:pt x="120587" y="7706"/>
                    </a:lnTo>
                    <a:lnTo>
                      <a:pt x="112314" y="7706"/>
                    </a:lnTo>
                    <a:lnTo>
                      <a:pt x="112181" y="0"/>
                    </a:lnTo>
                    <a:lnTo>
                      <a:pt x="111781" y="0"/>
                    </a:lnTo>
                    <a:lnTo>
                      <a:pt x="111914" y="7706"/>
                    </a:lnTo>
                    <a:lnTo>
                      <a:pt x="103642" y="7706"/>
                    </a:lnTo>
                    <a:lnTo>
                      <a:pt x="103575" y="0"/>
                    </a:lnTo>
                    <a:lnTo>
                      <a:pt x="103141" y="0"/>
                    </a:lnTo>
                    <a:lnTo>
                      <a:pt x="103241" y="7706"/>
                    </a:lnTo>
                    <a:lnTo>
                      <a:pt x="94969" y="7706"/>
                    </a:lnTo>
                    <a:lnTo>
                      <a:pt x="94935" y="0"/>
                    </a:lnTo>
                    <a:lnTo>
                      <a:pt x="94502" y="0"/>
                    </a:lnTo>
                    <a:lnTo>
                      <a:pt x="94568" y="7706"/>
                    </a:lnTo>
                    <a:lnTo>
                      <a:pt x="86296" y="7706"/>
                    </a:lnTo>
                    <a:lnTo>
                      <a:pt x="86329" y="0"/>
                    </a:lnTo>
                    <a:lnTo>
                      <a:pt x="85929" y="0"/>
                    </a:lnTo>
                    <a:lnTo>
                      <a:pt x="85896" y="7706"/>
                    </a:lnTo>
                    <a:lnTo>
                      <a:pt x="77623" y="7706"/>
                    </a:lnTo>
                    <a:lnTo>
                      <a:pt x="77723" y="0"/>
                    </a:lnTo>
                    <a:lnTo>
                      <a:pt x="77289" y="0"/>
                    </a:lnTo>
                    <a:lnTo>
                      <a:pt x="77223" y="7706"/>
                    </a:lnTo>
                    <a:lnTo>
                      <a:pt x="68950" y="7706"/>
                    </a:lnTo>
                    <a:lnTo>
                      <a:pt x="69084" y="0"/>
                    </a:lnTo>
                    <a:lnTo>
                      <a:pt x="68683" y="0"/>
                    </a:lnTo>
                    <a:lnTo>
                      <a:pt x="68550" y="7706"/>
                    </a:lnTo>
                    <a:lnTo>
                      <a:pt x="60277" y="7706"/>
                    </a:lnTo>
                    <a:lnTo>
                      <a:pt x="60444" y="0"/>
                    </a:lnTo>
                    <a:lnTo>
                      <a:pt x="60044" y="0"/>
                    </a:lnTo>
                    <a:lnTo>
                      <a:pt x="59877" y="7706"/>
                    </a:lnTo>
                    <a:lnTo>
                      <a:pt x="51604" y="7706"/>
                    </a:lnTo>
                    <a:lnTo>
                      <a:pt x="51805" y="0"/>
                    </a:lnTo>
                    <a:lnTo>
                      <a:pt x="51404" y="0"/>
                    </a:lnTo>
                    <a:lnTo>
                      <a:pt x="51204" y="7706"/>
                    </a:lnTo>
                    <a:lnTo>
                      <a:pt x="42932" y="7706"/>
                    </a:lnTo>
                    <a:lnTo>
                      <a:pt x="43198" y="0"/>
                    </a:lnTo>
                    <a:lnTo>
                      <a:pt x="42765" y="0"/>
                    </a:lnTo>
                    <a:lnTo>
                      <a:pt x="42531" y="7706"/>
                    </a:lnTo>
                    <a:lnTo>
                      <a:pt x="34259" y="7706"/>
                    </a:lnTo>
                    <a:lnTo>
                      <a:pt x="34592" y="0"/>
                    </a:lnTo>
                    <a:lnTo>
                      <a:pt x="34192" y="0"/>
                    </a:lnTo>
                    <a:lnTo>
                      <a:pt x="33858" y="7706"/>
                    </a:lnTo>
                    <a:lnTo>
                      <a:pt x="25586" y="7706"/>
                    </a:lnTo>
                    <a:lnTo>
                      <a:pt x="25986" y="0"/>
                    </a:lnTo>
                    <a:lnTo>
                      <a:pt x="25552" y="0"/>
                    </a:lnTo>
                    <a:lnTo>
                      <a:pt x="25186" y="7706"/>
                    </a:lnTo>
                    <a:lnTo>
                      <a:pt x="16913" y="7706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58"/>
              <p:cNvSpPr/>
              <p:nvPr/>
            </p:nvSpPr>
            <p:spPr>
              <a:xfrm>
                <a:off x="1464550" y="967800"/>
                <a:ext cx="4663350" cy="3402450"/>
              </a:xfrm>
              <a:custGeom>
                <a:avLst/>
                <a:gdLst/>
                <a:ahLst/>
                <a:cxnLst/>
                <a:rect l="l" t="t" r="r" b="b"/>
                <a:pathLst>
                  <a:path w="186534" h="136098" extrusionOk="0">
                    <a:moveTo>
                      <a:pt x="14344" y="1"/>
                    </a:moveTo>
                    <a:cubicBezTo>
                      <a:pt x="11175" y="1"/>
                      <a:pt x="8407" y="2369"/>
                      <a:pt x="8240" y="5271"/>
                    </a:cubicBezTo>
                    <a:lnTo>
                      <a:pt x="1" y="136098"/>
                    </a:lnTo>
                    <a:lnTo>
                      <a:pt x="5204" y="136098"/>
                    </a:lnTo>
                    <a:lnTo>
                      <a:pt x="13010" y="5271"/>
                    </a:lnTo>
                    <a:cubicBezTo>
                      <a:pt x="13043" y="4704"/>
                      <a:pt x="13510" y="4337"/>
                      <a:pt x="14044" y="4337"/>
                    </a:cubicBezTo>
                    <a:lnTo>
                      <a:pt x="172490" y="4337"/>
                    </a:lnTo>
                    <a:cubicBezTo>
                      <a:pt x="173024" y="4337"/>
                      <a:pt x="173458" y="4704"/>
                      <a:pt x="173524" y="5271"/>
                    </a:cubicBezTo>
                    <a:lnTo>
                      <a:pt x="181330" y="136098"/>
                    </a:lnTo>
                    <a:lnTo>
                      <a:pt x="186534" y="136098"/>
                    </a:lnTo>
                    <a:lnTo>
                      <a:pt x="178328" y="5271"/>
                    </a:lnTo>
                    <a:cubicBezTo>
                      <a:pt x="178128" y="2336"/>
                      <a:pt x="175426" y="1"/>
                      <a:pt x="172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8"/>
              <p:cNvSpPr/>
              <p:nvPr/>
            </p:nvSpPr>
            <p:spPr>
              <a:xfrm>
                <a:off x="2283475" y="1463325"/>
                <a:ext cx="473700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783" extrusionOk="0">
                    <a:moveTo>
                      <a:pt x="9375" y="0"/>
                    </a:moveTo>
                    <a:cubicBezTo>
                      <a:pt x="7891" y="0"/>
                      <a:pt x="6464" y="364"/>
                      <a:pt x="5137" y="1028"/>
                    </a:cubicBezTo>
                    <a:lnTo>
                      <a:pt x="4970" y="1128"/>
                    </a:lnTo>
                    <a:cubicBezTo>
                      <a:pt x="4170" y="1528"/>
                      <a:pt x="3436" y="2129"/>
                      <a:pt x="2769" y="2729"/>
                    </a:cubicBezTo>
                    <a:cubicBezTo>
                      <a:pt x="2168" y="3329"/>
                      <a:pt x="1635" y="4030"/>
                      <a:pt x="1234" y="4797"/>
                    </a:cubicBezTo>
                    <a:cubicBezTo>
                      <a:pt x="1168" y="4831"/>
                      <a:pt x="1134" y="4897"/>
                      <a:pt x="1134" y="4964"/>
                    </a:cubicBezTo>
                    <a:cubicBezTo>
                      <a:pt x="467" y="6232"/>
                      <a:pt x="67" y="7666"/>
                      <a:pt x="0" y="9067"/>
                    </a:cubicBezTo>
                    <a:lnTo>
                      <a:pt x="0" y="9567"/>
                    </a:lnTo>
                    <a:lnTo>
                      <a:pt x="0" y="9968"/>
                    </a:lnTo>
                    <a:lnTo>
                      <a:pt x="0" y="10201"/>
                    </a:lnTo>
                    <a:cubicBezTo>
                      <a:pt x="167" y="12136"/>
                      <a:pt x="934" y="13904"/>
                      <a:pt x="2135" y="15371"/>
                    </a:cubicBezTo>
                    <a:cubicBezTo>
                      <a:pt x="2168" y="15405"/>
                      <a:pt x="2202" y="15505"/>
                      <a:pt x="2302" y="15538"/>
                    </a:cubicBezTo>
                    <a:cubicBezTo>
                      <a:pt x="2402" y="15572"/>
                      <a:pt x="2335" y="15572"/>
                      <a:pt x="2402" y="15638"/>
                    </a:cubicBezTo>
                    <a:cubicBezTo>
                      <a:pt x="2502" y="15738"/>
                      <a:pt x="2635" y="15905"/>
                      <a:pt x="2769" y="16039"/>
                    </a:cubicBezTo>
                    <a:cubicBezTo>
                      <a:pt x="3836" y="17139"/>
                      <a:pt x="5171" y="17907"/>
                      <a:pt x="6638" y="18374"/>
                    </a:cubicBezTo>
                    <a:lnTo>
                      <a:pt x="6838" y="18407"/>
                    </a:lnTo>
                    <a:cubicBezTo>
                      <a:pt x="7706" y="18657"/>
                      <a:pt x="8598" y="18782"/>
                      <a:pt x="9486" y="18782"/>
                    </a:cubicBezTo>
                    <a:cubicBezTo>
                      <a:pt x="10374" y="18782"/>
                      <a:pt x="11258" y="18657"/>
                      <a:pt x="12109" y="18407"/>
                    </a:cubicBezTo>
                    <a:cubicBezTo>
                      <a:pt x="12142" y="18374"/>
                      <a:pt x="12242" y="18374"/>
                      <a:pt x="12276" y="18374"/>
                    </a:cubicBezTo>
                    <a:cubicBezTo>
                      <a:pt x="13743" y="17907"/>
                      <a:pt x="15011" y="17139"/>
                      <a:pt x="16112" y="16039"/>
                    </a:cubicBezTo>
                    <a:cubicBezTo>
                      <a:pt x="16345" y="15738"/>
                      <a:pt x="16612" y="15505"/>
                      <a:pt x="16846" y="15171"/>
                    </a:cubicBezTo>
                    <a:lnTo>
                      <a:pt x="16979" y="15004"/>
                    </a:lnTo>
                    <a:cubicBezTo>
                      <a:pt x="17579" y="14237"/>
                      <a:pt x="17980" y="13403"/>
                      <a:pt x="18313" y="12536"/>
                    </a:cubicBezTo>
                    <a:cubicBezTo>
                      <a:pt x="18413" y="12336"/>
                      <a:pt x="18447" y="12136"/>
                      <a:pt x="18513" y="11902"/>
                    </a:cubicBezTo>
                    <a:lnTo>
                      <a:pt x="18614" y="11569"/>
                    </a:lnTo>
                    <a:cubicBezTo>
                      <a:pt x="18947" y="10234"/>
                      <a:pt x="18947" y="8800"/>
                      <a:pt x="18647" y="7366"/>
                    </a:cubicBezTo>
                    <a:lnTo>
                      <a:pt x="18614" y="7132"/>
                    </a:lnTo>
                    <a:cubicBezTo>
                      <a:pt x="18313" y="5865"/>
                      <a:pt x="17746" y="4730"/>
                      <a:pt x="16979" y="3730"/>
                    </a:cubicBezTo>
                    <a:cubicBezTo>
                      <a:pt x="16946" y="3663"/>
                      <a:pt x="16912" y="3630"/>
                      <a:pt x="16846" y="3530"/>
                    </a:cubicBezTo>
                    <a:cubicBezTo>
                      <a:pt x="15978" y="2462"/>
                      <a:pt x="14844" y="1528"/>
                      <a:pt x="13610" y="961"/>
                    </a:cubicBezTo>
                    <a:lnTo>
                      <a:pt x="13343" y="828"/>
                    </a:lnTo>
                    <a:cubicBezTo>
                      <a:pt x="12376" y="361"/>
                      <a:pt x="11342" y="127"/>
                      <a:pt x="10274" y="27"/>
                    </a:cubicBezTo>
                    <a:lnTo>
                      <a:pt x="10074" y="27"/>
                    </a:lnTo>
                    <a:cubicBezTo>
                      <a:pt x="9840" y="9"/>
                      <a:pt x="9606" y="0"/>
                      <a:pt x="9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8"/>
              <p:cNvSpPr/>
              <p:nvPr/>
            </p:nvSpPr>
            <p:spPr>
              <a:xfrm>
                <a:off x="2290150" y="1702500"/>
                <a:ext cx="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58"/>
              <p:cNvSpPr/>
              <p:nvPr/>
            </p:nvSpPr>
            <p:spPr>
              <a:xfrm>
                <a:off x="2290150" y="1702500"/>
                <a:ext cx="16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3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7" y="267"/>
                    </a:lnTo>
                    <a:lnTo>
                      <a:pt x="33" y="334"/>
                    </a:lnTo>
                    <a:lnTo>
                      <a:pt x="33" y="334"/>
                    </a:lnTo>
                    <a:lnTo>
                      <a:pt x="67" y="26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58"/>
              <p:cNvSpPr/>
              <p:nvPr/>
            </p:nvSpPr>
            <p:spPr>
              <a:xfrm>
                <a:off x="2346025" y="1788400"/>
                <a:ext cx="1409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5204" extrusionOk="0">
                    <a:moveTo>
                      <a:pt x="1568" y="0"/>
                    </a:moveTo>
                    <a:cubicBezTo>
                      <a:pt x="1268" y="400"/>
                      <a:pt x="1001" y="801"/>
                      <a:pt x="767" y="1201"/>
                    </a:cubicBezTo>
                    <a:cubicBezTo>
                      <a:pt x="500" y="1568"/>
                      <a:pt x="267" y="2001"/>
                      <a:pt x="0" y="2368"/>
                    </a:cubicBezTo>
                    <a:cubicBezTo>
                      <a:pt x="0" y="2402"/>
                      <a:pt x="33" y="2468"/>
                      <a:pt x="33" y="2502"/>
                    </a:cubicBezTo>
                    <a:cubicBezTo>
                      <a:pt x="167" y="2635"/>
                      <a:pt x="300" y="2802"/>
                      <a:pt x="434" y="2902"/>
                    </a:cubicBezTo>
                    <a:cubicBezTo>
                      <a:pt x="1468" y="3970"/>
                      <a:pt x="2769" y="4737"/>
                      <a:pt x="4203" y="5204"/>
                    </a:cubicBezTo>
                    <a:lnTo>
                      <a:pt x="5004" y="4136"/>
                    </a:lnTo>
                    <a:lnTo>
                      <a:pt x="5637" y="3202"/>
                    </a:lnTo>
                    <a:cubicBezTo>
                      <a:pt x="5237" y="2302"/>
                      <a:pt x="4803" y="1334"/>
                      <a:pt x="4437" y="367"/>
                    </a:cubicBezTo>
                    <a:cubicBezTo>
                      <a:pt x="3436" y="234"/>
                      <a:pt x="2468" y="133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58"/>
              <p:cNvSpPr/>
              <p:nvPr/>
            </p:nvSpPr>
            <p:spPr>
              <a:xfrm>
                <a:off x="2456925" y="1798400"/>
                <a:ext cx="300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8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7" y="968"/>
                      <a:pt x="801" y="1868"/>
                      <a:pt x="1201" y="2836"/>
                    </a:cubicBezTo>
                    <a:cubicBezTo>
                      <a:pt x="801" y="1868"/>
                      <a:pt x="367" y="9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58"/>
              <p:cNvSpPr/>
              <p:nvPr/>
            </p:nvSpPr>
            <p:spPr>
              <a:xfrm>
                <a:off x="2365200" y="1818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58"/>
              <p:cNvSpPr/>
              <p:nvPr/>
            </p:nvSpPr>
            <p:spPr>
              <a:xfrm>
                <a:off x="2451925" y="1891800"/>
                <a:ext cx="19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8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58"/>
              <p:cNvSpPr/>
              <p:nvPr/>
            </p:nvSpPr>
            <p:spPr>
              <a:xfrm>
                <a:off x="2345175" y="184842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1"/>
                    </a:moveTo>
                    <a:lnTo>
                      <a:pt x="101" y="101"/>
                    </a:lnTo>
                    <a:cubicBezTo>
                      <a:pt x="101" y="67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58"/>
              <p:cNvSpPr/>
              <p:nvPr/>
            </p:nvSpPr>
            <p:spPr>
              <a:xfrm>
                <a:off x="2287650" y="1710825"/>
                <a:ext cx="942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305" extrusionOk="0">
                    <a:moveTo>
                      <a:pt x="167" y="1"/>
                    </a:moveTo>
                    <a:lnTo>
                      <a:pt x="0" y="268"/>
                    </a:lnTo>
                    <a:cubicBezTo>
                      <a:pt x="167" y="2102"/>
                      <a:pt x="901" y="3904"/>
                      <a:pt x="2068" y="5305"/>
                    </a:cubicBezTo>
                    <a:lnTo>
                      <a:pt x="2102" y="5305"/>
                    </a:lnTo>
                    <a:cubicBezTo>
                      <a:pt x="2669" y="4604"/>
                      <a:pt x="3236" y="3804"/>
                      <a:pt x="3769" y="3003"/>
                    </a:cubicBezTo>
                    <a:cubicBezTo>
                      <a:pt x="3402" y="2102"/>
                      <a:pt x="3069" y="1168"/>
                      <a:pt x="2735" y="301"/>
                    </a:cubicBezTo>
                    <a:lnTo>
                      <a:pt x="2235" y="268"/>
                    </a:lnTo>
                    <a:lnTo>
                      <a:pt x="1935" y="234"/>
                    </a:lnTo>
                    <a:lnTo>
                      <a:pt x="901" y="101"/>
                    </a:lnTo>
                    <a:lnTo>
                      <a:pt x="634" y="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58"/>
              <p:cNvSpPr/>
              <p:nvPr/>
            </p:nvSpPr>
            <p:spPr>
              <a:xfrm>
                <a:off x="2341000" y="1718800"/>
                <a:ext cx="4422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186" extrusionOk="0">
                    <a:moveTo>
                      <a:pt x="608" y="1"/>
                    </a:moveTo>
                    <a:lnTo>
                      <a:pt x="608" y="1"/>
                    </a:lnTo>
                    <a:cubicBezTo>
                      <a:pt x="935" y="850"/>
                      <a:pt x="1261" y="1763"/>
                      <a:pt x="1619" y="2708"/>
                    </a:cubicBezTo>
                    <a:lnTo>
                      <a:pt x="1619" y="2708"/>
                    </a:lnTo>
                    <a:cubicBezTo>
                      <a:pt x="1625" y="2700"/>
                      <a:pt x="1630" y="2692"/>
                      <a:pt x="1635" y="2684"/>
                    </a:cubicBezTo>
                    <a:cubicBezTo>
                      <a:pt x="1271" y="1790"/>
                      <a:pt x="940" y="863"/>
                      <a:pt x="608" y="1"/>
                    </a:cubicBezTo>
                    <a:close/>
                    <a:moveTo>
                      <a:pt x="1619" y="2708"/>
                    </a:moveTo>
                    <a:lnTo>
                      <a:pt x="1619" y="2708"/>
                    </a:lnTo>
                    <a:cubicBezTo>
                      <a:pt x="1090" y="3501"/>
                      <a:pt x="530" y="4293"/>
                      <a:pt x="34" y="5019"/>
                    </a:cubicBezTo>
                    <a:lnTo>
                      <a:pt x="1" y="5019"/>
                    </a:lnTo>
                    <a:cubicBezTo>
                      <a:pt x="34" y="5052"/>
                      <a:pt x="101" y="5152"/>
                      <a:pt x="168" y="5186"/>
                    </a:cubicBezTo>
                    <a:lnTo>
                      <a:pt x="201" y="5152"/>
                    </a:lnTo>
                    <a:cubicBezTo>
                      <a:pt x="468" y="4785"/>
                      <a:pt x="701" y="4419"/>
                      <a:pt x="968" y="3985"/>
                    </a:cubicBezTo>
                    <a:cubicBezTo>
                      <a:pt x="1202" y="3618"/>
                      <a:pt x="1502" y="3184"/>
                      <a:pt x="1769" y="2784"/>
                    </a:cubicBezTo>
                    <a:lnTo>
                      <a:pt x="1702" y="2784"/>
                    </a:lnTo>
                    <a:cubicBezTo>
                      <a:pt x="1669" y="2784"/>
                      <a:pt x="1669" y="2751"/>
                      <a:pt x="1635" y="2751"/>
                    </a:cubicBezTo>
                    <a:cubicBezTo>
                      <a:pt x="1630" y="2737"/>
                      <a:pt x="1625" y="2722"/>
                      <a:pt x="1619" y="2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8"/>
              <p:cNvSpPr/>
              <p:nvPr/>
            </p:nvSpPr>
            <p:spPr>
              <a:xfrm>
                <a:off x="2336850" y="1716675"/>
                <a:ext cx="7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" extrusionOk="0">
                    <a:moveTo>
                      <a:pt x="300" y="3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8"/>
              <p:cNvSpPr/>
              <p:nvPr/>
            </p:nvSpPr>
            <p:spPr>
              <a:xfrm>
                <a:off x="2305975" y="1713325"/>
                <a:ext cx="5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" extrusionOk="0">
                    <a:moveTo>
                      <a:pt x="234" y="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8"/>
              <p:cNvSpPr/>
              <p:nvPr/>
            </p:nvSpPr>
            <p:spPr>
              <a:xfrm>
                <a:off x="2290975" y="1710000"/>
                <a:ext cx="4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5" extrusionOk="0">
                    <a:moveTo>
                      <a:pt x="34" y="0"/>
                    </a:moveTo>
                    <a:lnTo>
                      <a:pt x="0" y="101"/>
                    </a:lnTo>
                    <a:lnTo>
                      <a:pt x="0" y="334"/>
                    </a:lnTo>
                    <a:lnTo>
                      <a:pt x="167" y="101"/>
                    </a:lnTo>
                    <a:lnTo>
                      <a:pt x="101" y="101"/>
                    </a:lnTo>
                    <a:cubicBezTo>
                      <a:pt x="34" y="101"/>
                      <a:pt x="34" y="34"/>
                      <a:pt x="34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8"/>
              <p:cNvSpPr/>
              <p:nvPr/>
            </p:nvSpPr>
            <p:spPr>
              <a:xfrm>
                <a:off x="2290150" y="1589925"/>
                <a:ext cx="1092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971" extrusionOk="0">
                    <a:moveTo>
                      <a:pt x="1068" y="0"/>
                    </a:moveTo>
                    <a:cubicBezTo>
                      <a:pt x="400" y="1268"/>
                      <a:pt x="33" y="2635"/>
                      <a:pt x="0" y="4070"/>
                    </a:cubicBezTo>
                    <a:lnTo>
                      <a:pt x="200" y="4737"/>
                    </a:lnTo>
                    <a:cubicBezTo>
                      <a:pt x="967" y="4803"/>
                      <a:pt x="1801" y="4904"/>
                      <a:pt x="2669" y="4970"/>
                    </a:cubicBezTo>
                    <a:lnTo>
                      <a:pt x="3302" y="4103"/>
                    </a:lnTo>
                    <a:cubicBezTo>
                      <a:pt x="3503" y="3803"/>
                      <a:pt x="3636" y="3636"/>
                      <a:pt x="3803" y="3402"/>
                    </a:cubicBezTo>
                    <a:cubicBezTo>
                      <a:pt x="3970" y="3136"/>
                      <a:pt x="4170" y="2835"/>
                      <a:pt x="4370" y="2569"/>
                    </a:cubicBezTo>
                    <a:cubicBezTo>
                      <a:pt x="4036" y="1668"/>
                      <a:pt x="3736" y="834"/>
                      <a:pt x="3503" y="67"/>
                    </a:cubicBezTo>
                    <a:cubicBezTo>
                      <a:pt x="2669" y="0"/>
                      <a:pt x="1835" y="0"/>
                      <a:pt x="1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8"/>
              <p:cNvSpPr/>
              <p:nvPr/>
            </p:nvSpPr>
            <p:spPr>
              <a:xfrm>
                <a:off x="2290975" y="1692475"/>
                <a:ext cx="825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069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67" y="735"/>
                    </a:lnTo>
                    <a:cubicBezTo>
                      <a:pt x="50" y="718"/>
                      <a:pt x="42" y="710"/>
                      <a:pt x="38" y="710"/>
                    </a:cubicBezTo>
                    <a:cubicBezTo>
                      <a:pt x="34" y="710"/>
                      <a:pt x="34" y="718"/>
                      <a:pt x="34" y="735"/>
                    </a:cubicBezTo>
                    <a:cubicBezTo>
                      <a:pt x="34" y="802"/>
                      <a:pt x="101" y="802"/>
                      <a:pt x="101" y="802"/>
                    </a:cubicBezTo>
                    <a:lnTo>
                      <a:pt x="134" y="802"/>
                    </a:lnTo>
                    <a:lnTo>
                      <a:pt x="568" y="835"/>
                    </a:lnTo>
                    <a:lnTo>
                      <a:pt x="834" y="868"/>
                    </a:lnTo>
                    <a:lnTo>
                      <a:pt x="1868" y="1002"/>
                    </a:lnTo>
                    <a:lnTo>
                      <a:pt x="2169" y="1035"/>
                    </a:lnTo>
                    <a:lnTo>
                      <a:pt x="2669" y="1068"/>
                    </a:lnTo>
                    <a:lnTo>
                      <a:pt x="2669" y="1035"/>
                    </a:lnTo>
                    <a:lnTo>
                      <a:pt x="2669" y="968"/>
                    </a:lnTo>
                    <a:lnTo>
                      <a:pt x="3303" y="34"/>
                    </a:lnTo>
                    <a:lnTo>
                      <a:pt x="2669" y="902"/>
                    </a:lnTo>
                    <a:cubicBezTo>
                      <a:pt x="1802" y="835"/>
                      <a:pt x="968" y="735"/>
                      <a:pt x="201" y="6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8"/>
              <p:cNvSpPr/>
              <p:nvPr/>
            </p:nvSpPr>
            <p:spPr>
              <a:xfrm>
                <a:off x="2385200" y="1654125"/>
                <a:ext cx="142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35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68" y="234"/>
                      <a:pt x="168" y="534"/>
                      <a:pt x="1" y="834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8"/>
              <p:cNvSpPr/>
              <p:nvPr/>
            </p:nvSpPr>
            <p:spPr>
              <a:xfrm>
                <a:off x="2461100" y="1735025"/>
                <a:ext cx="153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5671" extrusionOk="0">
                    <a:moveTo>
                      <a:pt x="1835" y="0"/>
                    </a:moveTo>
                    <a:cubicBezTo>
                      <a:pt x="1201" y="834"/>
                      <a:pt x="634" y="1668"/>
                      <a:pt x="0" y="2469"/>
                    </a:cubicBezTo>
                    <a:cubicBezTo>
                      <a:pt x="367" y="3436"/>
                      <a:pt x="801" y="4337"/>
                      <a:pt x="1201" y="5304"/>
                    </a:cubicBezTo>
                    <a:cubicBezTo>
                      <a:pt x="2202" y="5437"/>
                      <a:pt x="3203" y="5537"/>
                      <a:pt x="4237" y="5671"/>
                    </a:cubicBezTo>
                    <a:cubicBezTo>
                      <a:pt x="4870" y="4870"/>
                      <a:pt x="5504" y="4036"/>
                      <a:pt x="6138" y="3202"/>
                    </a:cubicBezTo>
                    <a:lnTo>
                      <a:pt x="4904" y="334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8"/>
              <p:cNvSpPr/>
              <p:nvPr/>
            </p:nvSpPr>
            <p:spPr>
              <a:xfrm>
                <a:off x="2583675" y="1743350"/>
                <a:ext cx="30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01" y="968"/>
                      <a:pt x="801" y="1935"/>
                      <a:pt x="1235" y="28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8"/>
              <p:cNvSpPr/>
              <p:nvPr/>
            </p:nvSpPr>
            <p:spPr>
              <a:xfrm>
                <a:off x="2456925" y="1796725"/>
                <a:ext cx="342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903" extrusionOk="0">
                    <a:moveTo>
                      <a:pt x="167" y="1"/>
                    </a:moveTo>
                    <a:lnTo>
                      <a:pt x="167" y="34"/>
                    </a:lnTo>
                    <a:cubicBezTo>
                      <a:pt x="167" y="67"/>
                      <a:pt x="134" y="67"/>
                      <a:pt x="67" y="67"/>
                    </a:cubicBezTo>
                    <a:lnTo>
                      <a:pt x="1" y="67"/>
                    </a:lnTo>
                    <a:cubicBezTo>
                      <a:pt x="401" y="1035"/>
                      <a:pt x="801" y="1935"/>
                      <a:pt x="1201" y="2903"/>
                    </a:cubicBezTo>
                    <a:lnTo>
                      <a:pt x="1235" y="2869"/>
                    </a:lnTo>
                    <a:cubicBezTo>
                      <a:pt x="1235" y="2836"/>
                      <a:pt x="1301" y="2836"/>
                      <a:pt x="1335" y="2836"/>
                    </a:cubicBezTo>
                    <a:lnTo>
                      <a:pt x="1368" y="2836"/>
                    </a:lnTo>
                    <a:cubicBezTo>
                      <a:pt x="968" y="1902"/>
                      <a:pt x="534" y="968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8"/>
              <p:cNvSpPr/>
              <p:nvPr/>
            </p:nvSpPr>
            <p:spPr>
              <a:xfrm>
                <a:off x="2360200" y="1655800"/>
                <a:ext cx="1426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505" extrusionOk="0">
                    <a:moveTo>
                      <a:pt x="1735" y="0"/>
                    </a:moveTo>
                    <a:cubicBezTo>
                      <a:pt x="1168" y="801"/>
                      <a:pt x="567" y="1601"/>
                      <a:pt x="0" y="2435"/>
                    </a:cubicBezTo>
                    <a:cubicBezTo>
                      <a:pt x="334" y="3303"/>
                      <a:pt x="667" y="4203"/>
                      <a:pt x="1034" y="5137"/>
                    </a:cubicBezTo>
                    <a:cubicBezTo>
                      <a:pt x="1935" y="5271"/>
                      <a:pt x="2902" y="5371"/>
                      <a:pt x="3903" y="5504"/>
                    </a:cubicBezTo>
                    <a:cubicBezTo>
                      <a:pt x="4503" y="4670"/>
                      <a:pt x="5104" y="3870"/>
                      <a:pt x="5704" y="3036"/>
                    </a:cubicBezTo>
                    <a:cubicBezTo>
                      <a:pt x="5337" y="2102"/>
                      <a:pt x="4937" y="1168"/>
                      <a:pt x="4570" y="300"/>
                    </a:cubicBezTo>
                    <a:cubicBezTo>
                      <a:pt x="3569" y="167"/>
                      <a:pt x="2669" y="67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8"/>
              <p:cNvSpPr/>
              <p:nvPr/>
            </p:nvSpPr>
            <p:spPr>
              <a:xfrm>
                <a:off x="2358525" y="1653300"/>
                <a:ext cx="1493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05" extrusionOk="0">
                    <a:moveTo>
                      <a:pt x="4670" y="400"/>
                    </a:moveTo>
                    <a:lnTo>
                      <a:pt x="5455" y="2294"/>
                    </a:lnTo>
                    <a:lnTo>
                      <a:pt x="5455" y="2294"/>
                    </a:lnTo>
                    <a:cubicBezTo>
                      <a:pt x="5195" y="1646"/>
                      <a:pt x="4940" y="1008"/>
                      <a:pt x="4670" y="400"/>
                    </a:cubicBezTo>
                    <a:close/>
                    <a:moveTo>
                      <a:pt x="5456" y="2294"/>
                    </a:moveTo>
                    <a:cubicBezTo>
                      <a:pt x="5569" y="2576"/>
                      <a:pt x="5683" y="2859"/>
                      <a:pt x="5799" y="3143"/>
                    </a:cubicBezTo>
                    <a:lnTo>
                      <a:pt x="5799" y="3143"/>
                    </a:lnTo>
                    <a:cubicBezTo>
                      <a:pt x="5801" y="3140"/>
                      <a:pt x="5803" y="3138"/>
                      <a:pt x="5805" y="3136"/>
                    </a:cubicBezTo>
                    <a:lnTo>
                      <a:pt x="5456" y="2294"/>
                    </a:lnTo>
                    <a:close/>
                    <a:moveTo>
                      <a:pt x="1735" y="0"/>
                    </a:moveTo>
                    <a:lnTo>
                      <a:pt x="1135" y="834"/>
                    </a:lnTo>
                    <a:cubicBezTo>
                      <a:pt x="968" y="1101"/>
                      <a:pt x="801" y="1301"/>
                      <a:pt x="634" y="1568"/>
                    </a:cubicBezTo>
                    <a:lnTo>
                      <a:pt x="0" y="2469"/>
                    </a:lnTo>
                    <a:lnTo>
                      <a:pt x="0" y="2569"/>
                    </a:lnTo>
                    <a:lnTo>
                      <a:pt x="0" y="2602"/>
                    </a:lnTo>
                    <a:cubicBezTo>
                      <a:pt x="334" y="3503"/>
                      <a:pt x="668" y="4437"/>
                      <a:pt x="1068" y="5337"/>
                    </a:cubicBezTo>
                    <a:cubicBezTo>
                      <a:pt x="1068" y="5404"/>
                      <a:pt x="1101" y="5404"/>
                      <a:pt x="1135" y="5404"/>
                    </a:cubicBezTo>
                    <a:lnTo>
                      <a:pt x="1168" y="5404"/>
                    </a:lnTo>
                    <a:cubicBezTo>
                      <a:pt x="2102" y="5504"/>
                      <a:pt x="3069" y="5638"/>
                      <a:pt x="4070" y="5771"/>
                    </a:cubicBezTo>
                    <a:lnTo>
                      <a:pt x="4003" y="5804"/>
                    </a:lnTo>
                    <a:cubicBezTo>
                      <a:pt x="4070" y="5804"/>
                      <a:pt x="4070" y="5804"/>
                      <a:pt x="4103" y="5771"/>
                    </a:cubicBezTo>
                    <a:lnTo>
                      <a:pt x="4137" y="5738"/>
                    </a:lnTo>
                    <a:cubicBezTo>
                      <a:pt x="4737" y="4904"/>
                      <a:pt x="5338" y="4103"/>
                      <a:pt x="5971" y="3269"/>
                    </a:cubicBezTo>
                    <a:lnTo>
                      <a:pt x="5938" y="3269"/>
                    </a:lnTo>
                    <a:cubicBezTo>
                      <a:pt x="5905" y="3269"/>
                      <a:pt x="5838" y="3236"/>
                      <a:pt x="5838" y="3236"/>
                    </a:cubicBezTo>
                    <a:cubicBezTo>
                      <a:pt x="5825" y="3205"/>
                      <a:pt x="5812" y="3174"/>
                      <a:pt x="5799" y="3143"/>
                    </a:cubicBezTo>
                    <a:lnTo>
                      <a:pt x="5799" y="3143"/>
                    </a:lnTo>
                    <a:cubicBezTo>
                      <a:pt x="5168" y="3974"/>
                      <a:pt x="4602" y="4806"/>
                      <a:pt x="4003" y="5604"/>
                    </a:cubicBezTo>
                    <a:cubicBezTo>
                      <a:pt x="3003" y="5471"/>
                      <a:pt x="2069" y="5371"/>
                      <a:pt x="1135" y="5237"/>
                    </a:cubicBezTo>
                    <a:cubicBezTo>
                      <a:pt x="768" y="4303"/>
                      <a:pt x="434" y="3403"/>
                      <a:pt x="100" y="2502"/>
                    </a:cubicBezTo>
                    <a:cubicBezTo>
                      <a:pt x="634" y="1735"/>
                      <a:pt x="1235" y="901"/>
                      <a:pt x="1835" y="100"/>
                    </a:cubicBezTo>
                    <a:lnTo>
                      <a:pt x="1802" y="100"/>
                    </a:lnTo>
                    <a:cubicBezTo>
                      <a:pt x="1768" y="100"/>
                      <a:pt x="1768" y="67"/>
                      <a:pt x="1735" y="67"/>
                    </a:cubicBez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8"/>
              <p:cNvSpPr/>
              <p:nvPr/>
            </p:nvSpPr>
            <p:spPr>
              <a:xfrm>
                <a:off x="2319325" y="1496525"/>
                <a:ext cx="1051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636" extrusionOk="0">
                    <a:moveTo>
                      <a:pt x="3670" y="0"/>
                    </a:moveTo>
                    <a:cubicBezTo>
                      <a:pt x="2135" y="834"/>
                      <a:pt x="868" y="2035"/>
                      <a:pt x="1" y="3569"/>
                    </a:cubicBezTo>
                    <a:cubicBezTo>
                      <a:pt x="734" y="3569"/>
                      <a:pt x="1535" y="3569"/>
                      <a:pt x="2369" y="3636"/>
                    </a:cubicBezTo>
                    <a:cubicBezTo>
                      <a:pt x="2569" y="3369"/>
                      <a:pt x="2803" y="3069"/>
                      <a:pt x="3036" y="2835"/>
                    </a:cubicBezTo>
                    <a:cubicBezTo>
                      <a:pt x="3270" y="2569"/>
                      <a:pt x="3403" y="2368"/>
                      <a:pt x="3637" y="2168"/>
                    </a:cubicBezTo>
                    <a:cubicBezTo>
                      <a:pt x="3837" y="1968"/>
                      <a:pt x="4037" y="1701"/>
                      <a:pt x="4204" y="1468"/>
                    </a:cubicBezTo>
                    <a:cubicBezTo>
                      <a:pt x="4204" y="1401"/>
                      <a:pt x="4170" y="1368"/>
                      <a:pt x="4170" y="1368"/>
                    </a:cubicBezTo>
                    <a:cubicBezTo>
                      <a:pt x="4037" y="1067"/>
                      <a:pt x="3970" y="801"/>
                      <a:pt x="3837" y="500"/>
                    </a:cubicBezTo>
                    <a:cubicBezTo>
                      <a:pt x="3837" y="467"/>
                      <a:pt x="3803" y="367"/>
                      <a:pt x="3803" y="334"/>
                    </a:cubicBezTo>
                    <a:cubicBezTo>
                      <a:pt x="3803" y="300"/>
                      <a:pt x="3703" y="133"/>
                      <a:pt x="3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8"/>
              <p:cNvSpPr/>
              <p:nvPr/>
            </p:nvSpPr>
            <p:spPr>
              <a:xfrm>
                <a:off x="2316000" y="1567400"/>
                <a:ext cx="784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968" extrusionOk="0">
                    <a:moveTo>
                      <a:pt x="3136" y="1"/>
                    </a:moveTo>
                    <a:lnTo>
                      <a:pt x="3136" y="1"/>
                    </a:lnTo>
                    <a:cubicBezTo>
                      <a:pt x="2979" y="183"/>
                      <a:pt x="2782" y="406"/>
                      <a:pt x="2608" y="638"/>
                    </a:cubicBezTo>
                    <a:lnTo>
                      <a:pt x="2608" y="638"/>
                    </a:lnTo>
                    <a:cubicBezTo>
                      <a:pt x="2794" y="417"/>
                      <a:pt x="2975" y="188"/>
                      <a:pt x="3136" y="1"/>
                    </a:cubicBezTo>
                    <a:close/>
                    <a:moveTo>
                      <a:pt x="2608" y="638"/>
                    </a:moveTo>
                    <a:cubicBezTo>
                      <a:pt x="2562" y="693"/>
                      <a:pt x="2515" y="748"/>
                      <a:pt x="2469" y="801"/>
                    </a:cubicBezTo>
                    <a:cubicBezTo>
                      <a:pt x="1635" y="734"/>
                      <a:pt x="834" y="734"/>
                      <a:pt x="100" y="734"/>
                    </a:cubicBezTo>
                    <a:cubicBezTo>
                      <a:pt x="34" y="801"/>
                      <a:pt x="0" y="868"/>
                      <a:pt x="0" y="901"/>
                    </a:cubicBezTo>
                    <a:cubicBezTo>
                      <a:pt x="801" y="901"/>
                      <a:pt x="1601" y="901"/>
                      <a:pt x="2469" y="968"/>
                    </a:cubicBezTo>
                    <a:lnTo>
                      <a:pt x="2469" y="901"/>
                    </a:lnTo>
                    <a:lnTo>
                      <a:pt x="2469" y="834"/>
                    </a:lnTo>
                    <a:cubicBezTo>
                      <a:pt x="2512" y="769"/>
                      <a:pt x="2559" y="703"/>
                      <a:pt x="2608" y="6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8"/>
              <p:cNvSpPr/>
              <p:nvPr/>
            </p:nvSpPr>
            <p:spPr>
              <a:xfrm>
                <a:off x="2409400" y="1529875"/>
                <a:ext cx="150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1" extrusionOk="0">
                    <a:moveTo>
                      <a:pt x="567" y="0"/>
                    </a:moveTo>
                    <a:cubicBezTo>
                      <a:pt x="567" y="34"/>
                      <a:pt x="601" y="67"/>
                      <a:pt x="601" y="67"/>
                    </a:cubicBezTo>
                    <a:lnTo>
                      <a:pt x="567" y="0"/>
                    </a:lnTo>
                    <a:close/>
                    <a:moveTo>
                      <a:pt x="601" y="67"/>
                    </a:moveTo>
                    <a:lnTo>
                      <a:pt x="601" y="67"/>
                    </a:lnTo>
                    <a:cubicBezTo>
                      <a:pt x="400" y="301"/>
                      <a:pt x="200" y="534"/>
                      <a:pt x="0" y="801"/>
                    </a:cubicBezTo>
                    <a:cubicBezTo>
                      <a:pt x="234" y="534"/>
                      <a:pt x="434" y="334"/>
                      <a:pt x="601" y="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8"/>
              <p:cNvSpPr/>
              <p:nvPr/>
            </p:nvSpPr>
            <p:spPr>
              <a:xfrm>
                <a:off x="2414400" y="1504025"/>
                <a:ext cx="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8" extrusionOk="0">
                    <a:moveTo>
                      <a:pt x="0" y="0"/>
                    </a:moveTo>
                    <a:cubicBezTo>
                      <a:pt x="0" y="67"/>
                      <a:pt x="0" y="100"/>
                      <a:pt x="34" y="167"/>
                    </a:cubicBezTo>
                    <a:cubicBezTo>
                      <a:pt x="34" y="100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8"/>
              <p:cNvSpPr/>
              <p:nvPr/>
            </p:nvSpPr>
            <p:spPr>
              <a:xfrm>
                <a:off x="2479450" y="1601600"/>
                <a:ext cx="15262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504" extrusionOk="0">
                    <a:moveTo>
                      <a:pt x="1835" y="0"/>
                    </a:moveTo>
                    <a:cubicBezTo>
                      <a:pt x="1234" y="767"/>
                      <a:pt x="601" y="1534"/>
                      <a:pt x="0" y="2368"/>
                    </a:cubicBezTo>
                    <a:lnTo>
                      <a:pt x="1134" y="5137"/>
                    </a:lnTo>
                    <a:cubicBezTo>
                      <a:pt x="2135" y="5270"/>
                      <a:pt x="3169" y="5371"/>
                      <a:pt x="4203" y="5504"/>
                    </a:cubicBezTo>
                    <a:cubicBezTo>
                      <a:pt x="4837" y="4670"/>
                      <a:pt x="5471" y="3836"/>
                      <a:pt x="6105" y="3036"/>
                    </a:cubicBezTo>
                    <a:cubicBezTo>
                      <a:pt x="5671" y="2135"/>
                      <a:pt x="5271" y="1201"/>
                      <a:pt x="4870" y="334"/>
                    </a:cubicBezTo>
                    <a:cubicBezTo>
                      <a:pt x="3803" y="200"/>
                      <a:pt x="2802" y="10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8"/>
              <p:cNvSpPr/>
              <p:nvPr/>
            </p:nvSpPr>
            <p:spPr>
              <a:xfrm>
                <a:off x="2600350" y="1609100"/>
                <a:ext cx="309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868"/>
                      <a:pt x="802" y="1802"/>
                      <a:pt x="1235" y="2702"/>
                    </a:cubicBezTo>
                    <a:cubicBezTo>
                      <a:pt x="802" y="1802"/>
                      <a:pt x="435" y="868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8"/>
              <p:cNvSpPr/>
              <p:nvPr/>
            </p:nvSpPr>
            <p:spPr>
              <a:xfrm>
                <a:off x="2473600" y="1660800"/>
                <a:ext cx="1092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3337" extrusionOk="0">
                    <a:moveTo>
                      <a:pt x="201" y="0"/>
                    </a:moveTo>
                    <a:lnTo>
                      <a:pt x="167" y="67"/>
                    </a:lnTo>
                    <a:cubicBezTo>
                      <a:pt x="167" y="100"/>
                      <a:pt x="134" y="100"/>
                      <a:pt x="67" y="100"/>
                    </a:cubicBezTo>
                    <a:lnTo>
                      <a:pt x="1" y="100"/>
                    </a:lnTo>
                    <a:cubicBezTo>
                      <a:pt x="368" y="1001"/>
                      <a:pt x="735" y="1968"/>
                      <a:pt x="1168" y="2936"/>
                    </a:cubicBezTo>
                    <a:cubicBezTo>
                      <a:pt x="1168" y="2969"/>
                      <a:pt x="1202" y="2969"/>
                      <a:pt x="1235" y="2969"/>
                    </a:cubicBezTo>
                    <a:lnTo>
                      <a:pt x="1268" y="2969"/>
                    </a:lnTo>
                    <a:lnTo>
                      <a:pt x="4370" y="3336"/>
                    </a:lnTo>
                    <a:lnTo>
                      <a:pt x="4370" y="3336"/>
                    </a:lnTo>
                    <a:lnTo>
                      <a:pt x="4337" y="3303"/>
                    </a:lnTo>
                    <a:lnTo>
                      <a:pt x="4337" y="3236"/>
                    </a:lnTo>
                    <a:lnTo>
                      <a:pt x="4370" y="3169"/>
                    </a:lnTo>
                    <a:cubicBezTo>
                      <a:pt x="3336" y="3069"/>
                      <a:pt x="2336" y="2936"/>
                      <a:pt x="1268" y="2802"/>
                    </a:cubicBezTo>
                    <a:cubicBezTo>
                      <a:pt x="968" y="1802"/>
                      <a:pt x="568" y="901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8"/>
              <p:cNvSpPr/>
              <p:nvPr/>
            </p:nvSpPr>
            <p:spPr>
              <a:xfrm>
                <a:off x="2381875" y="1534875"/>
                <a:ext cx="13845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904" extrusionOk="0">
                    <a:moveTo>
                      <a:pt x="1735" y="0"/>
                    </a:moveTo>
                    <a:cubicBezTo>
                      <a:pt x="1201" y="668"/>
                      <a:pt x="567" y="1435"/>
                      <a:pt x="0" y="2169"/>
                    </a:cubicBezTo>
                    <a:cubicBezTo>
                      <a:pt x="301" y="2969"/>
                      <a:pt x="567" y="3803"/>
                      <a:pt x="868" y="4670"/>
                    </a:cubicBezTo>
                    <a:cubicBezTo>
                      <a:pt x="1802" y="4737"/>
                      <a:pt x="2736" y="4837"/>
                      <a:pt x="3703" y="4904"/>
                    </a:cubicBezTo>
                    <a:cubicBezTo>
                      <a:pt x="4337" y="4137"/>
                      <a:pt x="4937" y="3336"/>
                      <a:pt x="5538" y="2536"/>
                    </a:cubicBezTo>
                    <a:lnTo>
                      <a:pt x="4504" y="134"/>
                    </a:lnTo>
                    <a:cubicBezTo>
                      <a:pt x="3536" y="34"/>
                      <a:pt x="2636" y="0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8"/>
              <p:cNvSpPr/>
              <p:nvPr/>
            </p:nvSpPr>
            <p:spPr>
              <a:xfrm>
                <a:off x="2380200" y="1530700"/>
                <a:ext cx="1459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272" extrusionOk="0">
                    <a:moveTo>
                      <a:pt x="4704" y="268"/>
                    </a:moveTo>
                    <a:lnTo>
                      <a:pt x="4704" y="268"/>
                    </a:lnTo>
                    <a:cubicBezTo>
                      <a:pt x="4997" y="1016"/>
                      <a:pt x="5322" y="1828"/>
                      <a:pt x="5709" y="2704"/>
                    </a:cubicBezTo>
                    <a:lnTo>
                      <a:pt x="5709" y="2704"/>
                    </a:lnTo>
                    <a:cubicBezTo>
                      <a:pt x="5719" y="2693"/>
                      <a:pt x="5728" y="2681"/>
                      <a:pt x="5738" y="2669"/>
                    </a:cubicBezTo>
                    <a:lnTo>
                      <a:pt x="4704" y="268"/>
                    </a:lnTo>
                    <a:close/>
                    <a:moveTo>
                      <a:pt x="1869" y="1"/>
                    </a:moveTo>
                    <a:cubicBezTo>
                      <a:pt x="1635" y="201"/>
                      <a:pt x="1435" y="468"/>
                      <a:pt x="1268" y="701"/>
                    </a:cubicBezTo>
                    <a:cubicBezTo>
                      <a:pt x="1101" y="968"/>
                      <a:pt x="901" y="1168"/>
                      <a:pt x="668" y="1368"/>
                    </a:cubicBezTo>
                    <a:cubicBezTo>
                      <a:pt x="468" y="1602"/>
                      <a:pt x="234" y="1935"/>
                      <a:pt x="1" y="2202"/>
                    </a:cubicBezTo>
                    <a:lnTo>
                      <a:pt x="1" y="2302"/>
                    </a:lnTo>
                    <a:lnTo>
                      <a:pt x="1" y="2336"/>
                    </a:lnTo>
                    <a:cubicBezTo>
                      <a:pt x="301" y="3136"/>
                      <a:pt x="601" y="3970"/>
                      <a:pt x="901" y="4837"/>
                    </a:cubicBezTo>
                    <a:cubicBezTo>
                      <a:pt x="768" y="4938"/>
                      <a:pt x="801" y="4971"/>
                      <a:pt x="801" y="4971"/>
                    </a:cubicBezTo>
                    <a:cubicBezTo>
                      <a:pt x="801" y="5004"/>
                      <a:pt x="835" y="5004"/>
                      <a:pt x="901" y="5004"/>
                    </a:cubicBezTo>
                    <a:lnTo>
                      <a:pt x="935" y="5004"/>
                    </a:lnTo>
                    <a:cubicBezTo>
                      <a:pt x="1869" y="5071"/>
                      <a:pt x="2803" y="5171"/>
                      <a:pt x="3770" y="5271"/>
                    </a:cubicBezTo>
                    <a:lnTo>
                      <a:pt x="3870" y="5271"/>
                    </a:lnTo>
                    <a:cubicBezTo>
                      <a:pt x="3903" y="5271"/>
                      <a:pt x="3903" y="5271"/>
                      <a:pt x="3937" y="5204"/>
                    </a:cubicBezTo>
                    <a:lnTo>
                      <a:pt x="3970" y="5171"/>
                    </a:lnTo>
                    <a:lnTo>
                      <a:pt x="5838" y="2803"/>
                    </a:lnTo>
                    <a:lnTo>
                      <a:pt x="5805" y="2803"/>
                    </a:lnTo>
                    <a:cubicBezTo>
                      <a:pt x="5771" y="2803"/>
                      <a:pt x="5771" y="2803"/>
                      <a:pt x="5738" y="2769"/>
                    </a:cubicBezTo>
                    <a:cubicBezTo>
                      <a:pt x="5728" y="2748"/>
                      <a:pt x="5719" y="2726"/>
                      <a:pt x="5709" y="2704"/>
                    </a:cubicBezTo>
                    <a:lnTo>
                      <a:pt x="5709" y="2704"/>
                    </a:lnTo>
                    <a:cubicBezTo>
                      <a:pt x="5085" y="3460"/>
                      <a:pt x="4462" y="4216"/>
                      <a:pt x="3903" y="5038"/>
                    </a:cubicBezTo>
                    <a:cubicBezTo>
                      <a:pt x="2936" y="4971"/>
                      <a:pt x="1969" y="4871"/>
                      <a:pt x="1068" y="4804"/>
                    </a:cubicBezTo>
                    <a:cubicBezTo>
                      <a:pt x="735" y="3937"/>
                      <a:pt x="434" y="3103"/>
                      <a:pt x="201" y="2302"/>
                    </a:cubicBezTo>
                    <a:cubicBezTo>
                      <a:pt x="768" y="1535"/>
                      <a:pt x="1402" y="801"/>
                      <a:pt x="1969" y="101"/>
                    </a:cubicBezTo>
                    <a:lnTo>
                      <a:pt x="1935" y="101"/>
                    </a:lnTo>
                    <a:cubicBezTo>
                      <a:pt x="1902" y="101"/>
                      <a:pt x="1902" y="101"/>
                      <a:pt x="1869" y="34"/>
                    </a:cubicBez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8"/>
              <p:cNvSpPr/>
              <p:nvPr/>
            </p:nvSpPr>
            <p:spPr>
              <a:xfrm>
                <a:off x="2415225" y="1468600"/>
                <a:ext cx="1259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619" extrusionOk="0">
                    <a:moveTo>
                      <a:pt x="4197" y="0"/>
                    </a:moveTo>
                    <a:cubicBezTo>
                      <a:pt x="2724" y="0"/>
                      <a:pt x="1309" y="363"/>
                      <a:pt x="1" y="1017"/>
                    </a:cubicBezTo>
                    <a:cubicBezTo>
                      <a:pt x="167" y="1484"/>
                      <a:pt x="334" y="1984"/>
                      <a:pt x="534" y="2485"/>
                    </a:cubicBezTo>
                    <a:cubicBezTo>
                      <a:pt x="1368" y="2518"/>
                      <a:pt x="2336" y="2585"/>
                      <a:pt x="3236" y="2618"/>
                    </a:cubicBezTo>
                    <a:cubicBezTo>
                      <a:pt x="3870" y="1918"/>
                      <a:pt x="4437" y="1250"/>
                      <a:pt x="5038" y="650"/>
                    </a:cubicBezTo>
                    <a:lnTo>
                      <a:pt x="4737" y="16"/>
                    </a:lnTo>
                    <a:cubicBezTo>
                      <a:pt x="4557" y="5"/>
                      <a:pt x="4377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8"/>
              <p:cNvSpPr/>
              <p:nvPr/>
            </p:nvSpPr>
            <p:spPr>
              <a:xfrm>
                <a:off x="2411050" y="1468150"/>
                <a:ext cx="1309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737" extrusionOk="0">
                    <a:moveTo>
                      <a:pt x="4971" y="1"/>
                    </a:moveTo>
                    <a:lnTo>
                      <a:pt x="4971" y="1"/>
                    </a:lnTo>
                    <a:cubicBezTo>
                      <a:pt x="5038" y="201"/>
                      <a:pt x="5105" y="401"/>
                      <a:pt x="5238" y="635"/>
                    </a:cubicBezTo>
                    <a:lnTo>
                      <a:pt x="4971" y="1"/>
                    </a:lnTo>
                    <a:close/>
                    <a:moveTo>
                      <a:pt x="5237" y="635"/>
                    </a:moveTo>
                    <a:cubicBezTo>
                      <a:pt x="4718" y="1185"/>
                      <a:pt x="4144" y="1762"/>
                      <a:pt x="3615" y="2393"/>
                    </a:cubicBezTo>
                    <a:lnTo>
                      <a:pt x="3615" y="2393"/>
                    </a:lnTo>
                    <a:cubicBezTo>
                      <a:pt x="4177" y="1755"/>
                      <a:pt x="4734" y="1169"/>
                      <a:pt x="5237" y="635"/>
                    </a:cubicBezTo>
                    <a:close/>
                    <a:moveTo>
                      <a:pt x="168" y="1002"/>
                    </a:moveTo>
                    <a:lnTo>
                      <a:pt x="1" y="1102"/>
                    </a:lnTo>
                    <a:cubicBezTo>
                      <a:pt x="34" y="1202"/>
                      <a:pt x="68" y="1302"/>
                      <a:pt x="134" y="1435"/>
                    </a:cubicBezTo>
                    <a:cubicBezTo>
                      <a:pt x="168" y="1535"/>
                      <a:pt x="134" y="1535"/>
                      <a:pt x="168" y="1602"/>
                    </a:cubicBezTo>
                    <a:cubicBezTo>
                      <a:pt x="234" y="1869"/>
                      <a:pt x="368" y="2136"/>
                      <a:pt x="501" y="2469"/>
                    </a:cubicBezTo>
                    <a:lnTo>
                      <a:pt x="535" y="2536"/>
                    </a:lnTo>
                    <a:lnTo>
                      <a:pt x="535" y="2569"/>
                    </a:lnTo>
                    <a:cubicBezTo>
                      <a:pt x="535" y="2636"/>
                      <a:pt x="568" y="2636"/>
                      <a:pt x="635" y="2636"/>
                    </a:cubicBezTo>
                    <a:lnTo>
                      <a:pt x="668" y="2636"/>
                    </a:lnTo>
                    <a:cubicBezTo>
                      <a:pt x="1535" y="2669"/>
                      <a:pt x="2436" y="2703"/>
                      <a:pt x="3403" y="2736"/>
                    </a:cubicBezTo>
                    <a:lnTo>
                      <a:pt x="3403" y="2703"/>
                    </a:lnTo>
                    <a:lnTo>
                      <a:pt x="3403" y="2636"/>
                    </a:lnTo>
                    <a:cubicBezTo>
                      <a:pt x="3423" y="2614"/>
                      <a:pt x="3442" y="2591"/>
                      <a:pt x="3462" y="2569"/>
                    </a:cubicBezTo>
                    <a:lnTo>
                      <a:pt x="3462" y="2569"/>
                    </a:lnTo>
                    <a:cubicBezTo>
                      <a:pt x="3464" y="2569"/>
                      <a:pt x="3467" y="2569"/>
                      <a:pt x="3470" y="2569"/>
                    </a:cubicBezTo>
                    <a:cubicBezTo>
                      <a:pt x="3518" y="2510"/>
                      <a:pt x="3566" y="2452"/>
                      <a:pt x="3615" y="2393"/>
                    </a:cubicBezTo>
                    <a:lnTo>
                      <a:pt x="3615" y="2393"/>
                    </a:lnTo>
                    <a:cubicBezTo>
                      <a:pt x="3564" y="2451"/>
                      <a:pt x="3513" y="2510"/>
                      <a:pt x="3462" y="2569"/>
                    </a:cubicBezTo>
                    <a:lnTo>
                      <a:pt x="3462" y="2569"/>
                    </a:lnTo>
                    <a:cubicBezTo>
                      <a:pt x="2530" y="2502"/>
                      <a:pt x="1599" y="2469"/>
                      <a:pt x="701" y="2469"/>
                    </a:cubicBezTo>
                    <a:cubicBezTo>
                      <a:pt x="501" y="1969"/>
                      <a:pt x="334" y="1469"/>
                      <a:pt x="168" y="10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8"/>
              <p:cNvSpPr/>
              <p:nvPr/>
            </p:nvSpPr>
            <p:spPr>
              <a:xfrm>
                <a:off x="2604525" y="1552375"/>
                <a:ext cx="137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305" extrusionOk="0">
                    <a:moveTo>
                      <a:pt x="1802" y="1"/>
                    </a:moveTo>
                    <a:cubicBezTo>
                      <a:pt x="1235" y="735"/>
                      <a:pt x="601" y="1435"/>
                      <a:pt x="1" y="2236"/>
                    </a:cubicBezTo>
                    <a:cubicBezTo>
                      <a:pt x="401" y="3103"/>
                      <a:pt x="801" y="4004"/>
                      <a:pt x="1235" y="4938"/>
                    </a:cubicBezTo>
                    <a:cubicBezTo>
                      <a:pt x="2236" y="5071"/>
                      <a:pt x="3270" y="5171"/>
                      <a:pt x="4270" y="5305"/>
                    </a:cubicBezTo>
                    <a:lnTo>
                      <a:pt x="4671" y="4771"/>
                    </a:lnTo>
                    <a:lnTo>
                      <a:pt x="5338" y="3837"/>
                    </a:lnTo>
                    <a:lnTo>
                      <a:pt x="5505" y="3604"/>
                    </a:lnTo>
                    <a:cubicBezTo>
                      <a:pt x="5238" y="2403"/>
                      <a:pt x="4671" y="1269"/>
                      <a:pt x="3937" y="301"/>
                    </a:cubicBezTo>
                    <a:cubicBezTo>
                      <a:pt x="3236" y="168"/>
                      <a:pt x="2503" y="10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8"/>
              <p:cNvSpPr/>
              <p:nvPr/>
            </p:nvSpPr>
            <p:spPr>
              <a:xfrm>
                <a:off x="2720450" y="164830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0" y="934"/>
                    </a:move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8"/>
              <p:cNvSpPr/>
              <p:nvPr/>
            </p:nvSpPr>
            <p:spPr>
              <a:xfrm>
                <a:off x="2600350" y="1606600"/>
                <a:ext cx="35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803" extrusionOk="0">
                    <a:moveTo>
                      <a:pt x="168" y="0"/>
                    </a:moveTo>
                    <a:lnTo>
                      <a:pt x="134" y="67"/>
                    </a:lnTo>
                    <a:cubicBezTo>
                      <a:pt x="134" y="100"/>
                      <a:pt x="101" y="100"/>
                      <a:pt x="68" y="100"/>
                    </a:cubicBezTo>
                    <a:lnTo>
                      <a:pt x="1" y="100"/>
                    </a:lnTo>
                    <a:cubicBezTo>
                      <a:pt x="435" y="968"/>
                      <a:pt x="802" y="1902"/>
                      <a:pt x="1235" y="2802"/>
                    </a:cubicBezTo>
                    <a:lnTo>
                      <a:pt x="1269" y="2769"/>
                    </a:lnTo>
                    <a:cubicBezTo>
                      <a:pt x="1302" y="2735"/>
                      <a:pt x="1302" y="2735"/>
                      <a:pt x="1335" y="2735"/>
                    </a:cubicBezTo>
                    <a:lnTo>
                      <a:pt x="1402" y="2735"/>
                    </a:lnTo>
                    <a:cubicBezTo>
                      <a:pt x="968" y="1801"/>
                      <a:pt x="568" y="901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8"/>
              <p:cNvSpPr/>
              <p:nvPr/>
            </p:nvSpPr>
            <p:spPr>
              <a:xfrm>
                <a:off x="2501950" y="1487350"/>
                <a:ext cx="1434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704" extrusionOk="0">
                    <a:moveTo>
                      <a:pt x="1769" y="0"/>
                    </a:moveTo>
                    <a:cubicBezTo>
                      <a:pt x="1202" y="601"/>
                      <a:pt x="568" y="1268"/>
                      <a:pt x="1" y="1935"/>
                    </a:cubicBezTo>
                    <a:lnTo>
                      <a:pt x="935" y="4403"/>
                    </a:lnTo>
                    <a:cubicBezTo>
                      <a:pt x="1936" y="4503"/>
                      <a:pt x="2936" y="4603"/>
                      <a:pt x="3937" y="4703"/>
                    </a:cubicBezTo>
                    <a:cubicBezTo>
                      <a:pt x="4571" y="3936"/>
                      <a:pt x="5138" y="3202"/>
                      <a:pt x="5738" y="2535"/>
                    </a:cubicBezTo>
                    <a:cubicBezTo>
                      <a:pt x="5338" y="1735"/>
                      <a:pt x="4938" y="934"/>
                      <a:pt x="4571" y="234"/>
                    </a:cubicBezTo>
                    <a:cubicBezTo>
                      <a:pt x="3603" y="134"/>
                      <a:pt x="2703" y="67"/>
                      <a:pt x="1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8"/>
              <p:cNvSpPr/>
              <p:nvPr/>
            </p:nvSpPr>
            <p:spPr>
              <a:xfrm>
                <a:off x="2494450" y="1484850"/>
                <a:ext cx="15180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4971" extrusionOk="0">
                    <a:moveTo>
                      <a:pt x="4737" y="300"/>
                    </a:moveTo>
                    <a:lnTo>
                      <a:pt x="4737" y="300"/>
                    </a:lnTo>
                    <a:cubicBezTo>
                      <a:pt x="5138" y="1034"/>
                      <a:pt x="5538" y="1801"/>
                      <a:pt x="5972" y="2635"/>
                    </a:cubicBezTo>
                    <a:cubicBezTo>
                      <a:pt x="5985" y="2635"/>
                      <a:pt x="5993" y="2641"/>
                      <a:pt x="6000" y="2647"/>
                    </a:cubicBezTo>
                    <a:lnTo>
                      <a:pt x="6000" y="2647"/>
                    </a:lnTo>
                    <a:cubicBezTo>
                      <a:pt x="6013" y="2632"/>
                      <a:pt x="6025" y="2617"/>
                      <a:pt x="6038" y="2602"/>
                    </a:cubicBezTo>
                    <a:cubicBezTo>
                      <a:pt x="5638" y="1801"/>
                      <a:pt x="5204" y="1034"/>
                      <a:pt x="4737" y="300"/>
                    </a:cubicBezTo>
                    <a:close/>
                    <a:moveTo>
                      <a:pt x="1835" y="0"/>
                    </a:moveTo>
                    <a:cubicBezTo>
                      <a:pt x="1235" y="634"/>
                      <a:pt x="634" y="1301"/>
                      <a:pt x="1" y="2001"/>
                    </a:cubicBezTo>
                    <a:lnTo>
                      <a:pt x="1" y="2102"/>
                    </a:lnTo>
                    <a:lnTo>
                      <a:pt x="1" y="2135"/>
                    </a:lnTo>
                    <a:cubicBezTo>
                      <a:pt x="334" y="2935"/>
                      <a:pt x="701" y="3769"/>
                      <a:pt x="1035" y="4637"/>
                    </a:cubicBezTo>
                    <a:cubicBezTo>
                      <a:pt x="1035" y="4670"/>
                      <a:pt x="1068" y="4670"/>
                      <a:pt x="1135" y="4670"/>
                    </a:cubicBezTo>
                    <a:lnTo>
                      <a:pt x="1168" y="4670"/>
                    </a:lnTo>
                    <a:cubicBezTo>
                      <a:pt x="2169" y="4770"/>
                      <a:pt x="3170" y="4870"/>
                      <a:pt x="4170" y="4970"/>
                    </a:cubicBezTo>
                    <a:lnTo>
                      <a:pt x="4204" y="4970"/>
                    </a:lnTo>
                    <a:cubicBezTo>
                      <a:pt x="4237" y="4970"/>
                      <a:pt x="4237" y="4970"/>
                      <a:pt x="4304" y="4937"/>
                    </a:cubicBezTo>
                    <a:lnTo>
                      <a:pt x="4337" y="4870"/>
                    </a:lnTo>
                    <a:cubicBezTo>
                      <a:pt x="4904" y="4136"/>
                      <a:pt x="5538" y="3369"/>
                      <a:pt x="6072" y="2669"/>
                    </a:cubicBezTo>
                    <a:lnTo>
                      <a:pt x="6038" y="2669"/>
                    </a:lnTo>
                    <a:cubicBezTo>
                      <a:pt x="6018" y="2669"/>
                      <a:pt x="6010" y="2657"/>
                      <a:pt x="6000" y="2647"/>
                    </a:cubicBezTo>
                    <a:lnTo>
                      <a:pt x="6000" y="2647"/>
                    </a:lnTo>
                    <a:cubicBezTo>
                      <a:pt x="5413" y="3332"/>
                      <a:pt x="4857" y="4019"/>
                      <a:pt x="4237" y="4770"/>
                    </a:cubicBezTo>
                    <a:cubicBezTo>
                      <a:pt x="3236" y="4637"/>
                      <a:pt x="2236" y="4537"/>
                      <a:pt x="1235" y="4470"/>
                    </a:cubicBezTo>
                    <a:lnTo>
                      <a:pt x="201" y="2035"/>
                    </a:lnTo>
                    <a:cubicBezTo>
                      <a:pt x="835" y="1334"/>
                      <a:pt x="1402" y="667"/>
                      <a:pt x="2002" y="100"/>
                    </a:cubicBezTo>
                    <a:lnTo>
                      <a:pt x="1969" y="100"/>
                    </a:lnTo>
                    <a:cubicBezTo>
                      <a:pt x="1902" y="100"/>
                      <a:pt x="1902" y="100"/>
                      <a:pt x="1869" y="33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8"/>
              <p:cNvSpPr/>
              <p:nvPr/>
            </p:nvSpPr>
            <p:spPr>
              <a:xfrm>
                <a:off x="2619550" y="1492350"/>
                <a:ext cx="792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7" y="701"/>
                      <a:pt x="801" y="1468"/>
                      <a:pt x="1168" y="2235"/>
                    </a:cubicBezTo>
                    <a:lnTo>
                      <a:pt x="3169" y="2502"/>
                    </a:lnTo>
                    <a:cubicBezTo>
                      <a:pt x="2936" y="2235"/>
                      <a:pt x="2735" y="2002"/>
                      <a:pt x="2502" y="1735"/>
                    </a:cubicBezTo>
                    <a:cubicBezTo>
                      <a:pt x="1801" y="1034"/>
                      <a:pt x="901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8"/>
              <p:cNvSpPr/>
              <p:nvPr/>
            </p:nvSpPr>
            <p:spPr>
              <a:xfrm>
                <a:off x="2616200" y="1492350"/>
                <a:ext cx="86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36" extrusionOk="0">
                    <a:moveTo>
                      <a:pt x="168" y="0"/>
                    </a:moveTo>
                    <a:lnTo>
                      <a:pt x="134" y="34"/>
                    </a:lnTo>
                    <a:cubicBezTo>
                      <a:pt x="134" y="34"/>
                      <a:pt x="101" y="67"/>
                      <a:pt x="34" y="67"/>
                    </a:cubicBezTo>
                    <a:lnTo>
                      <a:pt x="1" y="67"/>
                    </a:lnTo>
                    <a:cubicBezTo>
                      <a:pt x="368" y="767"/>
                      <a:pt x="801" y="1568"/>
                      <a:pt x="1202" y="2402"/>
                    </a:cubicBezTo>
                    <a:cubicBezTo>
                      <a:pt x="1202" y="2435"/>
                      <a:pt x="1268" y="2435"/>
                      <a:pt x="1302" y="2435"/>
                    </a:cubicBezTo>
                    <a:lnTo>
                      <a:pt x="1335" y="2435"/>
                    </a:lnTo>
                    <a:cubicBezTo>
                      <a:pt x="2036" y="2535"/>
                      <a:pt x="2769" y="2602"/>
                      <a:pt x="3470" y="2736"/>
                    </a:cubicBezTo>
                    <a:cubicBezTo>
                      <a:pt x="3437" y="2669"/>
                      <a:pt x="3370" y="2602"/>
                      <a:pt x="3336" y="2569"/>
                    </a:cubicBezTo>
                    <a:cubicBezTo>
                      <a:pt x="2636" y="2402"/>
                      <a:pt x="2002" y="2335"/>
                      <a:pt x="1335" y="2235"/>
                    </a:cubicBezTo>
                    <a:cubicBezTo>
                      <a:pt x="935" y="1468"/>
                      <a:pt x="534" y="667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8"/>
              <p:cNvSpPr/>
              <p:nvPr/>
            </p:nvSpPr>
            <p:spPr>
              <a:xfrm>
                <a:off x="2539475" y="1469000"/>
                <a:ext cx="751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8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67"/>
                      <a:pt x="168" y="401"/>
                      <a:pt x="268" y="567"/>
                    </a:cubicBezTo>
                    <a:cubicBezTo>
                      <a:pt x="1135" y="634"/>
                      <a:pt x="2069" y="734"/>
                      <a:pt x="3003" y="801"/>
                    </a:cubicBezTo>
                    <a:cubicBezTo>
                      <a:pt x="2036" y="401"/>
                      <a:pt x="1035" y="1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8"/>
              <p:cNvSpPr/>
              <p:nvPr/>
            </p:nvSpPr>
            <p:spPr>
              <a:xfrm>
                <a:off x="2533650" y="14690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extrusionOk="0">
                    <a:moveTo>
                      <a:pt x="0" y="0"/>
                    </a:moveTo>
                    <a:cubicBezTo>
                      <a:pt x="134" y="234"/>
                      <a:pt x="234" y="434"/>
                      <a:pt x="334" y="667"/>
                    </a:cubicBezTo>
                    <a:cubicBezTo>
                      <a:pt x="334" y="734"/>
                      <a:pt x="367" y="734"/>
                      <a:pt x="434" y="734"/>
                    </a:cubicBezTo>
                    <a:lnTo>
                      <a:pt x="467" y="734"/>
                    </a:lnTo>
                    <a:cubicBezTo>
                      <a:pt x="1368" y="801"/>
                      <a:pt x="2335" y="834"/>
                      <a:pt x="3269" y="968"/>
                    </a:cubicBezTo>
                    <a:lnTo>
                      <a:pt x="3303" y="968"/>
                    </a:lnTo>
                    <a:cubicBezTo>
                      <a:pt x="3336" y="968"/>
                      <a:pt x="3336" y="968"/>
                      <a:pt x="3369" y="934"/>
                    </a:cubicBezTo>
                    <a:lnTo>
                      <a:pt x="3436" y="901"/>
                    </a:lnTo>
                    <a:lnTo>
                      <a:pt x="3203" y="801"/>
                    </a:lnTo>
                    <a:cubicBezTo>
                      <a:pt x="2302" y="734"/>
                      <a:pt x="1368" y="634"/>
                      <a:pt x="501" y="567"/>
                    </a:cubicBezTo>
                    <a:cubicBezTo>
                      <a:pt x="434" y="401"/>
                      <a:pt x="334" y="167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8"/>
              <p:cNvSpPr/>
              <p:nvPr/>
            </p:nvSpPr>
            <p:spPr>
              <a:xfrm>
                <a:off x="2713775" y="1648300"/>
                <a:ext cx="3672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170" extrusionOk="0">
                    <a:moveTo>
                      <a:pt x="1201" y="0"/>
                    </a:moveTo>
                    <a:cubicBezTo>
                      <a:pt x="801" y="500"/>
                      <a:pt x="434" y="1067"/>
                      <a:pt x="1" y="1601"/>
                    </a:cubicBezTo>
                    <a:cubicBezTo>
                      <a:pt x="434" y="2435"/>
                      <a:pt x="801" y="3302"/>
                      <a:pt x="1135" y="4170"/>
                    </a:cubicBezTo>
                    <a:cubicBezTo>
                      <a:pt x="1468" y="2802"/>
                      <a:pt x="1468" y="1401"/>
                      <a:pt x="1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8"/>
              <p:cNvSpPr/>
              <p:nvPr/>
            </p:nvSpPr>
            <p:spPr>
              <a:xfrm>
                <a:off x="2710450" y="1641625"/>
                <a:ext cx="31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04" extrusionOk="0">
                    <a:moveTo>
                      <a:pt x="1234" y="0"/>
                    </a:moveTo>
                    <a:lnTo>
                      <a:pt x="1068" y="234"/>
                    </a:lnTo>
                    <a:lnTo>
                      <a:pt x="400" y="1201"/>
                    </a:lnTo>
                    <a:lnTo>
                      <a:pt x="0" y="1735"/>
                    </a:lnTo>
                    <a:lnTo>
                      <a:pt x="33" y="1735"/>
                    </a:lnTo>
                    <a:cubicBezTo>
                      <a:pt x="67" y="1735"/>
                      <a:pt x="100" y="1768"/>
                      <a:pt x="100" y="1768"/>
                    </a:cubicBezTo>
                    <a:lnTo>
                      <a:pt x="119" y="1811"/>
                    </a:lnTo>
                    <a:lnTo>
                      <a:pt x="119" y="1811"/>
                    </a:lnTo>
                    <a:cubicBezTo>
                      <a:pt x="544" y="1254"/>
                      <a:pt x="906" y="760"/>
                      <a:pt x="1268" y="234"/>
                    </a:cubicBezTo>
                    <a:lnTo>
                      <a:pt x="1234" y="0"/>
                    </a:lnTo>
                    <a:close/>
                    <a:moveTo>
                      <a:pt x="119" y="1811"/>
                    </a:moveTo>
                    <a:cubicBezTo>
                      <a:pt x="112" y="1819"/>
                      <a:pt x="106" y="1827"/>
                      <a:pt x="100" y="1835"/>
                    </a:cubicBezTo>
                    <a:cubicBezTo>
                      <a:pt x="413" y="2574"/>
                      <a:pt x="750" y="3290"/>
                      <a:pt x="1070" y="4022"/>
                    </a:cubicBezTo>
                    <a:lnTo>
                      <a:pt x="1070" y="4022"/>
                    </a:lnTo>
                    <a:lnTo>
                      <a:pt x="119" y="1811"/>
                    </a:lnTo>
                    <a:close/>
                    <a:moveTo>
                      <a:pt x="1070" y="4022"/>
                    </a:moveTo>
                    <a:lnTo>
                      <a:pt x="1234" y="4403"/>
                    </a:lnTo>
                    <a:cubicBezTo>
                      <a:pt x="1180" y="4276"/>
                      <a:pt x="1126" y="4149"/>
                      <a:pt x="1070" y="40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8"/>
              <p:cNvSpPr/>
              <p:nvPr/>
            </p:nvSpPr>
            <p:spPr>
              <a:xfrm>
                <a:off x="2587025" y="1680800"/>
                <a:ext cx="15262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06" extrusionOk="0">
                    <a:moveTo>
                      <a:pt x="1868" y="1"/>
                    </a:moveTo>
                    <a:lnTo>
                      <a:pt x="0" y="2469"/>
                    </a:lnTo>
                    <a:lnTo>
                      <a:pt x="1201" y="5338"/>
                    </a:lnTo>
                    <a:lnTo>
                      <a:pt x="4303" y="5705"/>
                    </a:lnTo>
                    <a:cubicBezTo>
                      <a:pt x="4937" y="4871"/>
                      <a:pt x="5504" y="4037"/>
                      <a:pt x="6105" y="3270"/>
                    </a:cubicBezTo>
                    <a:cubicBezTo>
                      <a:pt x="5771" y="2269"/>
                      <a:pt x="5337" y="1302"/>
                      <a:pt x="4937" y="368"/>
                    </a:cubicBezTo>
                    <a:cubicBezTo>
                      <a:pt x="3936" y="268"/>
                      <a:pt x="2936" y="134"/>
                      <a:pt x="1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8"/>
              <p:cNvSpPr/>
              <p:nvPr/>
            </p:nvSpPr>
            <p:spPr>
              <a:xfrm>
                <a:off x="2582850" y="1676650"/>
                <a:ext cx="16097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571" extrusionOk="0">
                    <a:moveTo>
                      <a:pt x="2035" y="0"/>
                    </a:moveTo>
                    <a:cubicBezTo>
                      <a:pt x="2002" y="0"/>
                      <a:pt x="1969" y="0"/>
                      <a:pt x="1969" y="34"/>
                    </a:cubicBezTo>
                    <a:lnTo>
                      <a:pt x="1935" y="67"/>
                    </a:lnTo>
                    <a:cubicBezTo>
                      <a:pt x="1301" y="867"/>
                      <a:pt x="668" y="1701"/>
                      <a:pt x="34" y="2535"/>
                    </a:cubicBezTo>
                    <a:lnTo>
                      <a:pt x="0" y="2569"/>
                    </a:lnTo>
                    <a:lnTo>
                      <a:pt x="0" y="2669"/>
                    </a:lnTo>
                    <a:lnTo>
                      <a:pt x="34" y="2702"/>
                    </a:lnTo>
                    <a:cubicBezTo>
                      <a:pt x="467" y="3669"/>
                      <a:pt x="868" y="4637"/>
                      <a:pt x="1268" y="5571"/>
                    </a:cubicBezTo>
                    <a:lnTo>
                      <a:pt x="1301" y="5537"/>
                    </a:lnTo>
                    <a:cubicBezTo>
                      <a:pt x="1335" y="5504"/>
                      <a:pt x="1335" y="5504"/>
                      <a:pt x="1368" y="5504"/>
                    </a:cubicBezTo>
                    <a:lnTo>
                      <a:pt x="1435" y="5504"/>
                    </a:lnTo>
                    <a:lnTo>
                      <a:pt x="201" y="2635"/>
                    </a:lnTo>
                    <a:lnTo>
                      <a:pt x="2102" y="167"/>
                    </a:lnTo>
                    <a:cubicBezTo>
                      <a:pt x="3103" y="300"/>
                      <a:pt x="4137" y="400"/>
                      <a:pt x="5137" y="534"/>
                    </a:cubicBezTo>
                    <a:cubicBezTo>
                      <a:pt x="5538" y="1468"/>
                      <a:pt x="5971" y="2402"/>
                      <a:pt x="6338" y="3369"/>
                    </a:cubicBezTo>
                    <a:cubicBezTo>
                      <a:pt x="6372" y="3236"/>
                      <a:pt x="6372" y="3169"/>
                      <a:pt x="6438" y="3102"/>
                    </a:cubicBezTo>
                    <a:cubicBezTo>
                      <a:pt x="6005" y="2168"/>
                      <a:pt x="5638" y="1301"/>
                      <a:pt x="5238" y="434"/>
                    </a:cubicBezTo>
                    <a:cubicBezTo>
                      <a:pt x="5238" y="367"/>
                      <a:pt x="5204" y="367"/>
                      <a:pt x="5171" y="367"/>
                    </a:cubicBezTo>
                    <a:lnTo>
                      <a:pt x="5137" y="367"/>
                    </a:lnTo>
                    <a:cubicBezTo>
                      <a:pt x="4137" y="267"/>
                      <a:pt x="3136" y="134"/>
                      <a:pt x="2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8"/>
              <p:cNvSpPr/>
              <p:nvPr/>
            </p:nvSpPr>
            <p:spPr>
              <a:xfrm>
                <a:off x="2699600" y="1775875"/>
                <a:ext cx="367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3" extrusionOk="0">
                    <a:moveTo>
                      <a:pt x="1468" y="1"/>
                    </a:moveTo>
                    <a:cubicBezTo>
                      <a:pt x="968" y="668"/>
                      <a:pt x="501" y="1335"/>
                      <a:pt x="0" y="2002"/>
                    </a:cubicBezTo>
                    <a:lnTo>
                      <a:pt x="167" y="2402"/>
                    </a:lnTo>
                    <a:cubicBezTo>
                      <a:pt x="701" y="1669"/>
                      <a:pt x="1168" y="868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8"/>
              <p:cNvSpPr/>
              <p:nvPr/>
            </p:nvSpPr>
            <p:spPr>
              <a:xfrm>
                <a:off x="2696275" y="1760025"/>
                <a:ext cx="4505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004" extrusionOk="0">
                    <a:moveTo>
                      <a:pt x="1801" y="1"/>
                    </a:moveTo>
                    <a:lnTo>
                      <a:pt x="1801" y="1"/>
                    </a:lnTo>
                    <a:cubicBezTo>
                      <a:pt x="1201" y="801"/>
                      <a:pt x="600" y="1635"/>
                      <a:pt x="0" y="2469"/>
                    </a:cubicBezTo>
                    <a:lnTo>
                      <a:pt x="0" y="2503"/>
                    </a:lnTo>
                    <a:cubicBezTo>
                      <a:pt x="67" y="2503"/>
                      <a:pt x="100" y="2536"/>
                      <a:pt x="100" y="2536"/>
                    </a:cubicBezTo>
                    <a:lnTo>
                      <a:pt x="300" y="3003"/>
                    </a:lnTo>
                    <a:lnTo>
                      <a:pt x="133" y="2569"/>
                    </a:lnTo>
                    <a:cubicBezTo>
                      <a:pt x="634" y="1936"/>
                      <a:pt x="1134" y="1268"/>
                      <a:pt x="1601" y="568"/>
                    </a:cubicBezTo>
                    <a:cubicBezTo>
                      <a:pt x="1668" y="368"/>
                      <a:pt x="1735" y="201"/>
                      <a:pt x="1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8"/>
              <p:cNvSpPr/>
              <p:nvPr/>
            </p:nvSpPr>
            <p:spPr>
              <a:xfrm>
                <a:off x="2570350" y="1817575"/>
                <a:ext cx="1284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004" extrusionOk="0">
                    <a:moveTo>
                      <a:pt x="1868" y="1"/>
                    </a:moveTo>
                    <a:cubicBezTo>
                      <a:pt x="1268" y="834"/>
                      <a:pt x="634" y="1668"/>
                      <a:pt x="0" y="2469"/>
                    </a:cubicBezTo>
                    <a:lnTo>
                      <a:pt x="0" y="2502"/>
                    </a:lnTo>
                    <a:cubicBezTo>
                      <a:pt x="200" y="3003"/>
                      <a:pt x="467" y="3503"/>
                      <a:pt x="667" y="4003"/>
                    </a:cubicBezTo>
                    <a:cubicBezTo>
                      <a:pt x="2469" y="3436"/>
                      <a:pt x="4003" y="2369"/>
                      <a:pt x="5137" y="901"/>
                    </a:cubicBezTo>
                    <a:cubicBezTo>
                      <a:pt x="5137" y="734"/>
                      <a:pt x="5037" y="568"/>
                      <a:pt x="4970" y="367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8"/>
              <p:cNvSpPr/>
              <p:nvPr/>
            </p:nvSpPr>
            <p:spPr>
              <a:xfrm>
                <a:off x="2567000" y="1813400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2002" y="1"/>
                    </a:moveTo>
                    <a:cubicBezTo>
                      <a:pt x="1969" y="1"/>
                      <a:pt x="1935" y="1"/>
                      <a:pt x="1935" y="34"/>
                    </a:cubicBezTo>
                    <a:lnTo>
                      <a:pt x="1902" y="67"/>
                    </a:lnTo>
                    <a:cubicBezTo>
                      <a:pt x="1268" y="901"/>
                      <a:pt x="634" y="1735"/>
                      <a:pt x="1" y="2536"/>
                    </a:cubicBezTo>
                    <a:lnTo>
                      <a:pt x="67" y="2536"/>
                    </a:lnTo>
                    <a:cubicBezTo>
                      <a:pt x="101" y="2536"/>
                      <a:pt x="134" y="2569"/>
                      <a:pt x="134" y="2569"/>
                    </a:cubicBezTo>
                    <a:lnTo>
                      <a:pt x="167" y="2603"/>
                    </a:lnTo>
                    <a:cubicBezTo>
                      <a:pt x="801" y="1835"/>
                      <a:pt x="1435" y="1001"/>
                      <a:pt x="2069" y="168"/>
                    </a:cubicBezTo>
                    <a:lnTo>
                      <a:pt x="5138" y="534"/>
                    </a:lnTo>
                    <a:cubicBezTo>
                      <a:pt x="5238" y="701"/>
                      <a:pt x="5304" y="868"/>
                      <a:pt x="5338" y="1068"/>
                    </a:cubicBezTo>
                    <a:cubicBezTo>
                      <a:pt x="5405" y="1035"/>
                      <a:pt x="5438" y="935"/>
                      <a:pt x="5471" y="901"/>
                    </a:cubicBezTo>
                    <a:lnTo>
                      <a:pt x="5271" y="401"/>
                    </a:lnTo>
                    <a:cubicBezTo>
                      <a:pt x="5271" y="368"/>
                      <a:pt x="5238" y="368"/>
                      <a:pt x="5171" y="368"/>
                    </a:cubicBezTo>
                    <a:lnTo>
                      <a:pt x="5138" y="368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8"/>
              <p:cNvSpPr/>
              <p:nvPr/>
            </p:nvSpPr>
            <p:spPr>
              <a:xfrm>
                <a:off x="2571175" y="1880125"/>
                <a:ext cx="167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0" y="0"/>
                    </a:moveTo>
                    <a:cubicBezTo>
                      <a:pt x="134" y="286"/>
                      <a:pt x="267" y="572"/>
                      <a:pt x="394" y="857"/>
                    </a:cubicBezTo>
                    <a:lnTo>
                      <a:pt x="394" y="857"/>
                    </a:lnTo>
                    <a:cubicBezTo>
                      <a:pt x="276" y="582"/>
                      <a:pt x="148" y="296"/>
                      <a:pt x="0" y="0"/>
                    </a:cubicBezTo>
                    <a:close/>
                    <a:moveTo>
                      <a:pt x="394" y="857"/>
                    </a:moveTo>
                    <a:lnTo>
                      <a:pt x="394" y="857"/>
                    </a:lnTo>
                    <a:cubicBezTo>
                      <a:pt x="489" y="1079"/>
                      <a:pt x="578" y="1293"/>
                      <a:pt x="668" y="1501"/>
                    </a:cubicBezTo>
                    <a:cubicBezTo>
                      <a:pt x="582" y="1287"/>
                      <a:pt x="490" y="1072"/>
                      <a:pt x="394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8"/>
              <p:cNvSpPr/>
              <p:nvPr/>
            </p:nvSpPr>
            <p:spPr>
              <a:xfrm>
                <a:off x="2456925" y="1872625"/>
                <a:ext cx="12845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277" extrusionOk="0">
                    <a:moveTo>
                      <a:pt x="1368" y="0"/>
                    </a:moveTo>
                    <a:lnTo>
                      <a:pt x="1" y="1901"/>
                    </a:lnTo>
                    <a:cubicBezTo>
                      <a:pt x="834" y="2152"/>
                      <a:pt x="1685" y="2277"/>
                      <a:pt x="2544" y="2277"/>
                    </a:cubicBezTo>
                    <a:cubicBezTo>
                      <a:pt x="3403" y="2277"/>
                      <a:pt x="4270" y="2152"/>
                      <a:pt x="5138" y="1901"/>
                    </a:cubicBezTo>
                    <a:lnTo>
                      <a:pt x="4404" y="367"/>
                    </a:lnTo>
                    <a:cubicBezTo>
                      <a:pt x="3403" y="234"/>
                      <a:pt x="2369" y="134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8"/>
              <p:cNvSpPr/>
              <p:nvPr/>
            </p:nvSpPr>
            <p:spPr>
              <a:xfrm>
                <a:off x="2451925" y="1868450"/>
                <a:ext cx="1359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069" extrusionOk="0">
                    <a:moveTo>
                      <a:pt x="1535" y="0"/>
                    </a:moveTo>
                    <a:cubicBezTo>
                      <a:pt x="1501" y="0"/>
                      <a:pt x="1435" y="0"/>
                      <a:pt x="1435" y="34"/>
                    </a:cubicBezTo>
                    <a:lnTo>
                      <a:pt x="1401" y="100"/>
                    </a:lnTo>
                    <a:lnTo>
                      <a:pt x="768" y="968"/>
                    </a:lnTo>
                    <a:lnTo>
                      <a:pt x="0" y="2035"/>
                    </a:lnTo>
                    <a:lnTo>
                      <a:pt x="201" y="2068"/>
                    </a:lnTo>
                    <a:lnTo>
                      <a:pt x="1568" y="167"/>
                    </a:lnTo>
                    <a:cubicBezTo>
                      <a:pt x="2569" y="301"/>
                      <a:pt x="3570" y="401"/>
                      <a:pt x="4604" y="534"/>
                    </a:cubicBezTo>
                    <a:lnTo>
                      <a:pt x="5271" y="2035"/>
                    </a:lnTo>
                    <a:lnTo>
                      <a:pt x="5438" y="2002"/>
                    </a:lnTo>
                    <a:cubicBezTo>
                      <a:pt x="5237" y="1501"/>
                      <a:pt x="5037" y="1001"/>
                      <a:pt x="4770" y="467"/>
                    </a:cubicBezTo>
                    <a:lnTo>
                      <a:pt x="4737" y="434"/>
                    </a:lnTo>
                    <a:cubicBezTo>
                      <a:pt x="4737" y="367"/>
                      <a:pt x="4704" y="367"/>
                      <a:pt x="4670" y="367"/>
                    </a:cubicBezTo>
                    <a:lnTo>
                      <a:pt x="4604" y="367"/>
                    </a:lnTo>
                    <a:cubicBezTo>
                      <a:pt x="3603" y="267"/>
                      <a:pt x="2569" y="134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8"/>
              <p:cNvSpPr/>
              <p:nvPr/>
            </p:nvSpPr>
            <p:spPr>
              <a:xfrm>
                <a:off x="2844700" y="2247800"/>
                <a:ext cx="80977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10164" extrusionOk="0">
                    <a:moveTo>
                      <a:pt x="1777" y="1"/>
                    </a:moveTo>
                    <a:cubicBezTo>
                      <a:pt x="1257" y="1"/>
                      <a:pt x="763" y="262"/>
                      <a:pt x="468" y="704"/>
                    </a:cubicBezTo>
                    <a:cubicBezTo>
                      <a:pt x="1" y="1472"/>
                      <a:pt x="201" y="2439"/>
                      <a:pt x="901" y="2873"/>
                    </a:cubicBezTo>
                    <a:cubicBezTo>
                      <a:pt x="2903" y="4174"/>
                      <a:pt x="4904" y="5374"/>
                      <a:pt x="7006" y="6542"/>
                    </a:cubicBezTo>
                    <a:cubicBezTo>
                      <a:pt x="8040" y="7142"/>
                      <a:pt x="9074" y="7709"/>
                      <a:pt x="10175" y="8276"/>
                    </a:cubicBezTo>
                    <a:cubicBezTo>
                      <a:pt x="10742" y="8510"/>
                      <a:pt x="11309" y="8810"/>
                      <a:pt x="11876" y="9044"/>
                    </a:cubicBezTo>
                    <a:cubicBezTo>
                      <a:pt x="12510" y="9344"/>
                      <a:pt x="13177" y="9611"/>
                      <a:pt x="13844" y="9778"/>
                    </a:cubicBezTo>
                    <a:cubicBezTo>
                      <a:pt x="14975" y="10047"/>
                      <a:pt x="16150" y="10164"/>
                      <a:pt x="17333" y="10164"/>
                    </a:cubicBezTo>
                    <a:cubicBezTo>
                      <a:pt x="17615" y="10164"/>
                      <a:pt x="17898" y="10157"/>
                      <a:pt x="18180" y="10144"/>
                    </a:cubicBezTo>
                    <a:cubicBezTo>
                      <a:pt x="19448" y="10111"/>
                      <a:pt x="20715" y="9978"/>
                      <a:pt x="22016" y="9778"/>
                    </a:cubicBezTo>
                    <a:cubicBezTo>
                      <a:pt x="23251" y="9544"/>
                      <a:pt x="24451" y="9311"/>
                      <a:pt x="25686" y="9044"/>
                    </a:cubicBezTo>
                    <a:cubicBezTo>
                      <a:pt x="26253" y="8944"/>
                      <a:pt x="26853" y="8810"/>
                      <a:pt x="27487" y="8643"/>
                    </a:cubicBezTo>
                    <a:cubicBezTo>
                      <a:pt x="28087" y="8477"/>
                      <a:pt x="28654" y="8343"/>
                      <a:pt x="29322" y="8143"/>
                    </a:cubicBezTo>
                    <a:cubicBezTo>
                      <a:pt x="29422" y="8110"/>
                      <a:pt x="29555" y="8043"/>
                      <a:pt x="29722" y="7976"/>
                    </a:cubicBezTo>
                    <a:cubicBezTo>
                      <a:pt x="31523" y="7209"/>
                      <a:pt x="32390" y="5208"/>
                      <a:pt x="31657" y="3406"/>
                    </a:cubicBezTo>
                    <a:cubicBezTo>
                      <a:pt x="31077" y="2070"/>
                      <a:pt x="29792" y="1230"/>
                      <a:pt x="28422" y="1230"/>
                    </a:cubicBezTo>
                    <a:cubicBezTo>
                      <a:pt x="27979" y="1230"/>
                      <a:pt x="27527" y="1318"/>
                      <a:pt x="27087" y="1505"/>
                    </a:cubicBezTo>
                    <a:cubicBezTo>
                      <a:pt x="26653" y="1705"/>
                      <a:pt x="26153" y="1872"/>
                      <a:pt x="25586" y="2105"/>
                    </a:cubicBezTo>
                    <a:cubicBezTo>
                      <a:pt x="25052" y="2306"/>
                      <a:pt x="24551" y="2472"/>
                      <a:pt x="24018" y="2639"/>
                    </a:cubicBezTo>
                    <a:cubicBezTo>
                      <a:pt x="22984" y="2973"/>
                      <a:pt x="21883" y="3306"/>
                      <a:pt x="20849" y="3540"/>
                    </a:cubicBezTo>
                    <a:cubicBezTo>
                      <a:pt x="19848" y="3840"/>
                      <a:pt x="18814" y="4040"/>
                      <a:pt x="17747" y="4174"/>
                    </a:cubicBezTo>
                    <a:cubicBezTo>
                      <a:pt x="17246" y="4274"/>
                      <a:pt x="16813" y="4307"/>
                      <a:pt x="16312" y="4307"/>
                    </a:cubicBezTo>
                    <a:cubicBezTo>
                      <a:pt x="16185" y="4317"/>
                      <a:pt x="16064" y="4321"/>
                      <a:pt x="15945" y="4321"/>
                    </a:cubicBezTo>
                    <a:cubicBezTo>
                      <a:pt x="15658" y="4321"/>
                      <a:pt x="15385" y="4297"/>
                      <a:pt x="15078" y="4274"/>
                    </a:cubicBezTo>
                    <a:cubicBezTo>
                      <a:pt x="14678" y="4174"/>
                      <a:pt x="14177" y="4107"/>
                      <a:pt x="13677" y="3973"/>
                    </a:cubicBezTo>
                    <a:cubicBezTo>
                      <a:pt x="13177" y="3840"/>
                      <a:pt x="12643" y="3707"/>
                      <a:pt x="12076" y="3540"/>
                    </a:cubicBezTo>
                    <a:cubicBezTo>
                      <a:pt x="11008" y="3273"/>
                      <a:pt x="9908" y="2873"/>
                      <a:pt x="8840" y="2506"/>
                    </a:cubicBezTo>
                    <a:cubicBezTo>
                      <a:pt x="6672" y="1772"/>
                      <a:pt x="4504" y="938"/>
                      <a:pt x="2336" y="104"/>
                    </a:cubicBezTo>
                    <a:cubicBezTo>
                      <a:pt x="2151" y="34"/>
                      <a:pt x="1963" y="1"/>
                      <a:pt x="1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8"/>
              <p:cNvSpPr/>
              <p:nvPr/>
            </p:nvSpPr>
            <p:spPr>
              <a:xfrm>
                <a:off x="2692100" y="2154375"/>
                <a:ext cx="185975" cy="16995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6798" extrusionOk="0">
                    <a:moveTo>
                      <a:pt x="1595" y="0"/>
                    </a:moveTo>
                    <a:cubicBezTo>
                      <a:pt x="1201" y="0"/>
                      <a:pt x="819" y="226"/>
                      <a:pt x="667" y="605"/>
                    </a:cubicBezTo>
                    <a:lnTo>
                      <a:pt x="167" y="1706"/>
                    </a:lnTo>
                    <a:cubicBezTo>
                      <a:pt x="0" y="2106"/>
                      <a:pt x="0" y="2607"/>
                      <a:pt x="134" y="3074"/>
                    </a:cubicBezTo>
                    <a:cubicBezTo>
                      <a:pt x="300" y="3708"/>
                      <a:pt x="667" y="4241"/>
                      <a:pt x="1201" y="4608"/>
                    </a:cubicBezTo>
                    <a:lnTo>
                      <a:pt x="2435" y="5375"/>
                    </a:lnTo>
                    <a:cubicBezTo>
                      <a:pt x="3102" y="5776"/>
                      <a:pt x="4503" y="6676"/>
                      <a:pt x="5271" y="6776"/>
                    </a:cubicBezTo>
                    <a:cubicBezTo>
                      <a:pt x="5356" y="6791"/>
                      <a:pt x="5442" y="6797"/>
                      <a:pt x="5527" y="6797"/>
                    </a:cubicBezTo>
                    <a:cubicBezTo>
                      <a:pt x="5841" y="6797"/>
                      <a:pt x="6150" y="6707"/>
                      <a:pt x="6438" y="6576"/>
                    </a:cubicBezTo>
                    <a:cubicBezTo>
                      <a:pt x="6672" y="6443"/>
                      <a:pt x="6838" y="6209"/>
                      <a:pt x="6939" y="5942"/>
                    </a:cubicBezTo>
                    <a:lnTo>
                      <a:pt x="7272" y="4775"/>
                    </a:lnTo>
                    <a:cubicBezTo>
                      <a:pt x="7439" y="4074"/>
                      <a:pt x="7272" y="3307"/>
                      <a:pt x="6772" y="2740"/>
                    </a:cubicBezTo>
                    <a:cubicBezTo>
                      <a:pt x="5704" y="1539"/>
                      <a:pt x="3870" y="1039"/>
                      <a:pt x="3870" y="1039"/>
                    </a:cubicBezTo>
                    <a:lnTo>
                      <a:pt x="2102" y="138"/>
                    </a:lnTo>
                    <a:cubicBezTo>
                      <a:pt x="2035" y="105"/>
                      <a:pt x="2002" y="72"/>
                      <a:pt x="1968" y="72"/>
                    </a:cubicBezTo>
                    <a:cubicBezTo>
                      <a:pt x="1847" y="23"/>
                      <a:pt x="1720" y="0"/>
                      <a:pt x="159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8"/>
              <p:cNvSpPr/>
              <p:nvPr/>
            </p:nvSpPr>
            <p:spPr>
              <a:xfrm>
                <a:off x="2775325" y="2142525"/>
                <a:ext cx="147800" cy="1448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5793" extrusionOk="0">
                    <a:moveTo>
                      <a:pt x="394" y="1"/>
                    </a:moveTo>
                    <a:cubicBezTo>
                      <a:pt x="0" y="1"/>
                      <a:pt x="54" y="700"/>
                      <a:pt x="641" y="1313"/>
                    </a:cubicBezTo>
                    <a:cubicBezTo>
                      <a:pt x="2742" y="3414"/>
                      <a:pt x="1575" y="3681"/>
                      <a:pt x="2409" y="4215"/>
                    </a:cubicBezTo>
                    <a:cubicBezTo>
                      <a:pt x="2409" y="4215"/>
                      <a:pt x="2915" y="5793"/>
                      <a:pt x="3601" y="5793"/>
                    </a:cubicBezTo>
                    <a:cubicBezTo>
                      <a:pt x="3812" y="5793"/>
                      <a:pt x="4041" y="5642"/>
                      <a:pt x="4277" y="5249"/>
                    </a:cubicBezTo>
                    <a:cubicBezTo>
                      <a:pt x="5911" y="2514"/>
                      <a:pt x="2409" y="1246"/>
                      <a:pt x="774" y="145"/>
                    </a:cubicBezTo>
                    <a:cubicBezTo>
                      <a:pt x="620" y="45"/>
                      <a:pt x="493" y="1"/>
                      <a:pt x="394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8"/>
              <p:cNvSpPr/>
              <p:nvPr/>
            </p:nvSpPr>
            <p:spPr>
              <a:xfrm>
                <a:off x="2836375" y="2235375"/>
                <a:ext cx="1051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71" extrusionOk="0">
                    <a:moveTo>
                      <a:pt x="0" y="2936"/>
                    </a:move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0" y="2936"/>
                      <a:pt x="0" y="2936"/>
                      <a:pt x="0" y="2936"/>
                    </a:cubicBezTo>
                    <a:close/>
                    <a:moveTo>
                      <a:pt x="1687" y="0"/>
                    </a:moveTo>
                    <a:cubicBezTo>
                      <a:pt x="863" y="0"/>
                      <a:pt x="42" y="2936"/>
                      <a:pt x="1" y="2936"/>
                    </a:cubicBez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667" y="3503"/>
                      <a:pt x="1401" y="4003"/>
                      <a:pt x="2202" y="4370"/>
                    </a:cubicBezTo>
                    <a:cubicBezTo>
                      <a:pt x="2735" y="4103"/>
                      <a:pt x="4036" y="2469"/>
                      <a:pt x="4203" y="1001"/>
                    </a:cubicBezTo>
                    <a:cubicBezTo>
                      <a:pt x="3636" y="434"/>
                      <a:pt x="1701" y="1"/>
                      <a:pt x="1701" y="1"/>
                    </a:cubicBezTo>
                    <a:cubicBezTo>
                      <a:pt x="1697" y="0"/>
                      <a:pt x="1692" y="0"/>
                      <a:pt x="1687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8"/>
              <p:cNvSpPr/>
              <p:nvPr/>
            </p:nvSpPr>
            <p:spPr>
              <a:xfrm>
                <a:off x="3440125" y="2137825"/>
                <a:ext cx="731375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323" extrusionOk="0">
                    <a:moveTo>
                      <a:pt x="13033" y="1"/>
                    </a:moveTo>
                    <a:cubicBezTo>
                      <a:pt x="12640" y="1"/>
                      <a:pt x="12243" y="88"/>
                      <a:pt x="11876" y="267"/>
                    </a:cubicBezTo>
                    <a:cubicBezTo>
                      <a:pt x="11409" y="533"/>
                      <a:pt x="10875" y="767"/>
                      <a:pt x="10375" y="1067"/>
                    </a:cubicBezTo>
                    <a:cubicBezTo>
                      <a:pt x="9941" y="1301"/>
                      <a:pt x="9541" y="1534"/>
                      <a:pt x="9174" y="1768"/>
                    </a:cubicBezTo>
                    <a:cubicBezTo>
                      <a:pt x="7072" y="3035"/>
                      <a:pt x="5071" y="4403"/>
                      <a:pt x="3170" y="5904"/>
                    </a:cubicBezTo>
                    <a:cubicBezTo>
                      <a:pt x="2903" y="6104"/>
                      <a:pt x="2703" y="6271"/>
                      <a:pt x="2502" y="6471"/>
                    </a:cubicBezTo>
                    <a:lnTo>
                      <a:pt x="2336" y="6638"/>
                    </a:lnTo>
                    <a:cubicBezTo>
                      <a:pt x="534" y="8306"/>
                      <a:pt x="1" y="10908"/>
                      <a:pt x="1001" y="13109"/>
                    </a:cubicBezTo>
                    <a:cubicBezTo>
                      <a:pt x="2769" y="17145"/>
                      <a:pt x="6772" y="24217"/>
                      <a:pt x="15178" y="32323"/>
                    </a:cubicBezTo>
                    <a:lnTo>
                      <a:pt x="29255" y="22616"/>
                    </a:lnTo>
                    <a:cubicBezTo>
                      <a:pt x="28588" y="21515"/>
                      <a:pt x="26086" y="18580"/>
                      <a:pt x="23184" y="14477"/>
                    </a:cubicBezTo>
                    <a:cubicBezTo>
                      <a:pt x="21916" y="12742"/>
                      <a:pt x="20582" y="10774"/>
                      <a:pt x="19281" y="8639"/>
                    </a:cubicBezTo>
                    <a:cubicBezTo>
                      <a:pt x="17880" y="6304"/>
                      <a:pt x="16546" y="3936"/>
                      <a:pt x="15378" y="1501"/>
                    </a:cubicBezTo>
                    <a:cubicBezTo>
                      <a:pt x="15378" y="1434"/>
                      <a:pt x="15345" y="1434"/>
                      <a:pt x="15345" y="1401"/>
                    </a:cubicBezTo>
                    <a:cubicBezTo>
                      <a:pt x="14876" y="487"/>
                      <a:pt x="13963" y="1"/>
                      <a:pt x="13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8"/>
              <p:cNvSpPr/>
              <p:nvPr/>
            </p:nvSpPr>
            <p:spPr>
              <a:xfrm>
                <a:off x="3279200" y="1866475"/>
                <a:ext cx="316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8956" extrusionOk="0">
                    <a:moveTo>
                      <a:pt x="8514" y="0"/>
                    </a:moveTo>
                    <a:cubicBezTo>
                      <a:pt x="8081" y="0"/>
                      <a:pt x="7656" y="106"/>
                      <a:pt x="7272" y="346"/>
                    </a:cubicBezTo>
                    <a:cubicBezTo>
                      <a:pt x="6977" y="136"/>
                      <a:pt x="6364" y="23"/>
                      <a:pt x="5616" y="23"/>
                    </a:cubicBezTo>
                    <a:cubicBezTo>
                      <a:pt x="3399" y="23"/>
                      <a:pt x="0" y="1012"/>
                      <a:pt x="200" y="3382"/>
                    </a:cubicBezTo>
                    <a:cubicBezTo>
                      <a:pt x="300" y="4749"/>
                      <a:pt x="600" y="5450"/>
                      <a:pt x="1301" y="5750"/>
                    </a:cubicBezTo>
                    <a:cubicBezTo>
                      <a:pt x="1301" y="5750"/>
                      <a:pt x="8868" y="8955"/>
                      <a:pt x="10735" y="8955"/>
                    </a:cubicBezTo>
                    <a:cubicBezTo>
                      <a:pt x="10848" y="8955"/>
                      <a:pt x="10939" y="8944"/>
                      <a:pt x="11008" y="8919"/>
                    </a:cubicBezTo>
                    <a:cubicBezTo>
                      <a:pt x="12542" y="8419"/>
                      <a:pt x="12642" y="4516"/>
                      <a:pt x="11775" y="2248"/>
                    </a:cubicBezTo>
                    <a:cubicBezTo>
                      <a:pt x="11319" y="1056"/>
                      <a:pt x="9880" y="0"/>
                      <a:pt x="85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8"/>
              <p:cNvSpPr/>
              <p:nvPr/>
            </p:nvSpPr>
            <p:spPr>
              <a:xfrm>
                <a:off x="3455150" y="1846925"/>
                <a:ext cx="5587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496" extrusionOk="0">
                    <a:moveTo>
                      <a:pt x="1915" y="1"/>
                    </a:moveTo>
                    <a:cubicBezTo>
                      <a:pt x="1035" y="1"/>
                      <a:pt x="238" y="602"/>
                      <a:pt x="0" y="1495"/>
                    </a:cubicBezTo>
                    <a:cubicBezTo>
                      <a:pt x="600" y="761"/>
                      <a:pt x="1334" y="294"/>
                      <a:pt x="2235" y="27"/>
                    </a:cubicBezTo>
                    <a:cubicBezTo>
                      <a:pt x="2128" y="10"/>
                      <a:pt x="2021" y="1"/>
                      <a:pt x="1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8"/>
              <p:cNvSpPr/>
              <p:nvPr/>
            </p:nvSpPr>
            <p:spPr>
              <a:xfrm>
                <a:off x="3504350" y="2036075"/>
                <a:ext cx="165975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567" extrusionOk="0">
                    <a:moveTo>
                      <a:pt x="1535" y="0"/>
                    </a:moveTo>
                    <a:lnTo>
                      <a:pt x="0" y="5671"/>
                    </a:lnTo>
                    <a:cubicBezTo>
                      <a:pt x="701" y="6205"/>
                      <a:pt x="1234" y="6938"/>
                      <a:pt x="1601" y="7706"/>
                    </a:cubicBezTo>
                    <a:cubicBezTo>
                      <a:pt x="1868" y="8506"/>
                      <a:pt x="2035" y="8840"/>
                      <a:pt x="2002" y="9307"/>
                    </a:cubicBezTo>
                    <a:cubicBezTo>
                      <a:pt x="2074" y="9980"/>
                      <a:pt x="2458" y="10567"/>
                      <a:pt x="3192" y="10567"/>
                    </a:cubicBezTo>
                    <a:cubicBezTo>
                      <a:pt x="3476" y="10567"/>
                      <a:pt x="3812" y="10479"/>
                      <a:pt x="4203" y="10274"/>
                    </a:cubicBezTo>
                    <a:cubicBezTo>
                      <a:pt x="5271" y="9740"/>
                      <a:pt x="6171" y="8473"/>
                      <a:pt x="6538" y="7005"/>
                    </a:cubicBezTo>
                    <a:cubicBezTo>
                      <a:pt x="6638" y="6738"/>
                      <a:pt x="6471" y="6438"/>
                      <a:pt x="6205" y="6305"/>
                    </a:cubicBezTo>
                    <a:cubicBezTo>
                      <a:pt x="4303" y="5304"/>
                      <a:pt x="2435" y="2068"/>
                      <a:pt x="153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8"/>
              <p:cNvSpPr/>
              <p:nvPr/>
            </p:nvSpPr>
            <p:spPr>
              <a:xfrm>
                <a:off x="3505175" y="2094450"/>
                <a:ext cx="542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04" extrusionOk="0">
                    <a:moveTo>
                      <a:pt x="901" y="0"/>
                    </a:moveTo>
                    <a:lnTo>
                      <a:pt x="0" y="3336"/>
                    </a:lnTo>
                    <a:cubicBezTo>
                      <a:pt x="334" y="3636"/>
                      <a:pt x="634" y="3936"/>
                      <a:pt x="934" y="4303"/>
                    </a:cubicBezTo>
                    <a:cubicBezTo>
                      <a:pt x="1668" y="3636"/>
                      <a:pt x="2169" y="1935"/>
                      <a:pt x="1668" y="1001"/>
                    </a:cubicBezTo>
                    <a:cubicBezTo>
                      <a:pt x="1468" y="601"/>
                      <a:pt x="1168" y="267"/>
                      <a:pt x="9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8"/>
              <p:cNvSpPr/>
              <p:nvPr/>
            </p:nvSpPr>
            <p:spPr>
              <a:xfrm>
                <a:off x="3277500" y="1899750"/>
                <a:ext cx="296075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2051" extrusionOk="0">
                    <a:moveTo>
                      <a:pt x="5464" y="0"/>
                    </a:moveTo>
                    <a:cubicBezTo>
                      <a:pt x="4096" y="0"/>
                      <a:pt x="2742" y="643"/>
                      <a:pt x="1902" y="1851"/>
                    </a:cubicBezTo>
                    <a:cubicBezTo>
                      <a:pt x="1" y="4586"/>
                      <a:pt x="2169" y="8756"/>
                      <a:pt x="4237" y="10790"/>
                    </a:cubicBezTo>
                    <a:cubicBezTo>
                      <a:pt x="5113" y="11641"/>
                      <a:pt x="6238" y="12051"/>
                      <a:pt x="7339" y="12051"/>
                    </a:cubicBezTo>
                    <a:cubicBezTo>
                      <a:pt x="9172" y="12051"/>
                      <a:pt x="10938" y="10915"/>
                      <a:pt x="11376" y="8789"/>
                    </a:cubicBezTo>
                    <a:cubicBezTo>
                      <a:pt x="11843" y="6587"/>
                      <a:pt x="10775" y="5020"/>
                      <a:pt x="9241" y="2251"/>
                    </a:cubicBezTo>
                    <a:cubicBezTo>
                      <a:pt x="8941" y="1684"/>
                      <a:pt x="8507" y="1150"/>
                      <a:pt x="7940" y="783"/>
                    </a:cubicBezTo>
                    <a:cubicBezTo>
                      <a:pt x="7193" y="255"/>
                      <a:pt x="6326" y="0"/>
                      <a:pt x="5464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8"/>
              <p:cNvSpPr/>
              <p:nvPr/>
            </p:nvSpPr>
            <p:spPr>
              <a:xfrm>
                <a:off x="3287525" y="1883700"/>
                <a:ext cx="2593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5328" extrusionOk="0">
                    <a:moveTo>
                      <a:pt x="6930" y="1"/>
                    </a:moveTo>
                    <a:cubicBezTo>
                      <a:pt x="5632" y="1"/>
                      <a:pt x="4127" y="312"/>
                      <a:pt x="3002" y="558"/>
                    </a:cubicBezTo>
                    <a:cubicBezTo>
                      <a:pt x="868" y="1025"/>
                      <a:pt x="0" y="2860"/>
                      <a:pt x="467" y="4194"/>
                    </a:cubicBezTo>
                    <a:cubicBezTo>
                      <a:pt x="551" y="4452"/>
                      <a:pt x="791" y="4560"/>
                      <a:pt x="1130" y="4560"/>
                    </a:cubicBezTo>
                    <a:cubicBezTo>
                      <a:pt x="2545" y="4560"/>
                      <a:pt x="5691" y="2673"/>
                      <a:pt x="6472" y="1892"/>
                    </a:cubicBezTo>
                    <a:cubicBezTo>
                      <a:pt x="6838" y="4994"/>
                      <a:pt x="10374" y="5328"/>
                      <a:pt x="10374" y="5328"/>
                    </a:cubicBezTo>
                    <a:cubicBezTo>
                      <a:pt x="10374" y="5328"/>
                      <a:pt x="10374" y="2659"/>
                      <a:pt x="9507" y="1025"/>
                    </a:cubicBezTo>
                    <a:cubicBezTo>
                      <a:pt x="9097" y="252"/>
                      <a:pt x="8097" y="1"/>
                      <a:pt x="69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8"/>
              <p:cNvSpPr/>
              <p:nvPr/>
            </p:nvSpPr>
            <p:spPr>
              <a:xfrm>
                <a:off x="3506850" y="1968700"/>
                <a:ext cx="717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729" extrusionOk="0">
                    <a:moveTo>
                      <a:pt x="1455" y="0"/>
                    </a:moveTo>
                    <a:cubicBezTo>
                      <a:pt x="1242" y="0"/>
                      <a:pt x="1028" y="53"/>
                      <a:pt x="834" y="160"/>
                    </a:cubicBezTo>
                    <a:cubicBezTo>
                      <a:pt x="0" y="660"/>
                      <a:pt x="67" y="2028"/>
                      <a:pt x="367" y="2829"/>
                    </a:cubicBezTo>
                    <a:cubicBezTo>
                      <a:pt x="575" y="3369"/>
                      <a:pt x="1003" y="3728"/>
                      <a:pt x="1442" y="3728"/>
                    </a:cubicBezTo>
                    <a:cubicBezTo>
                      <a:pt x="1707" y="3728"/>
                      <a:pt x="1976" y="3597"/>
                      <a:pt x="2202" y="3296"/>
                    </a:cubicBezTo>
                    <a:cubicBezTo>
                      <a:pt x="2669" y="2662"/>
                      <a:pt x="2869" y="1928"/>
                      <a:pt x="2735" y="1161"/>
                    </a:cubicBezTo>
                    <a:cubicBezTo>
                      <a:pt x="2702" y="961"/>
                      <a:pt x="2669" y="794"/>
                      <a:pt x="2569" y="660"/>
                    </a:cubicBezTo>
                    <a:cubicBezTo>
                      <a:pt x="2343" y="231"/>
                      <a:pt x="1902" y="0"/>
                      <a:pt x="145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8"/>
              <p:cNvSpPr/>
              <p:nvPr/>
            </p:nvSpPr>
            <p:spPr>
              <a:xfrm>
                <a:off x="3819575" y="2785775"/>
                <a:ext cx="1004900" cy="1535275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61411" extrusionOk="0">
                    <a:moveTo>
                      <a:pt x="9240" y="0"/>
                    </a:moveTo>
                    <a:lnTo>
                      <a:pt x="0" y="6372"/>
                    </a:lnTo>
                    <a:cubicBezTo>
                      <a:pt x="0" y="6372"/>
                      <a:pt x="12042" y="30789"/>
                      <a:pt x="17579" y="38861"/>
                    </a:cubicBezTo>
                    <a:cubicBezTo>
                      <a:pt x="23283" y="47201"/>
                      <a:pt x="37427" y="61411"/>
                      <a:pt x="37427" y="61411"/>
                    </a:cubicBezTo>
                    <a:lnTo>
                      <a:pt x="40195" y="59143"/>
                    </a:lnTo>
                    <a:cubicBezTo>
                      <a:pt x="40195" y="59143"/>
                      <a:pt x="30889" y="41964"/>
                      <a:pt x="24885" y="33991"/>
                    </a:cubicBezTo>
                    <a:cubicBezTo>
                      <a:pt x="23050" y="31556"/>
                      <a:pt x="21849" y="27920"/>
                      <a:pt x="19848" y="23817"/>
                    </a:cubicBezTo>
                    <a:cubicBezTo>
                      <a:pt x="17279" y="18614"/>
                      <a:pt x="14711" y="12809"/>
                      <a:pt x="12743" y="8273"/>
                    </a:cubicBezTo>
                    <a:cubicBezTo>
                      <a:pt x="10674" y="3469"/>
                      <a:pt x="9240" y="0"/>
                      <a:pt x="92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8"/>
              <p:cNvSpPr/>
              <p:nvPr/>
            </p:nvSpPr>
            <p:spPr>
              <a:xfrm>
                <a:off x="4731875" y="4198000"/>
                <a:ext cx="171825" cy="31802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2721" extrusionOk="0">
                    <a:moveTo>
                      <a:pt x="2436" y="1"/>
                    </a:moveTo>
                    <a:cubicBezTo>
                      <a:pt x="2178" y="1"/>
                      <a:pt x="1926" y="138"/>
                      <a:pt x="1802" y="385"/>
                    </a:cubicBezTo>
                    <a:lnTo>
                      <a:pt x="134" y="3754"/>
                    </a:lnTo>
                    <a:cubicBezTo>
                      <a:pt x="68" y="3921"/>
                      <a:pt x="1" y="4155"/>
                      <a:pt x="68" y="4355"/>
                    </a:cubicBezTo>
                    <a:cubicBezTo>
                      <a:pt x="434" y="5823"/>
                      <a:pt x="935" y="9258"/>
                      <a:pt x="301" y="12027"/>
                    </a:cubicBezTo>
                    <a:cubicBezTo>
                      <a:pt x="208" y="12379"/>
                      <a:pt x="630" y="12721"/>
                      <a:pt x="1132" y="12721"/>
                    </a:cubicBezTo>
                    <a:cubicBezTo>
                      <a:pt x="1534" y="12721"/>
                      <a:pt x="1987" y="12502"/>
                      <a:pt x="2269" y="11894"/>
                    </a:cubicBezTo>
                    <a:cubicBezTo>
                      <a:pt x="2903" y="10526"/>
                      <a:pt x="4271" y="7357"/>
                      <a:pt x="4738" y="6356"/>
                    </a:cubicBezTo>
                    <a:cubicBezTo>
                      <a:pt x="5505" y="4688"/>
                      <a:pt x="6038" y="3754"/>
                      <a:pt x="6639" y="2453"/>
                    </a:cubicBezTo>
                    <a:cubicBezTo>
                      <a:pt x="6872" y="2053"/>
                      <a:pt x="6739" y="1720"/>
                      <a:pt x="6372" y="1553"/>
                    </a:cubicBezTo>
                    <a:lnTo>
                      <a:pt x="2703" y="52"/>
                    </a:lnTo>
                    <a:cubicBezTo>
                      <a:pt x="2617" y="17"/>
                      <a:pt x="2526" y="1"/>
                      <a:pt x="2436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8"/>
              <p:cNvSpPr/>
              <p:nvPr/>
            </p:nvSpPr>
            <p:spPr>
              <a:xfrm>
                <a:off x="3944650" y="2702375"/>
                <a:ext cx="1395200" cy="1165850"/>
              </a:xfrm>
              <a:custGeom>
                <a:avLst/>
                <a:gdLst/>
                <a:ahLst/>
                <a:cxnLst/>
                <a:rect l="l" t="t" r="r" b="b"/>
                <a:pathLst>
                  <a:path w="55808" h="46634" extrusionOk="0">
                    <a:moveTo>
                      <a:pt x="9074" y="1"/>
                    </a:moveTo>
                    <a:lnTo>
                      <a:pt x="1" y="6272"/>
                    </a:lnTo>
                    <a:cubicBezTo>
                      <a:pt x="1" y="6272"/>
                      <a:pt x="15111" y="24885"/>
                      <a:pt x="23184" y="29688"/>
                    </a:cubicBezTo>
                    <a:cubicBezTo>
                      <a:pt x="32024" y="34959"/>
                      <a:pt x="55807" y="46634"/>
                      <a:pt x="55807" y="46634"/>
                    </a:cubicBezTo>
                    <a:lnTo>
                      <a:pt x="55574" y="42664"/>
                    </a:lnTo>
                    <a:cubicBezTo>
                      <a:pt x="55574" y="42664"/>
                      <a:pt x="41530" y="28521"/>
                      <a:pt x="30389" y="23818"/>
                    </a:cubicBezTo>
                    <a:cubicBezTo>
                      <a:pt x="21116" y="17180"/>
                      <a:pt x="9074" y="1"/>
                      <a:pt x="9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8"/>
              <p:cNvSpPr/>
              <p:nvPr/>
            </p:nvSpPr>
            <p:spPr>
              <a:xfrm>
                <a:off x="5296450" y="3732275"/>
                <a:ext cx="145675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2400" extrusionOk="0">
                    <a:moveTo>
                      <a:pt x="701" y="1"/>
                    </a:moveTo>
                    <a:cubicBezTo>
                      <a:pt x="334" y="1"/>
                      <a:pt x="34" y="301"/>
                      <a:pt x="1" y="668"/>
                    </a:cubicBezTo>
                    <a:lnTo>
                      <a:pt x="1" y="4170"/>
                    </a:lnTo>
                    <a:cubicBezTo>
                      <a:pt x="1" y="4371"/>
                      <a:pt x="67" y="4604"/>
                      <a:pt x="201" y="4771"/>
                    </a:cubicBezTo>
                    <a:cubicBezTo>
                      <a:pt x="1668" y="6205"/>
                      <a:pt x="3336" y="9307"/>
                      <a:pt x="4070" y="12043"/>
                    </a:cubicBezTo>
                    <a:cubicBezTo>
                      <a:pt x="4130" y="12271"/>
                      <a:pt x="4376" y="12399"/>
                      <a:pt x="4664" y="12399"/>
                    </a:cubicBezTo>
                    <a:cubicBezTo>
                      <a:pt x="5177" y="12399"/>
                      <a:pt x="5826" y="11991"/>
                      <a:pt x="5805" y="11009"/>
                    </a:cubicBezTo>
                    <a:cubicBezTo>
                      <a:pt x="5738" y="9474"/>
                      <a:pt x="5471" y="6138"/>
                      <a:pt x="5404" y="4971"/>
                    </a:cubicBezTo>
                    <a:cubicBezTo>
                      <a:pt x="5338" y="3136"/>
                      <a:pt x="5371" y="2102"/>
                      <a:pt x="5338" y="635"/>
                    </a:cubicBezTo>
                    <a:cubicBezTo>
                      <a:pt x="5306" y="318"/>
                      <a:pt x="5034" y="32"/>
                      <a:pt x="4722" y="32"/>
                    </a:cubicBezTo>
                    <a:cubicBezTo>
                      <a:pt x="4705" y="32"/>
                      <a:pt x="4688" y="32"/>
                      <a:pt x="4671" y="34"/>
                    </a:cubicBezTo>
                    <a:lnTo>
                      <a:pt x="4604" y="34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8"/>
              <p:cNvSpPr/>
              <p:nvPr/>
            </p:nvSpPr>
            <p:spPr>
              <a:xfrm>
                <a:off x="3792050" y="2668175"/>
                <a:ext cx="49620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4185" extrusionOk="0">
                    <a:moveTo>
                      <a:pt x="14778" y="1"/>
                    </a:moveTo>
                    <a:cubicBezTo>
                      <a:pt x="14778" y="1"/>
                      <a:pt x="7339" y="4671"/>
                      <a:pt x="0" y="10475"/>
                    </a:cubicBezTo>
                    <a:cubicBezTo>
                      <a:pt x="301" y="10942"/>
                      <a:pt x="634" y="11409"/>
                      <a:pt x="1034" y="11776"/>
                    </a:cubicBezTo>
                    <a:cubicBezTo>
                      <a:pt x="1034" y="11776"/>
                      <a:pt x="2802" y="16579"/>
                      <a:pt x="7406" y="24185"/>
                    </a:cubicBezTo>
                    <a:cubicBezTo>
                      <a:pt x="12543" y="22584"/>
                      <a:pt x="19848" y="17680"/>
                      <a:pt x="19848" y="17680"/>
                    </a:cubicBezTo>
                    <a:lnTo>
                      <a:pt x="1477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8"/>
              <p:cNvSpPr/>
              <p:nvPr/>
            </p:nvSpPr>
            <p:spPr>
              <a:xfrm>
                <a:off x="4073925" y="2960900"/>
                <a:ext cx="24185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6813" extrusionOk="0">
                    <a:moveTo>
                      <a:pt x="100" y="0"/>
                    </a:moveTo>
                    <a:cubicBezTo>
                      <a:pt x="0" y="4337"/>
                      <a:pt x="5771" y="12809"/>
                      <a:pt x="9674" y="16812"/>
                    </a:cubicBezTo>
                    <a:cubicBezTo>
                      <a:pt x="7105" y="11609"/>
                      <a:pt x="4537" y="5804"/>
                      <a:pt x="2569" y="1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8"/>
              <p:cNvSpPr/>
              <p:nvPr/>
            </p:nvSpPr>
            <p:spPr>
              <a:xfrm>
                <a:off x="3928800" y="2668175"/>
                <a:ext cx="501225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316" extrusionOk="0">
                    <a:moveTo>
                      <a:pt x="9308" y="1"/>
                    </a:moveTo>
                    <a:cubicBezTo>
                      <a:pt x="9308" y="1"/>
                      <a:pt x="801" y="6305"/>
                      <a:pt x="1" y="7206"/>
                    </a:cubicBezTo>
                    <a:cubicBezTo>
                      <a:pt x="3136" y="13677"/>
                      <a:pt x="11142" y="20315"/>
                      <a:pt x="11142" y="20315"/>
                    </a:cubicBezTo>
                    <a:cubicBezTo>
                      <a:pt x="13711" y="19748"/>
                      <a:pt x="18581" y="15479"/>
                      <a:pt x="20049" y="13377"/>
                    </a:cubicBezTo>
                    <a:cubicBezTo>
                      <a:pt x="17380" y="8907"/>
                      <a:pt x="10041" y="1335"/>
                      <a:pt x="10041" y="1335"/>
                    </a:cubicBezTo>
                    <a:lnTo>
                      <a:pt x="930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8"/>
              <p:cNvSpPr/>
              <p:nvPr/>
            </p:nvSpPr>
            <p:spPr>
              <a:xfrm>
                <a:off x="4100600" y="2684025"/>
                <a:ext cx="306075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5112" extrusionOk="0">
                    <a:moveTo>
                      <a:pt x="1468" y="1"/>
                    </a:moveTo>
                    <a:cubicBezTo>
                      <a:pt x="1101" y="234"/>
                      <a:pt x="568" y="568"/>
                      <a:pt x="0" y="935"/>
                    </a:cubicBezTo>
                    <a:lnTo>
                      <a:pt x="167" y="1068"/>
                    </a:lnTo>
                    <a:cubicBezTo>
                      <a:pt x="534" y="1335"/>
                      <a:pt x="834" y="1669"/>
                      <a:pt x="1068" y="2069"/>
                    </a:cubicBezTo>
                    <a:cubicBezTo>
                      <a:pt x="1301" y="2402"/>
                      <a:pt x="2035" y="3370"/>
                      <a:pt x="3636" y="5338"/>
                    </a:cubicBezTo>
                    <a:lnTo>
                      <a:pt x="4470" y="6372"/>
                    </a:lnTo>
                    <a:cubicBezTo>
                      <a:pt x="6839" y="9341"/>
                      <a:pt x="10008" y="13377"/>
                      <a:pt x="11042" y="15112"/>
                    </a:cubicBezTo>
                    <a:cubicBezTo>
                      <a:pt x="11509" y="14711"/>
                      <a:pt x="11876" y="14278"/>
                      <a:pt x="12243" y="13911"/>
                    </a:cubicBezTo>
                    <a:cubicBezTo>
                      <a:pt x="10808" y="11676"/>
                      <a:pt x="7472" y="7439"/>
                      <a:pt x="4937" y="4270"/>
                    </a:cubicBezTo>
                    <a:cubicBezTo>
                      <a:pt x="4337" y="3537"/>
                      <a:pt x="3703" y="2769"/>
                      <a:pt x="3269" y="2202"/>
                    </a:cubicBezTo>
                    <a:cubicBezTo>
                      <a:pt x="2836" y="1702"/>
                      <a:pt x="2569" y="1335"/>
                      <a:pt x="2502" y="1202"/>
                    </a:cubicBezTo>
                    <a:cubicBezTo>
                      <a:pt x="2235" y="735"/>
                      <a:pt x="1868" y="368"/>
                      <a:pt x="1502" y="34"/>
                    </a:cubicBez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8"/>
              <p:cNvSpPr/>
              <p:nvPr/>
            </p:nvSpPr>
            <p:spPr>
              <a:xfrm>
                <a:off x="3390925" y="2018775"/>
                <a:ext cx="183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5" extrusionOk="0">
                    <a:moveTo>
                      <a:pt x="229" y="1"/>
                    </a:moveTo>
                    <a:cubicBezTo>
                      <a:pt x="191" y="1"/>
                      <a:pt x="158" y="9"/>
                      <a:pt x="134" y="25"/>
                    </a:cubicBezTo>
                    <a:cubicBezTo>
                      <a:pt x="1" y="125"/>
                      <a:pt x="1" y="325"/>
                      <a:pt x="134" y="592"/>
                    </a:cubicBezTo>
                    <a:cubicBezTo>
                      <a:pt x="208" y="765"/>
                      <a:pt x="373" y="864"/>
                      <a:pt x="508" y="864"/>
                    </a:cubicBezTo>
                    <a:cubicBezTo>
                      <a:pt x="555" y="864"/>
                      <a:pt x="599" y="852"/>
                      <a:pt x="634" y="826"/>
                    </a:cubicBezTo>
                    <a:cubicBezTo>
                      <a:pt x="734" y="759"/>
                      <a:pt x="734" y="492"/>
                      <a:pt x="634" y="292"/>
                    </a:cubicBezTo>
                    <a:cubicBezTo>
                      <a:pt x="532" y="88"/>
                      <a:pt x="353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8"/>
              <p:cNvSpPr/>
              <p:nvPr/>
            </p:nvSpPr>
            <p:spPr>
              <a:xfrm>
                <a:off x="3420950" y="2118025"/>
                <a:ext cx="192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50" extrusionOk="0">
                    <a:moveTo>
                      <a:pt x="242" y="0"/>
                    </a:moveTo>
                    <a:cubicBezTo>
                      <a:pt x="202" y="0"/>
                      <a:pt x="165" y="9"/>
                      <a:pt x="134" y="25"/>
                    </a:cubicBezTo>
                    <a:cubicBezTo>
                      <a:pt x="0" y="125"/>
                      <a:pt x="0" y="325"/>
                      <a:pt x="134" y="558"/>
                    </a:cubicBezTo>
                    <a:cubicBezTo>
                      <a:pt x="236" y="762"/>
                      <a:pt x="396" y="849"/>
                      <a:pt x="526" y="849"/>
                    </a:cubicBezTo>
                    <a:cubicBezTo>
                      <a:pt x="566" y="849"/>
                      <a:pt x="603" y="841"/>
                      <a:pt x="634" y="825"/>
                    </a:cubicBezTo>
                    <a:cubicBezTo>
                      <a:pt x="768" y="725"/>
                      <a:pt x="768" y="492"/>
                      <a:pt x="634" y="291"/>
                    </a:cubicBezTo>
                    <a:cubicBezTo>
                      <a:pt x="532" y="88"/>
                      <a:pt x="372" y="0"/>
                      <a:pt x="2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8"/>
              <p:cNvSpPr/>
              <p:nvPr/>
            </p:nvSpPr>
            <p:spPr>
              <a:xfrm>
                <a:off x="3327550" y="2070250"/>
                <a:ext cx="1837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1" extrusionOk="0">
                    <a:moveTo>
                      <a:pt x="212" y="0"/>
                    </a:moveTo>
                    <a:cubicBezTo>
                      <a:pt x="170" y="0"/>
                      <a:pt x="132" y="11"/>
                      <a:pt x="100" y="34"/>
                    </a:cubicBezTo>
                    <a:cubicBezTo>
                      <a:pt x="0" y="101"/>
                      <a:pt x="0" y="301"/>
                      <a:pt x="100" y="568"/>
                    </a:cubicBezTo>
                    <a:cubicBezTo>
                      <a:pt x="199" y="740"/>
                      <a:pt x="370" y="840"/>
                      <a:pt x="494" y="840"/>
                    </a:cubicBezTo>
                    <a:cubicBezTo>
                      <a:pt x="537" y="840"/>
                      <a:pt x="575" y="828"/>
                      <a:pt x="601" y="801"/>
                    </a:cubicBezTo>
                    <a:cubicBezTo>
                      <a:pt x="734" y="735"/>
                      <a:pt x="734" y="468"/>
                      <a:pt x="601" y="268"/>
                    </a:cubicBezTo>
                    <a:cubicBezTo>
                      <a:pt x="524" y="114"/>
                      <a:pt x="350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8"/>
              <p:cNvSpPr/>
              <p:nvPr/>
            </p:nvSpPr>
            <p:spPr>
              <a:xfrm>
                <a:off x="3362575" y="2055250"/>
                <a:ext cx="37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7" y="801"/>
                      <a:pt x="367" y="1668"/>
                      <a:pt x="367" y="2502"/>
                    </a:cubicBezTo>
                    <a:cubicBezTo>
                      <a:pt x="801" y="2502"/>
                      <a:pt x="1201" y="2302"/>
                      <a:pt x="1501" y="1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8"/>
              <p:cNvSpPr/>
              <p:nvPr/>
            </p:nvSpPr>
            <p:spPr>
              <a:xfrm>
                <a:off x="3386750" y="1995250"/>
                <a:ext cx="3840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591" extrusionOk="0">
                    <a:moveTo>
                      <a:pt x="920" y="1"/>
                    </a:moveTo>
                    <a:cubicBezTo>
                      <a:pt x="598" y="1"/>
                      <a:pt x="285" y="104"/>
                      <a:pt x="34" y="332"/>
                    </a:cubicBezTo>
                    <a:cubicBezTo>
                      <a:pt x="1" y="399"/>
                      <a:pt x="1" y="532"/>
                      <a:pt x="34" y="566"/>
                    </a:cubicBezTo>
                    <a:cubicBezTo>
                      <a:pt x="51" y="582"/>
                      <a:pt x="92" y="591"/>
                      <a:pt x="134" y="591"/>
                    </a:cubicBezTo>
                    <a:cubicBezTo>
                      <a:pt x="176" y="591"/>
                      <a:pt x="218" y="582"/>
                      <a:pt x="234" y="566"/>
                    </a:cubicBezTo>
                    <a:cubicBezTo>
                      <a:pt x="464" y="362"/>
                      <a:pt x="771" y="275"/>
                      <a:pt x="1067" y="275"/>
                    </a:cubicBezTo>
                    <a:cubicBezTo>
                      <a:pt x="1158" y="275"/>
                      <a:pt x="1248" y="283"/>
                      <a:pt x="1335" y="299"/>
                    </a:cubicBezTo>
                    <a:cubicBezTo>
                      <a:pt x="1402" y="299"/>
                      <a:pt x="1468" y="299"/>
                      <a:pt x="1502" y="266"/>
                    </a:cubicBezTo>
                    <a:cubicBezTo>
                      <a:pt x="1535" y="232"/>
                      <a:pt x="1535" y="232"/>
                      <a:pt x="1502" y="232"/>
                    </a:cubicBezTo>
                    <a:cubicBezTo>
                      <a:pt x="1502" y="132"/>
                      <a:pt x="1468" y="65"/>
                      <a:pt x="1368" y="65"/>
                    </a:cubicBezTo>
                    <a:cubicBezTo>
                      <a:pt x="1221" y="23"/>
                      <a:pt x="1069" y="1"/>
                      <a:pt x="9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8"/>
              <p:cNvSpPr/>
              <p:nvPr/>
            </p:nvSpPr>
            <p:spPr>
              <a:xfrm>
                <a:off x="3308375" y="2046275"/>
                <a:ext cx="200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427" extrusionOk="0">
                    <a:moveTo>
                      <a:pt x="651" y="1"/>
                    </a:moveTo>
                    <a:cubicBezTo>
                      <a:pt x="609" y="1"/>
                      <a:pt x="567" y="9"/>
                      <a:pt x="534" y="26"/>
                    </a:cubicBezTo>
                    <a:cubicBezTo>
                      <a:pt x="167" y="359"/>
                      <a:pt x="0" y="826"/>
                      <a:pt x="100" y="1327"/>
                    </a:cubicBezTo>
                    <a:cubicBezTo>
                      <a:pt x="100" y="1393"/>
                      <a:pt x="167" y="1427"/>
                      <a:pt x="267" y="1427"/>
                    </a:cubicBezTo>
                    <a:cubicBezTo>
                      <a:pt x="300" y="1427"/>
                      <a:pt x="300" y="1427"/>
                      <a:pt x="334" y="1393"/>
                    </a:cubicBezTo>
                    <a:cubicBezTo>
                      <a:pt x="367" y="1360"/>
                      <a:pt x="434" y="1260"/>
                      <a:pt x="434" y="1260"/>
                    </a:cubicBezTo>
                    <a:cubicBezTo>
                      <a:pt x="334" y="893"/>
                      <a:pt x="467" y="493"/>
                      <a:pt x="767" y="226"/>
                    </a:cubicBezTo>
                    <a:cubicBezTo>
                      <a:pt x="801" y="193"/>
                      <a:pt x="801" y="93"/>
                      <a:pt x="767" y="26"/>
                    </a:cubicBezTo>
                    <a:cubicBezTo>
                      <a:pt x="734" y="9"/>
                      <a:pt x="692" y="1"/>
                      <a:pt x="6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8"/>
              <p:cNvSpPr/>
              <p:nvPr/>
            </p:nvSpPr>
            <p:spPr>
              <a:xfrm>
                <a:off x="3398425" y="1579675"/>
                <a:ext cx="457025" cy="771975"/>
              </a:xfrm>
              <a:custGeom>
                <a:avLst/>
                <a:gdLst/>
                <a:ahLst/>
                <a:cxnLst/>
                <a:rect l="l" t="t" r="r" b="b"/>
                <a:pathLst>
                  <a:path w="18281" h="30879" extrusionOk="0">
                    <a:moveTo>
                      <a:pt x="1702" y="1"/>
                    </a:moveTo>
                    <a:cubicBezTo>
                      <a:pt x="1281" y="1"/>
                      <a:pt x="865" y="173"/>
                      <a:pt x="568" y="510"/>
                    </a:cubicBezTo>
                    <a:cubicBezTo>
                      <a:pt x="1" y="1111"/>
                      <a:pt x="34" y="2111"/>
                      <a:pt x="668" y="2712"/>
                    </a:cubicBezTo>
                    <a:cubicBezTo>
                      <a:pt x="2503" y="4480"/>
                      <a:pt x="4371" y="6248"/>
                      <a:pt x="6105" y="8049"/>
                    </a:cubicBezTo>
                    <a:cubicBezTo>
                      <a:pt x="7006" y="8949"/>
                      <a:pt x="7873" y="9883"/>
                      <a:pt x="8607" y="10817"/>
                    </a:cubicBezTo>
                    <a:cubicBezTo>
                      <a:pt x="9007" y="11251"/>
                      <a:pt x="9341" y="11718"/>
                      <a:pt x="9608" y="12118"/>
                    </a:cubicBezTo>
                    <a:cubicBezTo>
                      <a:pt x="9741" y="12352"/>
                      <a:pt x="9874" y="12552"/>
                      <a:pt x="9941" y="12685"/>
                    </a:cubicBezTo>
                    <a:lnTo>
                      <a:pt x="10008" y="12752"/>
                    </a:lnTo>
                    <a:cubicBezTo>
                      <a:pt x="10041" y="12852"/>
                      <a:pt x="10075" y="12886"/>
                      <a:pt x="10075" y="12919"/>
                    </a:cubicBezTo>
                    <a:lnTo>
                      <a:pt x="10241" y="13253"/>
                    </a:lnTo>
                    <a:cubicBezTo>
                      <a:pt x="11075" y="15354"/>
                      <a:pt x="11509" y="17556"/>
                      <a:pt x="11576" y="19757"/>
                    </a:cubicBezTo>
                    <a:cubicBezTo>
                      <a:pt x="11609" y="20925"/>
                      <a:pt x="11609" y="22092"/>
                      <a:pt x="11576" y="23326"/>
                    </a:cubicBezTo>
                    <a:cubicBezTo>
                      <a:pt x="11542" y="23927"/>
                      <a:pt x="11476" y="24527"/>
                      <a:pt x="11442" y="25094"/>
                    </a:cubicBezTo>
                    <a:lnTo>
                      <a:pt x="11376" y="25995"/>
                    </a:lnTo>
                    <a:lnTo>
                      <a:pt x="11342" y="26395"/>
                    </a:lnTo>
                    <a:cubicBezTo>
                      <a:pt x="11342" y="26529"/>
                      <a:pt x="11275" y="26696"/>
                      <a:pt x="11275" y="26762"/>
                    </a:cubicBezTo>
                    <a:cubicBezTo>
                      <a:pt x="11275" y="26896"/>
                      <a:pt x="11242" y="27029"/>
                      <a:pt x="11275" y="27096"/>
                    </a:cubicBezTo>
                    <a:cubicBezTo>
                      <a:pt x="11109" y="29031"/>
                      <a:pt x="12510" y="30698"/>
                      <a:pt x="14411" y="30865"/>
                    </a:cubicBezTo>
                    <a:cubicBezTo>
                      <a:pt x="14518" y="30874"/>
                      <a:pt x="14624" y="30879"/>
                      <a:pt x="14729" y="30879"/>
                    </a:cubicBezTo>
                    <a:cubicBezTo>
                      <a:pt x="16526" y="30879"/>
                      <a:pt x="18023" y="29557"/>
                      <a:pt x="18180" y="27730"/>
                    </a:cubicBezTo>
                    <a:lnTo>
                      <a:pt x="18180" y="27563"/>
                    </a:lnTo>
                    <a:cubicBezTo>
                      <a:pt x="18180" y="27329"/>
                      <a:pt x="18214" y="27196"/>
                      <a:pt x="18214" y="26962"/>
                    </a:cubicBezTo>
                    <a:lnTo>
                      <a:pt x="18247" y="26429"/>
                    </a:lnTo>
                    <a:lnTo>
                      <a:pt x="18280" y="25395"/>
                    </a:lnTo>
                    <a:cubicBezTo>
                      <a:pt x="18280" y="24694"/>
                      <a:pt x="18280" y="24027"/>
                      <a:pt x="18247" y="23293"/>
                    </a:cubicBezTo>
                    <a:cubicBezTo>
                      <a:pt x="18214" y="21925"/>
                      <a:pt x="18080" y="20524"/>
                      <a:pt x="17914" y="19123"/>
                    </a:cubicBezTo>
                    <a:cubicBezTo>
                      <a:pt x="17580" y="16221"/>
                      <a:pt x="16746" y="13353"/>
                      <a:pt x="15412" y="10717"/>
                    </a:cubicBezTo>
                    <a:lnTo>
                      <a:pt x="15112" y="10217"/>
                    </a:lnTo>
                    <a:cubicBezTo>
                      <a:pt x="15078" y="10150"/>
                      <a:pt x="15045" y="10084"/>
                      <a:pt x="14945" y="9984"/>
                    </a:cubicBezTo>
                    <a:lnTo>
                      <a:pt x="14745" y="9617"/>
                    </a:lnTo>
                    <a:cubicBezTo>
                      <a:pt x="14544" y="9283"/>
                      <a:pt x="14244" y="8949"/>
                      <a:pt x="13944" y="8616"/>
                    </a:cubicBezTo>
                    <a:cubicBezTo>
                      <a:pt x="13410" y="8082"/>
                      <a:pt x="12910" y="7582"/>
                      <a:pt x="12343" y="7115"/>
                    </a:cubicBezTo>
                    <a:cubicBezTo>
                      <a:pt x="11242" y="6214"/>
                      <a:pt x="10208" y="5414"/>
                      <a:pt x="9107" y="4613"/>
                    </a:cubicBezTo>
                    <a:cubicBezTo>
                      <a:pt x="6939" y="3079"/>
                      <a:pt x="4771" y="1644"/>
                      <a:pt x="2536" y="243"/>
                    </a:cubicBezTo>
                    <a:cubicBezTo>
                      <a:pt x="2279" y="81"/>
                      <a:pt x="1989" y="1"/>
                      <a:pt x="17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8"/>
              <p:cNvSpPr/>
              <p:nvPr/>
            </p:nvSpPr>
            <p:spPr>
              <a:xfrm>
                <a:off x="3654450" y="2327700"/>
                <a:ext cx="1067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434" extrusionOk="0">
                    <a:moveTo>
                      <a:pt x="1836" y="0"/>
                    </a:moveTo>
                    <a:cubicBezTo>
                      <a:pt x="1565" y="0"/>
                      <a:pt x="1294" y="86"/>
                      <a:pt x="1034" y="244"/>
                    </a:cubicBezTo>
                    <a:cubicBezTo>
                      <a:pt x="301" y="677"/>
                      <a:pt x="0" y="1578"/>
                      <a:pt x="701" y="2679"/>
                    </a:cubicBezTo>
                    <a:cubicBezTo>
                      <a:pt x="1305" y="3613"/>
                      <a:pt x="2362" y="4433"/>
                      <a:pt x="3107" y="4433"/>
                    </a:cubicBezTo>
                    <a:cubicBezTo>
                      <a:pt x="3267" y="4433"/>
                      <a:pt x="3413" y="4396"/>
                      <a:pt x="3536" y="4313"/>
                    </a:cubicBezTo>
                    <a:cubicBezTo>
                      <a:pt x="4270" y="3846"/>
                      <a:pt x="4037" y="2178"/>
                      <a:pt x="3336" y="1078"/>
                    </a:cubicBezTo>
                    <a:cubicBezTo>
                      <a:pt x="2895" y="327"/>
                      <a:pt x="2366" y="0"/>
                      <a:pt x="1836" y="0"/>
                    </a:cubicBez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8"/>
              <p:cNvSpPr/>
              <p:nvPr/>
            </p:nvSpPr>
            <p:spPr>
              <a:xfrm>
                <a:off x="3804550" y="2232300"/>
                <a:ext cx="10342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893" extrusionOk="0">
                    <a:moveTo>
                      <a:pt x="1233" y="1"/>
                    </a:moveTo>
                    <a:cubicBezTo>
                      <a:pt x="1156" y="1"/>
                      <a:pt x="1078" y="8"/>
                      <a:pt x="1001" y="23"/>
                    </a:cubicBezTo>
                    <a:cubicBezTo>
                      <a:pt x="368" y="224"/>
                      <a:pt x="1" y="824"/>
                      <a:pt x="167" y="1458"/>
                    </a:cubicBezTo>
                    <a:cubicBezTo>
                      <a:pt x="167" y="1625"/>
                      <a:pt x="268" y="1791"/>
                      <a:pt x="434" y="1958"/>
                    </a:cubicBezTo>
                    <a:cubicBezTo>
                      <a:pt x="1435" y="2959"/>
                      <a:pt x="2703" y="3626"/>
                      <a:pt x="4137" y="3893"/>
                    </a:cubicBezTo>
                    <a:cubicBezTo>
                      <a:pt x="3503" y="2825"/>
                      <a:pt x="2869" y="1758"/>
                      <a:pt x="2302" y="624"/>
                    </a:cubicBezTo>
                    <a:cubicBezTo>
                      <a:pt x="2076" y="229"/>
                      <a:pt x="1659" y="1"/>
                      <a:pt x="1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8"/>
              <p:cNvSpPr/>
              <p:nvPr/>
            </p:nvSpPr>
            <p:spPr>
              <a:xfrm>
                <a:off x="3274175" y="1474525"/>
                <a:ext cx="19682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577" extrusionOk="0">
                    <a:moveTo>
                      <a:pt x="2479" y="0"/>
                    </a:moveTo>
                    <a:cubicBezTo>
                      <a:pt x="2332" y="0"/>
                      <a:pt x="2184" y="15"/>
                      <a:pt x="2035" y="46"/>
                    </a:cubicBezTo>
                    <a:cubicBezTo>
                      <a:pt x="1635" y="79"/>
                      <a:pt x="1201" y="313"/>
                      <a:pt x="968" y="647"/>
                    </a:cubicBezTo>
                    <a:lnTo>
                      <a:pt x="334" y="1581"/>
                    </a:lnTo>
                    <a:cubicBezTo>
                      <a:pt x="1" y="2081"/>
                      <a:pt x="134" y="2781"/>
                      <a:pt x="601" y="3115"/>
                    </a:cubicBezTo>
                    <a:lnTo>
                      <a:pt x="2202" y="4449"/>
                    </a:lnTo>
                    <a:cubicBezTo>
                      <a:pt x="2202" y="4449"/>
                      <a:pt x="3503" y="5950"/>
                      <a:pt x="4971" y="6451"/>
                    </a:cubicBezTo>
                    <a:cubicBezTo>
                      <a:pt x="5173" y="6536"/>
                      <a:pt x="5386" y="6577"/>
                      <a:pt x="5598" y="6577"/>
                    </a:cubicBezTo>
                    <a:cubicBezTo>
                      <a:pt x="6050" y="6577"/>
                      <a:pt x="6498" y="6391"/>
                      <a:pt x="6839" y="6050"/>
                    </a:cubicBezTo>
                    <a:lnTo>
                      <a:pt x="7573" y="5250"/>
                    </a:lnTo>
                    <a:cubicBezTo>
                      <a:pt x="7806" y="5050"/>
                      <a:pt x="7873" y="4783"/>
                      <a:pt x="7839" y="4483"/>
                    </a:cubicBezTo>
                    <a:cubicBezTo>
                      <a:pt x="7806" y="4082"/>
                      <a:pt x="7673" y="3649"/>
                      <a:pt x="7473" y="3315"/>
                    </a:cubicBezTo>
                    <a:cubicBezTo>
                      <a:pt x="7006" y="2648"/>
                      <a:pt x="5605" y="1714"/>
                      <a:pt x="4971" y="1247"/>
                    </a:cubicBezTo>
                    <a:lnTo>
                      <a:pt x="3770" y="413"/>
                    </a:lnTo>
                    <a:cubicBezTo>
                      <a:pt x="3412" y="158"/>
                      <a:pt x="2957" y="0"/>
                      <a:pt x="247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8"/>
              <p:cNvSpPr/>
              <p:nvPr/>
            </p:nvSpPr>
            <p:spPr>
              <a:xfrm>
                <a:off x="3266875" y="1596825"/>
                <a:ext cx="1868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7474" h="2511" extrusionOk="0">
                    <a:moveTo>
                      <a:pt x="1175" y="0"/>
                    </a:moveTo>
                    <a:cubicBezTo>
                      <a:pt x="435" y="0"/>
                      <a:pt x="0" y="420"/>
                      <a:pt x="693" y="725"/>
                    </a:cubicBezTo>
                    <a:cubicBezTo>
                      <a:pt x="1868" y="1291"/>
                      <a:pt x="3485" y="2510"/>
                      <a:pt x="4911" y="2510"/>
                    </a:cubicBezTo>
                    <a:cubicBezTo>
                      <a:pt x="5669" y="2510"/>
                      <a:pt x="6374" y="2165"/>
                      <a:pt x="6931" y="1192"/>
                    </a:cubicBezTo>
                    <a:cubicBezTo>
                      <a:pt x="7474" y="222"/>
                      <a:pt x="6765" y="19"/>
                      <a:pt x="6077" y="19"/>
                    </a:cubicBezTo>
                    <a:cubicBezTo>
                      <a:pt x="5581" y="19"/>
                      <a:pt x="5096" y="124"/>
                      <a:pt x="5096" y="124"/>
                    </a:cubicBezTo>
                    <a:cubicBezTo>
                      <a:pt x="4928" y="37"/>
                      <a:pt x="4803" y="5"/>
                      <a:pt x="4693" y="5"/>
                    </a:cubicBezTo>
                    <a:cubicBezTo>
                      <a:pt x="4361" y="5"/>
                      <a:pt x="4156" y="298"/>
                      <a:pt x="3306" y="298"/>
                    </a:cubicBezTo>
                    <a:cubicBezTo>
                      <a:pt x="2917" y="298"/>
                      <a:pt x="2393" y="237"/>
                      <a:pt x="1660" y="58"/>
                    </a:cubicBezTo>
                    <a:cubicBezTo>
                      <a:pt x="1490" y="18"/>
                      <a:pt x="1326" y="0"/>
                      <a:pt x="117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8"/>
              <p:cNvSpPr/>
              <p:nvPr/>
            </p:nvSpPr>
            <p:spPr>
              <a:xfrm>
                <a:off x="3395925" y="1574075"/>
                <a:ext cx="1159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971" extrusionOk="0">
                    <a:moveTo>
                      <a:pt x="2369" y="0"/>
                    </a:moveTo>
                    <a:cubicBezTo>
                      <a:pt x="2369" y="0"/>
                      <a:pt x="1" y="2035"/>
                      <a:pt x="434" y="2736"/>
                    </a:cubicBezTo>
                    <a:cubicBezTo>
                      <a:pt x="434" y="2736"/>
                      <a:pt x="1702" y="4670"/>
                      <a:pt x="2502" y="4970"/>
                    </a:cubicBezTo>
                    <a:cubicBezTo>
                      <a:pt x="3770" y="4170"/>
                      <a:pt x="4604" y="1968"/>
                      <a:pt x="4637" y="1401"/>
                    </a:cubicBezTo>
                    <a:cubicBezTo>
                      <a:pt x="3970" y="801"/>
                      <a:pt x="3203" y="367"/>
                      <a:pt x="236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8" name="Google Shape;3498;p58"/>
            <p:cNvGrpSpPr/>
            <p:nvPr/>
          </p:nvGrpSpPr>
          <p:grpSpPr>
            <a:xfrm>
              <a:off x="4800001" y="3817014"/>
              <a:ext cx="3856671" cy="126000"/>
              <a:chOff x="401700" y="3990925"/>
              <a:chExt cx="4458064" cy="126000"/>
            </a:xfrm>
          </p:grpSpPr>
          <p:cxnSp>
            <p:nvCxnSpPr>
              <p:cNvPr id="3499" name="Google Shape;3499;p58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0" name="Google Shape;3500;p58"/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C82"/>
        </a:solidFill>
        <a:effectLst/>
      </p:bgPr>
    </p:bg>
    <p:spTree>
      <p:nvGrpSpPr>
        <p:cNvPr id="1" name="Shape 1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3;p64">
            <a:extLst>
              <a:ext uri="{FF2B5EF4-FFF2-40B4-BE49-F238E27FC236}">
                <a16:creationId xmlns:a16="http://schemas.microsoft.com/office/drawing/2014/main" id="{931069AD-2A75-4FEC-8088-0C263811D8DB}"/>
              </a:ext>
            </a:extLst>
          </p:cNvPr>
          <p:cNvSpPr txBox="1">
            <a:spLocks/>
          </p:cNvSpPr>
          <p:nvPr/>
        </p:nvSpPr>
        <p:spPr>
          <a:xfrm>
            <a:off x="3226320" y="1576156"/>
            <a:ext cx="3240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  <a:latin typeface="Montserrat Black" panose="00000A00000000000000" pitchFamily="2" charset="0"/>
              </a:rPr>
              <a:t>THANKS</a:t>
            </a:r>
          </a:p>
        </p:txBody>
      </p:sp>
      <p:sp>
        <p:nvSpPr>
          <p:cNvPr id="10" name="Google Shape;3592;p64">
            <a:extLst>
              <a:ext uri="{FF2B5EF4-FFF2-40B4-BE49-F238E27FC236}">
                <a16:creationId xmlns:a16="http://schemas.microsoft.com/office/drawing/2014/main" id="{52F45E88-CAEA-44E8-BFF2-8326D63D25FB}"/>
              </a:ext>
            </a:extLst>
          </p:cNvPr>
          <p:cNvSpPr txBox="1">
            <a:spLocks/>
          </p:cNvSpPr>
          <p:nvPr/>
        </p:nvSpPr>
        <p:spPr>
          <a:xfrm>
            <a:off x="3226320" y="2571750"/>
            <a:ext cx="3240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E6E6E6"/>
                </a:solidFill>
                <a:latin typeface="Montserrat Medium" panose="00000600000000000000" pitchFamily="2" charset="0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OUTLINE</a:t>
            </a:r>
            <a:endParaRPr sz="4000"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5458239" y="461832"/>
            <a:ext cx="3320319" cy="4219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INTODUCTION</a:t>
            </a:r>
            <a:br>
              <a:rPr lang="en" sz="1800" dirty="0"/>
            </a:br>
            <a:r>
              <a:rPr lang="en" sz="1800" dirty="0"/>
              <a:t>PROBLEM STATEMENT</a:t>
            </a:r>
            <a:br>
              <a:rPr lang="en" sz="1800" dirty="0"/>
            </a:br>
            <a:r>
              <a:rPr lang="en" sz="1800" dirty="0"/>
              <a:t>IMPLICATION</a:t>
            </a:r>
            <a:br>
              <a:rPr lang="en" sz="1800" dirty="0"/>
            </a:br>
            <a:r>
              <a:rPr lang="en" sz="1800" dirty="0"/>
              <a:t>OBJECTIVES</a:t>
            </a:r>
            <a:br>
              <a:rPr lang="en" sz="1800" dirty="0"/>
            </a:br>
            <a:r>
              <a:rPr lang="en" sz="1800" dirty="0"/>
              <a:t>LITERATIVE REVIEW</a:t>
            </a:r>
            <a:br>
              <a:rPr lang="en" sz="1800" dirty="0"/>
            </a:br>
            <a:r>
              <a:rPr lang="en" sz="1800" dirty="0"/>
              <a:t>TOOLS &amp; METHODOLOGY</a:t>
            </a:r>
            <a:br>
              <a:rPr lang="en" sz="1800" dirty="0"/>
            </a:br>
            <a:r>
              <a:rPr lang="en" sz="1800" dirty="0"/>
              <a:t>LIMITATIONS</a:t>
            </a:r>
            <a:br>
              <a:rPr lang="en" sz="1800" dirty="0"/>
            </a:br>
            <a:r>
              <a:rPr lang="en" sz="1800" dirty="0"/>
              <a:t>FUTURE PLANNING</a:t>
            </a:r>
            <a:br>
              <a:rPr lang="en" sz="1800" dirty="0"/>
            </a:br>
            <a:r>
              <a:rPr lang="en" sz="1800" dirty="0"/>
              <a:t>DIAGRAMS</a:t>
            </a:r>
            <a:br>
              <a:rPr lang="en" sz="1800" dirty="0"/>
            </a:br>
            <a:r>
              <a:rPr lang="en" sz="1800" dirty="0"/>
              <a:t>BIBLIOGRAPHY</a:t>
            </a:r>
            <a:endParaRPr sz="1800"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638;p39">
            <a:extLst>
              <a:ext uri="{FF2B5EF4-FFF2-40B4-BE49-F238E27FC236}">
                <a16:creationId xmlns:a16="http://schemas.microsoft.com/office/drawing/2014/main" id="{DA2B38E9-448B-43E5-9A0C-B10AFB2140CC}"/>
              </a:ext>
            </a:extLst>
          </p:cNvPr>
          <p:cNvSpPr txBox="1">
            <a:spLocks/>
          </p:cNvSpPr>
          <p:nvPr/>
        </p:nvSpPr>
        <p:spPr>
          <a:xfrm>
            <a:off x="4965608" y="461832"/>
            <a:ext cx="570127" cy="42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/>
              <a:t>01</a:t>
            </a:r>
            <a:br>
              <a:rPr lang="en-US" sz="1800" dirty="0"/>
            </a:br>
            <a:r>
              <a:rPr lang="en-US" sz="1800" dirty="0"/>
              <a:t>02</a:t>
            </a:r>
            <a:br>
              <a:rPr lang="en-US" sz="1800" dirty="0"/>
            </a:br>
            <a:r>
              <a:rPr lang="en-US" sz="1800" dirty="0"/>
              <a:t>03</a:t>
            </a:r>
            <a:br>
              <a:rPr lang="en-US" sz="1800" dirty="0"/>
            </a:br>
            <a:r>
              <a:rPr lang="en-US" sz="1800" dirty="0"/>
              <a:t>04</a:t>
            </a:r>
            <a:br>
              <a:rPr lang="en-US" sz="1800" dirty="0"/>
            </a:br>
            <a:r>
              <a:rPr lang="en-US" sz="1800" dirty="0"/>
              <a:t>05</a:t>
            </a:r>
            <a:br>
              <a:rPr lang="en-US" sz="1800" dirty="0"/>
            </a:br>
            <a:r>
              <a:rPr lang="en-US" sz="1800" dirty="0"/>
              <a:t>06</a:t>
            </a:r>
            <a:br>
              <a:rPr lang="en-US" sz="1800" dirty="0"/>
            </a:br>
            <a:r>
              <a:rPr lang="en-US" sz="1800" dirty="0"/>
              <a:t>07</a:t>
            </a:r>
            <a:br>
              <a:rPr lang="en-US" sz="1800" dirty="0"/>
            </a:br>
            <a:r>
              <a:rPr lang="en-US" sz="1800" dirty="0"/>
              <a:t>08</a:t>
            </a:r>
            <a:br>
              <a:rPr lang="en-US" sz="1800" dirty="0"/>
            </a:br>
            <a:r>
              <a:rPr lang="en-US" sz="1800" dirty="0"/>
              <a:t>09</a:t>
            </a:r>
            <a:br>
              <a:rPr lang="en-US" sz="1800" dirty="0"/>
            </a:br>
            <a:r>
              <a:rPr lang="en-US" sz="1800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0630" y="1371600"/>
            <a:ext cx="454997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INTRODUCTION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70142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GCES Sports is a web application that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provides a platform for sharing information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regrading sport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allows the organizers to accept feedbacks.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00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PROBLEM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STATEMENT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554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may be difficult to start the game in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given time.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may affect the other curriculum activities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of the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IMPLICATION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03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884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website can be used by group of people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who are participating in the GCES sport meet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site solves the ultimate sporting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circumstances prevailed in GCES.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OBJECTIVES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902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inform about the schedule regarding sport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provide a platform to share the captured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memories of sport meet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LITERATIVE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REVIEW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05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583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SemiBold" panose="00000700000000000000" pitchFamily="2" charset="0"/>
              </a:rPr>
              <a:t>BBC Sports :  </a:t>
            </a:r>
            <a:r>
              <a:rPr lang="en-US" sz="1800" dirty="0">
                <a:latin typeface="Montserrat Medium" panose="00000600000000000000" pitchFamily="2" charset="0"/>
              </a:rPr>
              <a:t>This website features sports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and analysis from a variety of sports. 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SemiBold" panose="00000700000000000000" pitchFamily="2" charset="0"/>
              </a:rPr>
              <a:t>Field Level Media : </a:t>
            </a:r>
            <a:r>
              <a:rPr lang="en-US" sz="1800" dirty="0">
                <a:latin typeface="Montserrat Medium" panose="00000600000000000000" pitchFamily="2" charset="0"/>
              </a:rPr>
              <a:t>It was founded with the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goal of bringing sports news and analysis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direct to sports fans</a:t>
            </a:r>
          </a:p>
        </p:txBody>
      </p:sp>
    </p:spTree>
    <p:extLst>
      <p:ext uri="{BB962C8B-B14F-4D97-AF65-F5344CB8AC3E}">
        <p14:creationId xmlns:p14="http://schemas.microsoft.com/office/powerpoint/2010/main" val="7661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6056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TOOLS &amp;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METHODOLOGY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06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474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HTML</a:t>
            </a:r>
            <a:r>
              <a:rPr lang="en-US" sz="1800" dirty="0">
                <a:latin typeface="Montserrat Medium" panose="00000600000000000000" pitchFamily="2" charset="0"/>
              </a:rPr>
              <a:t>, </a:t>
            </a:r>
            <a:r>
              <a:rPr lang="en-US" sz="1800" b="1" dirty="0">
                <a:latin typeface="Montserrat Medium" panose="00000600000000000000" pitchFamily="2" charset="0"/>
              </a:rPr>
              <a:t>CSS</a:t>
            </a:r>
            <a:r>
              <a:rPr lang="en-US" sz="1800" dirty="0">
                <a:latin typeface="Montserrat Medium" panose="00000600000000000000" pitchFamily="2" charset="0"/>
              </a:rPr>
              <a:t> &amp; </a:t>
            </a:r>
            <a:r>
              <a:rPr lang="en-US" sz="1800" b="1" dirty="0">
                <a:latin typeface="Montserrat Medium" panose="00000600000000000000" pitchFamily="2" charset="0"/>
              </a:rPr>
              <a:t>JavaScript</a:t>
            </a:r>
            <a:r>
              <a:rPr lang="en-US" sz="1800" dirty="0">
                <a:latin typeface="Montserrat Medium" panose="00000600000000000000" pitchFamily="2" charset="0"/>
              </a:rPr>
              <a:t> for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PHP</a:t>
            </a:r>
            <a:r>
              <a:rPr lang="en-US" sz="1800" dirty="0">
                <a:latin typeface="Montserrat Medium" panose="00000600000000000000" pitchFamily="2" charset="0"/>
              </a:rPr>
              <a:t> for app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MySQL </a:t>
            </a:r>
            <a:r>
              <a:rPr lang="en-US" sz="1800" dirty="0">
                <a:latin typeface="Montserrat Medium" panose="00000600000000000000" pitchFamily="2" charset="0"/>
              </a:rPr>
              <a:t>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Photoshop &amp; Adobe XD </a:t>
            </a:r>
            <a:r>
              <a:rPr lang="en-US" sz="1800" dirty="0">
                <a:latin typeface="Montserrat Medium" panose="00000600000000000000" pitchFamily="2" charset="0"/>
              </a:rPr>
              <a:t>for diagrams</a:t>
            </a:r>
          </a:p>
        </p:txBody>
      </p:sp>
    </p:spTree>
    <p:extLst>
      <p:ext uri="{BB962C8B-B14F-4D97-AF65-F5344CB8AC3E}">
        <p14:creationId xmlns:p14="http://schemas.microsoft.com/office/powerpoint/2010/main" val="35927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LIMITATIONS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07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Internet access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Technical persons are needed to manage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the system.</a:t>
            </a:r>
          </a:p>
        </p:txBody>
      </p:sp>
    </p:spTree>
    <p:extLst>
      <p:ext uri="{BB962C8B-B14F-4D97-AF65-F5344CB8AC3E}">
        <p14:creationId xmlns:p14="http://schemas.microsoft.com/office/powerpoint/2010/main" val="34710859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387</Words>
  <Application>Microsoft Office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Proxima Nova</vt:lpstr>
      <vt:lpstr>Montserrat Medium</vt:lpstr>
      <vt:lpstr>Montserrat Black</vt:lpstr>
      <vt:lpstr>Proxima Nova Semibold</vt:lpstr>
      <vt:lpstr>Montserrat SemiBold</vt:lpstr>
      <vt:lpstr>Personal Trainer CV by Slidesgo</vt:lpstr>
      <vt:lpstr>Slidesgo Final Pages</vt:lpstr>
      <vt:lpstr>PowerPoint Presentation</vt:lpstr>
      <vt:lpstr>OUTLINE</vt:lpstr>
      <vt:lpstr>INTRODUCTION</vt:lpstr>
      <vt:lpstr>PROBLEM STATEMENT</vt:lpstr>
      <vt:lpstr>IMPLICATION</vt:lpstr>
      <vt:lpstr>OBJECTIVES</vt:lpstr>
      <vt:lpstr>LITERATIVE REVIEW</vt:lpstr>
      <vt:lpstr>TOOLS &amp; METHODOLOGY</vt:lpstr>
      <vt:lpstr>LIMITATIONS</vt:lpstr>
      <vt:lpstr>FUTURE PLANNING</vt:lpstr>
      <vt:lpstr>DIAGRAMS</vt:lpstr>
      <vt:lpstr>PowerPoint Presentation</vt:lpstr>
      <vt:lpstr>PowerPoint Presentation</vt:lpstr>
      <vt:lpstr>PowerPoint Presentation</vt:lpstr>
      <vt:lpstr>BIBLIOGRAPHY</vt:lpstr>
      <vt:lpstr>GOOD IS NOT GOOD WHEN BETTER IS EXPECTED.”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Bibash Thapa Magar</cp:lastModifiedBy>
  <cp:revision>24</cp:revision>
  <dcterms:modified xsi:type="dcterms:W3CDTF">2021-11-10T08:59:02Z</dcterms:modified>
</cp:coreProperties>
</file>