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648C8F5-53F7-4704-853D-CC49E9B45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Segmentation Visualization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0990B9-B8D6-48C1-B95B-84E6E3318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Sanket Mote</a:t>
            </a:r>
          </a:p>
          <a:p>
            <a:r>
              <a:rPr lang="en-US" dirty="0"/>
              <a:t>Tableau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329A565-42A0-4B32-9433-E14392493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09612"/>
            <a:ext cx="91630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CC1EF643-C6F7-46A9-B996-5F9A671A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81AF1F7-7926-49FA-A0F8-C64192CC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6ECE8AE-A07C-420B-AC2D-30671130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183F69A-E724-41F5-8514-9D4C3E04D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Credit Card Segmentation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Segmentation Visualization</dc:title>
  <dc:creator/>
  <cp:lastModifiedBy>Sanket Mote</cp:lastModifiedBy>
  <cp:revision>1</cp:revision>
  <dcterms:created xsi:type="dcterms:W3CDTF">2020-02-11T16:59:37Z</dcterms:created>
  <dcterms:modified xsi:type="dcterms:W3CDTF">2020-02-11T17:04:07Z</dcterms:modified>
</cp:coreProperties>
</file>