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61" r:id="rId6"/>
    <p:sldId id="287" r:id="rId7"/>
    <p:sldId id="286" r:id="rId8"/>
    <p:sldId id="293" r:id="rId9"/>
    <p:sldId id="291" r:id="rId10"/>
    <p:sldId id="267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092"/>
    <a:srgbClr val="A53010"/>
    <a:srgbClr val="DB643C"/>
    <a:srgbClr val="669900"/>
    <a:srgbClr val="008000"/>
    <a:srgbClr val="007600"/>
    <a:srgbClr val="09B600"/>
    <a:srgbClr val="F8A280"/>
    <a:srgbClr val="C8641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appleboy/19224697601" TargetMode="External"/><Relationship Id="rId3" Type="http://schemas.openxmlformats.org/officeDocument/2006/relationships/hyperlink" Target="https://pixabay.com/pt/logotipo-html-html5-%C3%ADcone-2582748/" TargetMode="External"/><Relationship Id="rId7" Type="http://schemas.microsoft.com/office/2007/relationships/hdphoto" Target="../media/hdphoto2.wdp"/><Relationship Id="rId2" Type="http://schemas.microsoft.com/office/2007/relationships/hdphoto" Target="../media/hdphoto1.wdp"/><Relationship Id="rId1" Type="http://schemas.openxmlformats.org/officeDocument/2006/relationships/image" Target="../media/image8.png"/><Relationship Id="rId6" Type="http://schemas.openxmlformats.org/officeDocument/2006/relationships/image" Target="../media/image10.png"/><Relationship Id="rId5" Type="http://schemas.openxmlformats.org/officeDocument/2006/relationships/hyperlink" Target="https://www.diggita.it/story.php?title=Falla_CSS3_da_Chrome_e_Firefox_potrebbe_mettere_in_pericolo_di_nuovo_i_dati_di_Social_quali_Facebook" TargetMode="External"/><Relationship Id="rId4" Type="http://schemas.openxmlformats.org/officeDocument/2006/relationships/image" Target="../media/image9.jpe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ick-convert.co.uk/top-10-tips-need-know-machine-learning/" TargetMode="External"/><Relationship Id="rId3" Type="http://schemas.openxmlformats.org/officeDocument/2006/relationships/hyperlink" Target="https://www.pngall.com/python-programming-language-png" TargetMode="External"/><Relationship Id="rId7" Type="http://schemas.microsoft.com/office/2007/relationships/hdphoto" Target="../media/hdphoto4.wdp"/><Relationship Id="rId2" Type="http://schemas.microsoft.com/office/2007/relationships/hdphoto" Target="../media/hdphoto3.wdp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hyperlink" Target="https://python.libhunt.com/websockets-alternatives" TargetMode="External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appleboy/19224697601" TargetMode="External"/><Relationship Id="rId3" Type="http://schemas.openxmlformats.org/officeDocument/2006/relationships/hyperlink" Target="https://pixabay.com/pt/logotipo-html-html5-%C3%ADcone-2582748/" TargetMode="External"/><Relationship Id="rId7" Type="http://schemas.microsoft.com/office/2007/relationships/hdphoto" Target="../media/hdphoto2.wdp"/><Relationship Id="rId2" Type="http://schemas.microsoft.com/office/2007/relationships/hdphoto" Target="../media/hdphoto1.wdp"/><Relationship Id="rId1" Type="http://schemas.openxmlformats.org/officeDocument/2006/relationships/image" Target="../media/image8.png"/><Relationship Id="rId6" Type="http://schemas.openxmlformats.org/officeDocument/2006/relationships/image" Target="../media/image10.png"/><Relationship Id="rId5" Type="http://schemas.openxmlformats.org/officeDocument/2006/relationships/hyperlink" Target="https://www.diggita.it/story.php?title=Falla_CSS3_da_Chrome_e_Firefox_potrebbe_mettere_in_pericolo_di_nuovo_i_dati_di_Social_quali_Facebook" TargetMode="External"/><Relationship Id="rId4" Type="http://schemas.openxmlformats.org/officeDocument/2006/relationships/image" Target="../media/image9.jpe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ick-convert.co.uk/top-10-tips-need-know-machine-learning/" TargetMode="External"/><Relationship Id="rId3" Type="http://schemas.openxmlformats.org/officeDocument/2006/relationships/hyperlink" Target="https://www.pngall.com/python-programming-language-png" TargetMode="External"/><Relationship Id="rId7" Type="http://schemas.microsoft.com/office/2007/relationships/hdphoto" Target="../media/hdphoto4.wdp"/><Relationship Id="rId2" Type="http://schemas.microsoft.com/office/2007/relationships/hdphoto" Target="../media/hdphoto3.wdp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hyperlink" Target="https://python.libhunt.com/websockets-alternatives" TargetMode="External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C3DF7-7603-45A0-B2ED-F50ABB62E84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F9A96B-B9B9-47EF-B939-D91CF060B3A8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2">
                <a:shade val="15000"/>
                <a:satMod val="180000"/>
              </a:schemeClr>
            </a:gs>
            <a:gs pos="50000">
              <a:schemeClr val="accent2">
                <a:shade val="45000"/>
                <a:satMod val="170000"/>
              </a:schemeClr>
            </a:gs>
            <a:gs pos="70000">
              <a:schemeClr val="accent2">
                <a:tint val="99000"/>
                <a:shade val="65000"/>
                <a:satMod val="155000"/>
              </a:schemeClr>
            </a:gs>
            <a:gs pos="100000">
              <a:schemeClr val="accent2">
                <a:tint val="95500"/>
                <a:shade val="100000"/>
                <a:satMod val="155000"/>
              </a:schemeClr>
            </a:gs>
          </a:gsLst>
          <a:lin ang="18900000" scaled="1"/>
          <a:tileRect/>
        </a:gradFill>
      </dgm:spPr>
      <dgm:t>
        <a:bodyPr/>
        <a:lstStyle/>
        <a:p>
          <a:r>
            <a:rPr lang="en-IN" sz="3200" b="1" dirty="0">
              <a:latin typeface="Aparajita" panose="02020603050405020304" pitchFamily="18" charset="0"/>
              <a:cs typeface="Aparajita" panose="02020603050405020304" pitchFamily="18" charset="0"/>
            </a:rPr>
            <a:t>Dataset :</a:t>
          </a:r>
        </a:p>
      </dgm:t>
    </dgm:pt>
    <dgm:pt modelId="{AEA0B637-8914-44DA-8D8A-5BC7A623C13C}" type="parTrans" cxnId="{DE68FF0F-1C71-4C11-B2AA-B9F32CBF2C93}">
      <dgm:prSet/>
      <dgm:spPr/>
      <dgm:t>
        <a:bodyPr/>
        <a:lstStyle/>
        <a:p>
          <a:endParaRPr lang="en-IN"/>
        </a:p>
      </dgm:t>
    </dgm:pt>
    <dgm:pt modelId="{908D371C-C7D1-4159-A535-577BC1DD15DF}" type="sibTrans" cxnId="{DE68FF0F-1C71-4C11-B2AA-B9F32CBF2C93}">
      <dgm:prSet/>
      <dgm:spPr/>
      <dgm:t>
        <a:bodyPr/>
        <a:lstStyle/>
        <a:p>
          <a:endParaRPr lang="en-IN"/>
        </a:p>
      </dgm:t>
    </dgm:pt>
    <dgm:pt modelId="{BA2809E5-2D2E-4A0D-8ED6-32182823E54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flip="none" rotWithShape="1">
          <a:gsLst>
            <a:gs pos="65000">
              <a:schemeClr val="accent3">
                <a:tint val="62000"/>
                <a:satMod val="180000"/>
              </a:schemeClr>
            </a:gs>
            <a:gs pos="90000">
              <a:schemeClr val="accent3">
                <a:tint val="32000"/>
                <a:satMod val="250000"/>
              </a:schemeClr>
            </a:gs>
            <a:gs pos="100000">
              <a:schemeClr val="accent3">
                <a:tint val="23000"/>
                <a:satMod val="300000"/>
              </a:schemeClr>
            </a:gs>
          </a:gsLst>
          <a:lin ang="16200000" scaled="1"/>
          <a:tileRect/>
        </a:gradFill>
        <a:ln/>
      </dgm:spPr>
      <dgm:t>
        <a:bodyPr/>
        <a:lstStyle/>
        <a:p>
          <a:r>
            <a:rPr lang="en-IN" sz="2400" dirty="0">
              <a:latin typeface="Aparajita" panose="02020603050405020304" pitchFamily="18" charset="0"/>
              <a:cs typeface="Aparajita" panose="02020603050405020304" pitchFamily="18" charset="0"/>
            </a:rPr>
            <a:t>Screen Resolution, Ram, Memory, OS, Weight, Price .</a:t>
          </a:r>
        </a:p>
      </dgm:t>
    </dgm:pt>
    <dgm:pt modelId="{8A1C74F4-2B9E-4780-969C-E80643E3DCE7}" type="parTrans" cxnId="{2656A27F-A3E1-4404-BC34-8E763ECB1AE6}">
      <dgm:prSet/>
      <dgm:spPr/>
      <dgm:t>
        <a:bodyPr/>
        <a:lstStyle/>
        <a:p>
          <a:endParaRPr lang="en-IN"/>
        </a:p>
      </dgm:t>
    </dgm:pt>
    <dgm:pt modelId="{5059C53C-68C9-4ACE-8F65-FD6AB17E05C7}" type="sibTrans" cxnId="{2656A27F-A3E1-4404-BC34-8E763ECB1AE6}">
      <dgm:prSet/>
      <dgm:spPr/>
      <dgm:t>
        <a:bodyPr/>
        <a:lstStyle/>
        <a:p>
          <a:endParaRPr lang="en-IN"/>
        </a:p>
      </dgm:t>
    </dgm:pt>
    <dgm:pt modelId="{51141C6E-E267-47C8-BC9E-00D80565A114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2">
                <a:shade val="15000"/>
                <a:satMod val="180000"/>
              </a:schemeClr>
            </a:gs>
            <a:gs pos="50000">
              <a:schemeClr val="accent2">
                <a:shade val="45000"/>
                <a:satMod val="170000"/>
              </a:schemeClr>
            </a:gs>
            <a:gs pos="70000">
              <a:schemeClr val="accent2">
                <a:tint val="99000"/>
                <a:shade val="65000"/>
                <a:satMod val="155000"/>
              </a:schemeClr>
            </a:gs>
            <a:gs pos="100000">
              <a:schemeClr val="accent2">
                <a:tint val="95500"/>
                <a:shade val="100000"/>
                <a:satMod val="155000"/>
              </a:schemeClr>
            </a:gs>
          </a:gsLst>
          <a:lin ang="18900000" scaled="1"/>
          <a:tileRect/>
        </a:gradFill>
      </dgm:spPr>
      <dgm:t>
        <a:bodyPr/>
        <a:lstStyle/>
        <a:p>
          <a:r>
            <a:rPr lang="en-IN" sz="2800" b="1" dirty="0">
              <a:latin typeface="Aparajita" panose="02020603050405020304" pitchFamily="18" charset="0"/>
              <a:cs typeface="Aparajita" panose="02020603050405020304" pitchFamily="18" charset="0"/>
            </a:rPr>
            <a:t>Features Selection :</a:t>
          </a:r>
          <a:endParaRPr lang="en-IN" sz="28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69AB97DF-51ED-4D17-9435-B5CDB0B347A9}" type="parTrans" cxnId="{92C5AC74-F53B-43D3-98A0-FA73552D03DB}">
      <dgm:prSet/>
      <dgm:spPr/>
      <dgm:t>
        <a:bodyPr/>
        <a:lstStyle/>
        <a:p>
          <a:endParaRPr lang="en-IN"/>
        </a:p>
      </dgm:t>
    </dgm:pt>
    <dgm:pt modelId="{3DD2748F-7A64-437A-9294-CD605C5D78AA}" type="sibTrans" cxnId="{92C5AC74-F53B-43D3-98A0-FA73552D03DB}">
      <dgm:prSet/>
      <dgm:spPr/>
      <dgm:t>
        <a:bodyPr/>
        <a:lstStyle/>
        <a:p>
          <a:endParaRPr lang="en-IN"/>
        </a:p>
      </dgm:t>
    </dgm:pt>
    <dgm:pt modelId="{18EB68BA-8C5C-48C0-B0F5-C89F33A614C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flip="none" rotWithShape="1">
          <a:gsLst>
            <a:gs pos="65000">
              <a:schemeClr val="accent3">
                <a:tint val="62000"/>
                <a:satMod val="180000"/>
              </a:schemeClr>
            </a:gs>
            <a:gs pos="90000">
              <a:schemeClr val="accent3">
                <a:tint val="32000"/>
                <a:satMod val="250000"/>
              </a:schemeClr>
            </a:gs>
            <a:gs pos="100000">
              <a:schemeClr val="accent3">
                <a:tint val="23000"/>
                <a:satMod val="300000"/>
              </a:schemeClr>
            </a:gs>
          </a:gsLst>
          <a:lin ang="16200000" scaled="1"/>
          <a:tileRect/>
        </a:gradFill>
        <a:ln/>
      </dgm:spPr>
      <dgm:t>
        <a:bodyPr/>
        <a:lstStyle/>
        <a:p>
          <a:r>
            <a:rPr lang="en-IN" sz="2400">
              <a:latin typeface="Aparajita" panose="02020603050405020304" pitchFamily="18" charset="0"/>
              <a:cs typeface="Aparajita" panose="02020603050405020304" pitchFamily="18" charset="0"/>
            </a:rPr>
            <a:t>Ram, Memory, GPU, OS, Price.</a:t>
          </a:r>
        </a:p>
      </dgm:t>
    </dgm:pt>
    <dgm:pt modelId="{EF8EC581-E62B-486B-9465-61F4DF63C66D}" type="parTrans" cxnId="{3BE2E69D-E79A-4074-9B40-4802094D6524}">
      <dgm:prSet/>
      <dgm:spPr/>
      <dgm:t>
        <a:bodyPr/>
        <a:lstStyle/>
        <a:p>
          <a:endParaRPr lang="en-IN"/>
        </a:p>
      </dgm:t>
    </dgm:pt>
    <dgm:pt modelId="{E9C3802E-75A0-4DC6-9822-AA384C94DCEF}" type="sibTrans" cxnId="{3BE2E69D-E79A-4074-9B40-4802094D6524}">
      <dgm:prSet/>
      <dgm:spPr/>
      <dgm:t>
        <a:bodyPr/>
        <a:lstStyle/>
        <a:p>
          <a:endParaRPr lang="en-IN"/>
        </a:p>
      </dgm:t>
    </dgm:pt>
    <dgm:pt modelId="{08FC0D1E-3A70-42EA-93EF-8D3C0E8ABC9E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2">
                <a:shade val="15000"/>
                <a:satMod val="180000"/>
              </a:schemeClr>
            </a:gs>
            <a:gs pos="50000">
              <a:schemeClr val="accent2">
                <a:shade val="45000"/>
                <a:satMod val="170000"/>
              </a:schemeClr>
            </a:gs>
            <a:gs pos="70000">
              <a:schemeClr val="accent2">
                <a:tint val="99000"/>
                <a:shade val="65000"/>
                <a:satMod val="155000"/>
              </a:schemeClr>
            </a:gs>
            <a:gs pos="100000">
              <a:schemeClr val="accent2">
                <a:tint val="95500"/>
                <a:shade val="100000"/>
                <a:satMod val="155000"/>
              </a:schemeClr>
            </a:gs>
          </a:gsLst>
          <a:lin ang="18900000" scaled="1"/>
          <a:tileRect/>
        </a:gradFill>
      </dgm:spPr>
      <dgm:t>
        <a:bodyPr/>
        <a:lstStyle/>
        <a:p>
          <a:r>
            <a:rPr lang="en-IN" sz="3200" b="1" dirty="0">
              <a:latin typeface="Aparajita" panose="02020603050405020304" pitchFamily="18" charset="0"/>
              <a:cs typeface="Aparajita" panose="02020603050405020304" pitchFamily="18" charset="0"/>
            </a:rPr>
            <a:t>ML Algorithms :</a:t>
          </a:r>
          <a:endParaRPr lang="en-IN" sz="32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F6C4E2B0-D271-4E30-8365-75EBE4009EAD}" type="parTrans" cxnId="{29766300-C401-46BB-8170-659F2D4D0D99}">
      <dgm:prSet/>
      <dgm:spPr/>
      <dgm:t>
        <a:bodyPr/>
        <a:lstStyle/>
        <a:p>
          <a:endParaRPr lang="en-IN"/>
        </a:p>
      </dgm:t>
    </dgm:pt>
    <dgm:pt modelId="{85B0486C-B4E6-4C14-924C-6A0D30EB1960}" type="sibTrans" cxnId="{29766300-C401-46BB-8170-659F2D4D0D99}">
      <dgm:prSet/>
      <dgm:spPr/>
      <dgm:t>
        <a:bodyPr/>
        <a:lstStyle/>
        <a:p>
          <a:endParaRPr lang="en-IN"/>
        </a:p>
      </dgm:t>
    </dgm:pt>
    <dgm:pt modelId="{C3748A4E-1F9B-4276-85EF-E014B9C97810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flip="none" rotWithShape="1">
          <a:gsLst>
            <a:gs pos="65000">
              <a:schemeClr val="accent3">
                <a:tint val="62000"/>
                <a:satMod val="180000"/>
              </a:schemeClr>
            </a:gs>
            <a:gs pos="90000">
              <a:schemeClr val="accent3">
                <a:tint val="32000"/>
                <a:satMod val="250000"/>
              </a:schemeClr>
            </a:gs>
            <a:gs pos="100000">
              <a:schemeClr val="accent3">
                <a:tint val="23000"/>
                <a:satMod val="300000"/>
              </a:schemeClr>
            </a:gs>
          </a:gsLst>
          <a:lin ang="16200000" scaled="1"/>
          <a:tileRect/>
        </a:gradFill>
        <a:ln/>
      </dgm:spPr>
      <dgm:t>
        <a:bodyPr/>
        <a:lstStyle/>
        <a:p>
          <a:r>
            <a:rPr lang="en-IN" sz="2400" dirty="0">
              <a:latin typeface="Aparajita" panose="02020603050405020304" pitchFamily="18" charset="0"/>
              <a:cs typeface="Aparajita" panose="02020603050405020304" pitchFamily="18" charset="0"/>
            </a:rPr>
            <a:t>Bagging and Radom Forest.</a:t>
          </a:r>
        </a:p>
      </dgm:t>
    </dgm:pt>
    <dgm:pt modelId="{E8198DC6-C1A8-4C86-8DDD-BDB265ECC32F}" type="parTrans" cxnId="{7D3B6C9D-6B9B-47B2-9FF9-D9818F268604}">
      <dgm:prSet/>
      <dgm:spPr/>
      <dgm:t>
        <a:bodyPr/>
        <a:lstStyle/>
        <a:p>
          <a:endParaRPr lang="en-IN"/>
        </a:p>
      </dgm:t>
    </dgm:pt>
    <dgm:pt modelId="{C2A8FFD4-C920-4647-957C-364CD6DAF413}" type="sibTrans" cxnId="{7D3B6C9D-6B9B-47B2-9FF9-D9818F268604}">
      <dgm:prSet/>
      <dgm:spPr/>
      <dgm:t>
        <a:bodyPr/>
        <a:lstStyle/>
        <a:p>
          <a:endParaRPr lang="en-IN"/>
        </a:p>
      </dgm:t>
    </dgm:pt>
    <dgm:pt modelId="{FD5960F2-4376-4925-B7F3-17C6A2B8A67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flip="none" rotWithShape="1">
          <a:gsLst>
            <a:gs pos="65000">
              <a:schemeClr val="accent3">
                <a:tint val="62000"/>
                <a:satMod val="180000"/>
              </a:schemeClr>
            </a:gs>
            <a:gs pos="90000">
              <a:schemeClr val="accent3">
                <a:tint val="32000"/>
                <a:satMod val="250000"/>
              </a:schemeClr>
            </a:gs>
            <a:gs pos="100000">
              <a:schemeClr val="accent3">
                <a:tint val="23000"/>
                <a:satMod val="300000"/>
              </a:schemeClr>
            </a:gs>
          </a:gsLst>
          <a:lin ang="16200000" scaled="1"/>
          <a:tileRect/>
        </a:gradFill>
        <a:ln/>
      </dgm:spPr>
      <dgm:t>
        <a:bodyPr/>
        <a:lstStyle/>
        <a:p>
          <a:r>
            <a:rPr lang="en-IN" sz="2400" dirty="0">
              <a:latin typeface="Aparajita" panose="02020603050405020304" pitchFamily="18" charset="0"/>
              <a:cs typeface="Aparajita" panose="02020603050405020304" pitchFamily="18" charset="0"/>
            </a:rPr>
            <a:t>Company, Model Name, Screen Size ,CPU, GPU,</a:t>
          </a:r>
        </a:p>
      </dgm:t>
    </dgm:pt>
    <dgm:pt modelId="{311B38D3-48E5-4724-89A6-74E5ECC30B08}" type="parTrans" cxnId="{77B618A8-864A-4147-B95D-961F34E79BF6}">
      <dgm:prSet/>
      <dgm:spPr/>
      <dgm:t>
        <a:bodyPr/>
        <a:lstStyle/>
        <a:p>
          <a:endParaRPr lang="en-IN"/>
        </a:p>
      </dgm:t>
    </dgm:pt>
    <dgm:pt modelId="{4C8074D6-47FB-4804-86EE-A2AAB18FF8A0}" type="sibTrans" cxnId="{77B618A8-864A-4147-B95D-961F34E79BF6}">
      <dgm:prSet/>
      <dgm:spPr/>
      <dgm:t>
        <a:bodyPr/>
        <a:lstStyle/>
        <a:p>
          <a:endParaRPr lang="en-IN"/>
        </a:p>
      </dgm:t>
    </dgm:pt>
    <dgm:pt modelId="{F8543281-1810-435C-8451-BB11CFE6DD81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flip="none" rotWithShape="1">
          <a:gsLst>
            <a:gs pos="65000">
              <a:schemeClr val="accent3">
                <a:tint val="62000"/>
                <a:satMod val="180000"/>
              </a:schemeClr>
            </a:gs>
            <a:gs pos="90000">
              <a:schemeClr val="accent3">
                <a:tint val="32000"/>
                <a:satMod val="250000"/>
              </a:schemeClr>
            </a:gs>
            <a:gs pos="100000">
              <a:schemeClr val="accent3">
                <a:tint val="23000"/>
                <a:satMod val="300000"/>
              </a:schemeClr>
            </a:gs>
          </a:gsLst>
          <a:lin ang="16200000" scaled="1"/>
          <a:tileRect/>
        </a:gradFill>
        <a:ln/>
      </dgm:spPr>
      <dgm:t>
        <a:bodyPr/>
        <a:lstStyle/>
        <a:p>
          <a:r>
            <a:rPr lang="en-IN" sz="2400">
              <a:latin typeface="Aparajita" panose="02020603050405020304" pitchFamily="18" charset="0"/>
              <a:cs typeface="Aparajita" panose="02020603050405020304" pitchFamily="18" charset="0"/>
            </a:rPr>
            <a:t>Company</a:t>
          </a:r>
          <a:r>
            <a:rPr lang="en-IN" sz="2400" dirty="0">
              <a:latin typeface="Aparajita" panose="02020603050405020304" pitchFamily="18" charset="0"/>
              <a:cs typeface="Aparajita" panose="02020603050405020304" pitchFamily="18" charset="0"/>
            </a:rPr>
            <a:t>, Inches, CPU, Screen Resolution, </a:t>
          </a:r>
        </a:p>
      </dgm:t>
    </dgm:pt>
    <dgm:pt modelId="{282951DC-3D37-4654-BE74-893BE502A52E}" type="parTrans" cxnId="{EAAEDF01-EE8A-45FF-8154-1B166D6959AA}">
      <dgm:prSet/>
      <dgm:spPr/>
      <dgm:t>
        <a:bodyPr/>
        <a:lstStyle/>
        <a:p>
          <a:endParaRPr lang="en-IN"/>
        </a:p>
      </dgm:t>
    </dgm:pt>
    <dgm:pt modelId="{BC9374A7-E8C8-4D64-8945-A6AF64E772F1}" type="sibTrans" cxnId="{EAAEDF01-EE8A-45FF-8154-1B166D6959AA}">
      <dgm:prSet/>
      <dgm:spPr/>
      <dgm:t>
        <a:bodyPr/>
        <a:lstStyle/>
        <a:p>
          <a:endParaRPr lang="en-IN"/>
        </a:p>
      </dgm:t>
    </dgm:pt>
    <dgm:pt modelId="{5DB6CE54-3179-4FF5-86F2-0565B7818F5D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flip="none" rotWithShape="1">
          <a:gsLst>
            <a:gs pos="65000">
              <a:schemeClr val="accent3">
                <a:tint val="62000"/>
                <a:satMod val="180000"/>
              </a:schemeClr>
            </a:gs>
            <a:gs pos="90000">
              <a:schemeClr val="accent3">
                <a:tint val="32000"/>
                <a:satMod val="250000"/>
              </a:schemeClr>
            </a:gs>
            <a:gs pos="100000">
              <a:schemeClr val="accent3">
                <a:tint val="23000"/>
                <a:satMod val="300000"/>
              </a:schemeClr>
            </a:gs>
          </a:gsLst>
          <a:lin ang="16200000" scaled="1"/>
          <a:tileRect/>
        </a:gradFill>
        <a:ln/>
      </dgm:spPr>
      <dgm:t>
        <a:bodyPr/>
        <a:lstStyle/>
        <a:p>
          <a:r>
            <a:rPr lang="en-IN" sz="2400">
              <a:latin typeface="Aparajita" panose="02020603050405020304" pitchFamily="18" charset="0"/>
              <a:cs typeface="Aparajita" panose="02020603050405020304" pitchFamily="18" charset="0"/>
            </a:rPr>
            <a:t>KNN</a:t>
          </a:r>
          <a:r>
            <a:rPr lang="en-IN" sz="2400" dirty="0">
              <a:latin typeface="Aparajita" panose="02020603050405020304" pitchFamily="18" charset="0"/>
              <a:cs typeface="Aparajita" panose="02020603050405020304" pitchFamily="18" charset="0"/>
            </a:rPr>
            <a:t>, SVM, Decision Tree, Linear Regression, </a:t>
          </a:r>
        </a:p>
      </dgm:t>
    </dgm:pt>
    <dgm:pt modelId="{C41349F5-787C-45CF-9816-606DB81BB84B}" type="parTrans" cxnId="{1A59B77E-E23A-4379-B706-55EC069CF756}">
      <dgm:prSet/>
      <dgm:spPr/>
      <dgm:t>
        <a:bodyPr/>
        <a:lstStyle/>
        <a:p>
          <a:endParaRPr lang="en-IN"/>
        </a:p>
      </dgm:t>
    </dgm:pt>
    <dgm:pt modelId="{B8F943F4-69AA-48F8-BB1E-EB3CF7821D8A}" type="sibTrans" cxnId="{1A59B77E-E23A-4379-B706-55EC069CF756}">
      <dgm:prSet/>
      <dgm:spPr/>
      <dgm:t>
        <a:bodyPr/>
        <a:lstStyle/>
        <a:p>
          <a:endParaRPr lang="en-IN"/>
        </a:p>
      </dgm:t>
    </dgm:pt>
    <dgm:pt modelId="{CB1E1821-E5C0-4151-9DC6-CCC44F6BCFEE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2">
                <a:shade val="15000"/>
                <a:satMod val="180000"/>
              </a:schemeClr>
            </a:gs>
            <a:gs pos="50000">
              <a:schemeClr val="accent2">
                <a:shade val="45000"/>
                <a:satMod val="170000"/>
              </a:schemeClr>
            </a:gs>
            <a:gs pos="70000">
              <a:schemeClr val="accent2">
                <a:tint val="99000"/>
                <a:shade val="65000"/>
                <a:satMod val="155000"/>
              </a:schemeClr>
            </a:gs>
            <a:gs pos="100000">
              <a:schemeClr val="accent2">
                <a:tint val="95500"/>
                <a:shade val="100000"/>
                <a:satMod val="155000"/>
              </a:schemeClr>
            </a:gs>
          </a:gsLst>
          <a:lin ang="18900000" scaled="1"/>
          <a:tileRect/>
        </a:gradFill>
      </dgm:spPr>
      <dgm:t>
        <a:bodyPr/>
        <a:lstStyle/>
        <a:p>
          <a:r>
            <a:rPr lang="en-IN" sz="3200" b="1" dirty="0">
              <a:latin typeface="Aparajita" panose="02020603050405020304" pitchFamily="18" charset="0"/>
              <a:cs typeface="Aparajita" panose="02020603050405020304" pitchFamily="18" charset="0"/>
            </a:rPr>
            <a:t>Graphs : </a:t>
          </a:r>
          <a:endParaRPr lang="en-IN" sz="32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2FBBC98A-9190-4297-BA02-A1A9D1C05585}" type="parTrans" cxnId="{A8DB9024-E081-4EC6-9DD1-A0602108BF22}">
      <dgm:prSet/>
      <dgm:spPr/>
      <dgm:t>
        <a:bodyPr/>
        <a:lstStyle/>
        <a:p>
          <a:endParaRPr lang="en-IN"/>
        </a:p>
      </dgm:t>
    </dgm:pt>
    <dgm:pt modelId="{2A231046-AC1E-4397-BE51-704025839E5B}" type="sibTrans" cxnId="{A8DB9024-E081-4EC6-9DD1-A0602108BF22}">
      <dgm:prSet/>
      <dgm:spPr/>
      <dgm:t>
        <a:bodyPr/>
        <a:lstStyle/>
        <a:p>
          <a:endParaRPr lang="en-IN"/>
        </a:p>
      </dgm:t>
    </dgm:pt>
    <dgm:pt modelId="{F6903A38-2EC1-4B65-AB42-9F46A289CAA6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flip="none" rotWithShape="1">
          <a:gsLst>
            <a:gs pos="65000">
              <a:schemeClr val="accent3">
                <a:tint val="62000"/>
                <a:satMod val="180000"/>
              </a:schemeClr>
            </a:gs>
            <a:gs pos="90000">
              <a:schemeClr val="accent3">
                <a:tint val="32000"/>
                <a:satMod val="250000"/>
              </a:schemeClr>
            </a:gs>
            <a:gs pos="100000">
              <a:schemeClr val="accent3">
                <a:tint val="23000"/>
                <a:satMod val="300000"/>
              </a:schemeClr>
            </a:gs>
          </a:gsLst>
          <a:lin ang="16200000" scaled="1"/>
          <a:tileRect/>
        </a:gradFill>
        <a:ln/>
      </dgm:spPr>
      <dgm:t>
        <a:bodyPr/>
        <a:lstStyle/>
        <a:p>
          <a:r>
            <a:rPr lang="en-IN" sz="2400" dirty="0">
              <a:latin typeface="Aparajita" panose="02020603050405020304" pitchFamily="18" charset="0"/>
              <a:cs typeface="Aparajita" panose="02020603050405020304" pitchFamily="18" charset="0"/>
            </a:rPr>
            <a:t>Statistical Charts .</a:t>
          </a:r>
        </a:p>
      </dgm:t>
    </dgm:pt>
    <dgm:pt modelId="{6555B1D1-D507-40F4-A15F-245D66439A88}" type="parTrans" cxnId="{F8E65BDE-68E6-452D-B47F-C3369E107A76}">
      <dgm:prSet/>
      <dgm:spPr/>
      <dgm:t>
        <a:bodyPr/>
        <a:lstStyle/>
        <a:p>
          <a:endParaRPr lang="en-IN"/>
        </a:p>
      </dgm:t>
    </dgm:pt>
    <dgm:pt modelId="{EB7CE84C-D365-4946-8F3D-3E1F04106636}" type="sibTrans" cxnId="{F8E65BDE-68E6-452D-B47F-C3369E107A76}">
      <dgm:prSet/>
      <dgm:spPr/>
      <dgm:t>
        <a:bodyPr/>
        <a:lstStyle/>
        <a:p>
          <a:endParaRPr lang="en-IN"/>
        </a:p>
      </dgm:t>
    </dgm:pt>
    <dgm:pt modelId="{D04C062F-9142-483F-8D56-862B4E85DA90}" type="pres">
      <dgm:prSet presAssocID="{1CAC3DF7-7603-45A0-B2ED-F50ABB62E849}" presName="Name0" presStyleCnt="0">
        <dgm:presLayoutVars>
          <dgm:dir/>
          <dgm:animLvl val="lvl"/>
          <dgm:resizeHandles val="exact"/>
        </dgm:presLayoutVars>
      </dgm:prSet>
      <dgm:spPr/>
    </dgm:pt>
    <dgm:pt modelId="{E386B63D-9401-4851-991E-C0553FC800C8}" type="pres">
      <dgm:prSet presAssocID="{53F9A96B-B9B9-47EF-B939-D91CF060B3A8}" presName="linNode" presStyleCnt="0"/>
      <dgm:spPr/>
    </dgm:pt>
    <dgm:pt modelId="{5E6CFD70-BF9F-476E-AEFD-6FEA50195979}" type="pres">
      <dgm:prSet presAssocID="{53F9A96B-B9B9-47EF-B939-D91CF060B3A8}" presName="parentText" presStyleLbl="node1" presStyleIdx="0" presStyleCnt="4" custScaleX="86262" custLinFactNeighborX="151">
        <dgm:presLayoutVars>
          <dgm:chMax val="1"/>
          <dgm:bulletEnabled val="1"/>
        </dgm:presLayoutVars>
      </dgm:prSet>
      <dgm:spPr/>
    </dgm:pt>
    <dgm:pt modelId="{CBB1D4D6-D147-4FE8-A860-CC8038901D01}" type="pres">
      <dgm:prSet presAssocID="{53F9A96B-B9B9-47EF-B939-D91CF060B3A8}" presName="descendantText" presStyleLbl="alignAccFollowNode1" presStyleIdx="0" presStyleCnt="4">
        <dgm:presLayoutVars>
          <dgm:bulletEnabled val="1"/>
        </dgm:presLayoutVars>
      </dgm:prSet>
      <dgm:spPr/>
    </dgm:pt>
    <dgm:pt modelId="{FD6414F2-5420-4860-B1D1-A22937B18ACA}" type="pres">
      <dgm:prSet presAssocID="{908D371C-C7D1-4159-A535-577BC1DD15DF}" presName="sp" presStyleCnt="0"/>
      <dgm:spPr/>
    </dgm:pt>
    <dgm:pt modelId="{40DD57C4-C66B-4376-A366-FC64F90415F0}" type="pres">
      <dgm:prSet presAssocID="{51141C6E-E267-47C8-BC9E-00D80565A114}" presName="linNode" presStyleCnt="0"/>
      <dgm:spPr/>
    </dgm:pt>
    <dgm:pt modelId="{4867DA15-0C51-4939-B240-903CFA011AEB}" type="pres">
      <dgm:prSet presAssocID="{51141C6E-E267-47C8-BC9E-00D80565A114}" presName="parentText" presStyleLbl="node1" presStyleIdx="1" presStyleCnt="4" custScaleX="86261">
        <dgm:presLayoutVars>
          <dgm:chMax val="1"/>
          <dgm:bulletEnabled val="1"/>
        </dgm:presLayoutVars>
      </dgm:prSet>
      <dgm:spPr/>
    </dgm:pt>
    <dgm:pt modelId="{5467818F-8F0A-43AB-9ED2-2C67C2203CAD}" type="pres">
      <dgm:prSet presAssocID="{51141C6E-E267-47C8-BC9E-00D80565A114}" presName="descendantText" presStyleLbl="alignAccFollowNode1" presStyleIdx="1" presStyleCnt="4">
        <dgm:presLayoutVars>
          <dgm:bulletEnabled val="1"/>
        </dgm:presLayoutVars>
      </dgm:prSet>
      <dgm:spPr/>
    </dgm:pt>
    <dgm:pt modelId="{4BDCBCB2-57E2-4096-ACDD-6A5CB18A0C3B}" type="pres">
      <dgm:prSet presAssocID="{3DD2748F-7A64-437A-9294-CD605C5D78AA}" presName="sp" presStyleCnt="0"/>
      <dgm:spPr/>
    </dgm:pt>
    <dgm:pt modelId="{9541B42D-2FAC-4084-9B30-19405B4B70F6}" type="pres">
      <dgm:prSet presAssocID="{08FC0D1E-3A70-42EA-93EF-8D3C0E8ABC9E}" presName="linNode" presStyleCnt="0"/>
      <dgm:spPr/>
    </dgm:pt>
    <dgm:pt modelId="{E4D39AFF-17BA-4AF2-9EE1-667D95C116C3}" type="pres">
      <dgm:prSet presAssocID="{08FC0D1E-3A70-42EA-93EF-8D3C0E8ABC9E}" presName="parentText" presStyleLbl="node1" presStyleIdx="2" presStyleCnt="4" custScaleX="86003">
        <dgm:presLayoutVars>
          <dgm:chMax val="1"/>
          <dgm:bulletEnabled val="1"/>
        </dgm:presLayoutVars>
      </dgm:prSet>
      <dgm:spPr/>
    </dgm:pt>
    <dgm:pt modelId="{04AD4619-069D-41B8-B24F-4B0F92D67580}" type="pres">
      <dgm:prSet presAssocID="{08FC0D1E-3A70-42EA-93EF-8D3C0E8ABC9E}" presName="descendantText" presStyleLbl="alignAccFollowNode1" presStyleIdx="2" presStyleCnt="4">
        <dgm:presLayoutVars>
          <dgm:bulletEnabled val="1"/>
        </dgm:presLayoutVars>
      </dgm:prSet>
      <dgm:spPr/>
    </dgm:pt>
    <dgm:pt modelId="{6CE52913-E297-45E6-B844-2391185B2CCE}" type="pres">
      <dgm:prSet presAssocID="{85B0486C-B4E6-4C14-924C-6A0D30EB1960}" presName="sp" presStyleCnt="0"/>
      <dgm:spPr/>
    </dgm:pt>
    <dgm:pt modelId="{86F100A4-5F35-437E-B186-0E478194AB10}" type="pres">
      <dgm:prSet presAssocID="{CB1E1821-E5C0-4151-9DC6-CCC44F6BCFEE}" presName="linNode" presStyleCnt="0"/>
      <dgm:spPr/>
    </dgm:pt>
    <dgm:pt modelId="{C9B8E656-CBE6-4929-9EE6-395316AFB806}" type="pres">
      <dgm:prSet presAssocID="{CB1E1821-E5C0-4151-9DC6-CCC44F6BCFEE}" presName="parentText" presStyleLbl="node1" presStyleIdx="3" presStyleCnt="4" custScaleX="87339">
        <dgm:presLayoutVars>
          <dgm:chMax val="1"/>
          <dgm:bulletEnabled val="1"/>
        </dgm:presLayoutVars>
      </dgm:prSet>
      <dgm:spPr/>
    </dgm:pt>
    <dgm:pt modelId="{726AC1B6-5796-4AA4-9B65-6902758A1FDE}" type="pres">
      <dgm:prSet presAssocID="{CB1E1821-E5C0-4151-9DC6-CCC44F6BCFE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9766300-C401-46BB-8170-659F2D4D0D99}" srcId="{1CAC3DF7-7603-45A0-B2ED-F50ABB62E849}" destId="{08FC0D1E-3A70-42EA-93EF-8D3C0E8ABC9E}" srcOrd="2" destOrd="0" parTransId="{F6C4E2B0-D271-4E30-8365-75EBE4009EAD}" sibTransId="{85B0486C-B4E6-4C14-924C-6A0D30EB1960}"/>
    <dgm:cxn modelId="{EAAEDF01-EE8A-45FF-8154-1B166D6959AA}" srcId="{51141C6E-E267-47C8-BC9E-00D80565A114}" destId="{F8543281-1810-435C-8451-BB11CFE6DD81}" srcOrd="0" destOrd="0" parTransId="{282951DC-3D37-4654-BE74-893BE502A52E}" sibTransId="{BC9374A7-E8C8-4D64-8945-A6AF64E772F1}"/>
    <dgm:cxn modelId="{F96AA40C-F0E2-45A2-A96A-E2544D931EBA}" type="presOf" srcId="{F6903A38-2EC1-4B65-AB42-9F46A289CAA6}" destId="{726AC1B6-5796-4AA4-9B65-6902758A1FDE}" srcOrd="0" destOrd="0" presId="urn:microsoft.com/office/officeart/2005/8/layout/vList5"/>
    <dgm:cxn modelId="{2619060E-2CAD-4840-932F-FD1249E7EF2C}" type="presOf" srcId="{51141C6E-E267-47C8-BC9E-00D80565A114}" destId="{4867DA15-0C51-4939-B240-903CFA011AEB}" srcOrd="0" destOrd="0" presId="urn:microsoft.com/office/officeart/2005/8/layout/vList5"/>
    <dgm:cxn modelId="{DE68FF0F-1C71-4C11-B2AA-B9F32CBF2C93}" srcId="{1CAC3DF7-7603-45A0-B2ED-F50ABB62E849}" destId="{53F9A96B-B9B9-47EF-B939-D91CF060B3A8}" srcOrd="0" destOrd="0" parTransId="{AEA0B637-8914-44DA-8D8A-5BC7A623C13C}" sibTransId="{908D371C-C7D1-4159-A535-577BC1DD15DF}"/>
    <dgm:cxn modelId="{A52DA61A-3AC1-4EDF-9FBF-27EBCF27EDE5}" type="presOf" srcId="{53F9A96B-B9B9-47EF-B939-D91CF060B3A8}" destId="{5E6CFD70-BF9F-476E-AEFD-6FEA50195979}" srcOrd="0" destOrd="0" presId="urn:microsoft.com/office/officeart/2005/8/layout/vList5"/>
    <dgm:cxn modelId="{D0313C1E-6ADA-42C7-85D6-236A843CDA5B}" type="presOf" srcId="{1CAC3DF7-7603-45A0-B2ED-F50ABB62E849}" destId="{D04C062F-9142-483F-8D56-862B4E85DA90}" srcOrd="0" destOrd="0" presId="urn:microsoft.com/office/officeart/2005/8/layout/vList5"/>
    <dgm:cxn modelId="{0C552823-FD00-469B-8122-B409D48AE0B0}" type="presOf" srcId="{FD5960F2-4376-4925-B7F3-17C6A2B8A67E}" destId="{CBB1D4D6-D147-4FE8-A860-CC8038901D01}" srcOrd="0" destOrd="0" presId="urn:microsoft.com/office/officeart/2005/8/layout/vList5"/>
    <dgm:cxn modelId="{A8DB9024-E081-4EC6-9DD1-A0602108BF22}" srcId="{1CAC3DF7-7603-45A0-B2ED-F50ABB62E849}" destId="{CB1E1821-E5C0-4151-9DC6-CCC44F6BCFEE}" srcOrd="3" destOrd="0" parTransId="{2FBBC98A-9190-4297-BA02-A1A9D1C05585}" sibTransId="{2A231046-AC1E-4397-BE51-704025839E5B}"/>
    <dgm:cxn modelId="{9129D22D-A1DC-4871-AD8A-5B6460C6D9D0}" type="presOf" srcId="{5DB6CE54-3179-4FF5-86F2-0565B7818F5D}" destId="{04AD4619-069D-41B8-B24F-4B0F92D67580}" srcOrd="0" destOrd="0" presId="urn:microsoft.com/office/officeart/2005/8/layout/vList5"/>
    <dgm:cxn modelId="{A5424563-F338-4F22-8BC2-C9210FBEE0A4}" type="presOf" srcId="{F8543281-1810-435C-8451-BB11CFE6DD81}" destId="{5467818F-8F0A-43AB-9ED2-2C67C2203CAD}" srcOrd="0" destOrd="0" presId="urn:microsoft.com/office/officeart/2005/8/layout/vList5"/>
    <dgm:cxn modelId="{92C5AC74-F53B-43D3-98A0-FA73552D03DB}" srcId="{1CAC3DF7-7603-45A0-B2ED-F50ABB62E849}" destId="{51141C6E-E267-47C8-BC9E-00D80565A114}" srcOrd="1" destOrd="0" parTransId="{69AB97DF-51ED-4D17-9435-B5CDB0B347A9}" sibTransId="{3DD2748F-7A64-437A-9294-CD605C5D78AA}"/>
    <dgm:cxn modelId="{1A59B77E-E23A-4379-B706-55EC069CF756}" srcId="{08FC0D1E-3A70-42EA-93EF-8D3C0E8ABC9E}" destId="{5DB6CE54-3179-4FF5-86F2-0565B7818F5D}" srcOrd="0" destOrd="0" parTransId="{C41349F5-787C-45CF-9816-606DB81BB84B}" sibTransId="{B8F943F4-69AA-48F8-BB1E-EB3CF7821D8A}"/>
    <dgm:cxn modelId="{2656A27F-A3E1-4404-BC34-8E763ECB1AE6}" srcId="{53F9A96B-B9B9-47EF-B939-D91CF060B3A8}" destId="{BA2809E5-2D2E-4A0D-8ED6-32182823E54E}" srcOrd="1" destOrd="0" parTransId="{8A1C74F4-2B9E-4780-969C-E80643E3DCE7}" sibTransId="{5059C53C-68C9-4ACE-8F65-FD6AB17E05C7}"/>
    <dgm:cxn modelId="{02DE1090-6B5F-4AE8-B9FB-E0AF261AC112}" type="presOf" srcId="{18EB68BA-8C5C-48C0-B0F5-C89F33A614CB}" destId="{5467818F-8F0A-43AB-9ED2-2C67C2203CAD}" srcOrd="0" destOrd="1" presId="urn:microsoft.com/office/officeart/2005/8/layout/vList5"/>
    <dgm:cxn modelId="{F039CA92-E465-45FB-8CCA-3B6CA206C021}" type="presOf" srcId="{BA2809E5-2D2E-4A0D-8ED6-32182823E54E}" destId="{CBB1D4D6-D147-4FE8-A860-CC8038901D01}" srcOrd="0" destOrd="1" presId="urn:microsoft.com/office/officeart/2005/8/layout/vList5"/>
    <dgm:cxn modelId="{7D3B6C9D-6B9B-47B2-9FF9-D9818F268604}" srcId="{08FC0D1E-3A70-42EA-93EF-8D3C0E8ABC9E}" destId="{C3748A4E-1F9B-4276-85EF-E014B9C97810}" srcOrd="1" destOrd="0" parTransId="{E8198DC6-C1A8-4C86-8DDD-BDB265ECC32F}" sibTransId="{C2A8FFD4-C920-4647-957C-364CD6DAF413}"/>
    <dgm:cxn modelId="{3BE2E69D-E79A-4074-9B40-4802094D6524}" srcId="{51141C6E-E267-47C8-BC9E-00D80565A114}" destId="{18EB68BA-8C5C-48C0-B0F5-C89F33A614CB}" srcOrd="1" destOrd="0" parTransId="{EF8EC581-E62B-486B-9465-61F4DF63C66D}" sibTransId="{E9C3802E-75A0-4DC6-9822-AA384C94DCEF}"/>
    <dgm:cxn modelId="{77B618A8-864A-4147-B95D-961F34E79BF6}" srcId="{53F9A96B-B9B9-47EF-B939-D91CF060B3A8}" destId="{FD5960F2-4376-4925-B7F3-17C6A2B8A67E}" srcOrd="0" destOrd="0" parTransId="{311B38D3-48E5-4724-89A6-74E5ECC30B08}" sibTransId="{4C8074D6-47FB-4804-86EE-A2AAB18FF8A0}"/>
    <dgm:cxn modelId="{3C2B17AC-07AE-453B-AE2F-9AB52B3FB69D}" type="presOf" srcId="{C3748A4E-1F9B-4276-85EF-E014B9C97810}" destId="{04AD4619-069D-41B8-B24F-4B0F92D67580}" srcOrd="0" destOrd="1" presId="urn:microsoft.com/office/officeart/2005/8/layout/vList5"/>
    <dgm:cxn modelId="{44E3EBB6-DAF1-44BD-B0D0-2014CD07739D}" type="presOf" srcId="{08FC0D1E-3A70-42EA-93EF-8D3C0E8ABC9E}" destId="{E4D39AFF-17BA-4AF2-9EE1-667D95C116C3}" srcOrd="0" destOrd="0" presId="urn:microsoft.com/office/officeart/2005/8/layout/vList5"/>
    <dgm:cxn modelId="{2BD19DC8-5C0F-46A6-840F-0F56DBABBB95}" type="presOf" srcId="{CB1E1821-E5C0-4151-9DC6-CCC44F6BCFEE}" destId="{C9B8E656-CBE6-4929-9EE6-395316AFB806}" srcOrd="0" destOrd="0" presId="urn:microsoft.com/office/officeart/2005/8/layout/vList5"/>
    <dgm:cxn modelId="{F8E65BDE-68E6-452D-B47F-C3369E107A76}" srcId="{CB1E1821-E5C0-4151-9DC6-CCC44F6BCFEE}" destId="{F6903A38-2EC1-4B65-AB42-9F46A289CAA6}" srcOrd="0" destOrd="0" parTransId="{6555B1D1-D507-40F4-A15F-245D66439A88}" sibTransId="{EB7CE84C-D365-4946-8F3D-3E1F04106636}"/>
    <dgm:cxn modelId="{B26F5CB1-ECBC-4076-8E40-9B4B366C15E5}" type="presParOf" srcId="{D04C062F-9142-483F-8D56-862B4E85DA90}" destId="{E386B63D-9401-4851-991E-C0553FC800C8}" srcOrd="0" destOrd="0" presId="urn:microsoft.com/office/officeart/2005/8/layout/vList5"/>
    <dgm:cxn modelId="{D93B7407-4F86-4DC5-B9DD-DB7E7453BC29}" type="presParOf" srcId="{E386B63D-9401-4851-991E-C0553FC800C8}" destId="{5E6CFD70-BF9F-476E-AEFD-6FEA50195979}" srcOrd="0" destOrd="0" presId="urn:microsoft.com/office/officeart/2005/8/layout/vList5"/>
    <dgm:cxn modelId="{4C3E5D51-2232-4B42-B526-0C3CBF1DA1AB}" type="presParOf" srcId="{E386B63D-9401-4851-991E-C0553FC800C8}" destId="{CBB1D4D6-D147-4FE8-A860-CC8038901D01}" srcOrd="1" destOrd="0" presId="urn:microsoft.com/office/officeart/2005/8/layout/vList5"/>
    <dgm:cxn modelId="{CC69782A-1C9D-4874-807E-5B0C8DBA6070}" type="presParOf" srcId="{D04C062F-9142-483F-8D56-862B4E85DA90}" destId="{FD6414F2-5420-4860-B1D1-A22937B18ACA}" srcOrd="1" destOrd="0" presId="urn:microsoft.com/office/officeart/2005/8/layout/vList5"/>
    <dgm:cxn modelId="{8C170B7C-3C9A-4285-8C1A-9873260649F2}" type="presParOf" srcId="{D04C062F-9142-483F-8D56-862B4E85DA90}" destId="{40DD57C4-C66B-4376-A366-FC64F90415F0}" srcOrd="2" destOrd="0" presId="urn:microsoft.com/office/officeart/2005/8/layout/vList5"/>
    <dgm:cxn modelId="{BE8B9A69-440B-49CE-BAD4-E9027D05A41A}" type="presParOf" srcId="{40DD57C4-C66B-4376-A366-FC64F90415F0}" destId="{4867DA15-0C51-4939-B240-903CFA011AEB}" srcOrd="0" destOrd="0" presId="urn:microsoft.com/office/officeart/2005/8/layout/vList5"/>
    <dgm:cxn modelId="{EA4BD9A2-70DD-4C18-BA89-1847F7C67003}" type="presParOf" srcId="{40DD57C4-C66B-4376-A366-FC64F90415F0}" destId="{5467818F-8F0A-43AB-9ED2-2C67C2203CAD}" srcOrd="1" destOrd="0" presId="urn:microsoft.com/office/officeart/2005/8/layout/vList5"/>
    <dgm:cxn modelId="{4FD2E25D-72D2-4DA1-8358-C92C9DB46FBE}" type="presParOf" srcId="{D04C062F-9142-483F-8D56-862B4E85DA90}" destId="{4BDCBCB2-57E2-4096-ACDD-6A5CB18A0C3B}" srcOrd="3" destOrd="0" presId="urn:microsoft.com/office/officeart/2005/8/layout/vList5"/>
    <dgm:cxn modelId="{B5D80C24-E985-46EB-97B4-973BA3CD11FA}" type="presParOf" srcId="{D04C062F-9142-483F-8D56-862B4E85DA90}" destId="{9541B42D-2FAC-4084-9B30-19405B4B70F6}" srcOrd="4" destOrd="0" presId="urn:microsoft.com/office/officeart/2005/8/layout/vList5"/>
    <dgm:cxn modelId="{CF308048-7CEA-4ECA-8F81-448A4EDFDB07}" type="presParOf" srcId="{9541B42D-2FAC-4084-9B30-19405B4B70F6}" destId="{E4D39AFF-17BA-4AF2-9EE1-667D95C116C3}" srcOrd="0" destOrd="0" presId="urn:microsoft.com/office/officeart/2005/8/layout/vList5"/>
    <dgm:cxn modelId="{FB3235D3-8D3B-47B4-9D91-1FD6F060FA19}" type="presParOf" srcId="{9541B42D-2FAC-4084-9B30-19405B4B70F6}" destId="{04AD4619-069D-41B8-B24F-4B0F92D67580}" srcOrd="1" destOrd="0" presId="urn:microsoft.com/office/officeart/2005/8/layout/vList5"/>
    <dgm:cxn modelId="{4163DD51-F3D7-40E8-BD29-1E076A492E3E}" type="presParOf" srcId="{D04C062F-9142-483F-8D56-862B4E85DA90}" destId="{6CE52913-E297-45E6-B844-2391185B2CCE}" srcOrd="5" destOrd="0" presId="urn:microsoft.com/office/officeart/2005/8/layout/vList5"/>
    <dgm:cxn modelId="{B58B5D80-952A-4025-A699-46A376CDA468}" type="presParOf" srcId="{D04C062F-9142-483F-8D56-862B4E85DA90}" destId="{86F100A4-5F35-437E-B186-0E478194AB10}" srcOrd="6" destOrd="0" presId="urn:microsoft.com/office/officeart/2005/8/layout/vList5"/>
    <dgm:cxn modelId="{0F01B11B-A76E-417A-A713-935F761D070F}" type="presParOf" srcId="{86F100A4-5F35-437E-B186-0E478194AB10}" destId="{C9B8E656-CBE6-4929-9EE6-395316AFB806}" srcOrd="0" destOrd="0" presId="urn:microsoft.com/office/officeart/2005/8/layout/vList5"/>
    <dgm:cxn modelId="{7D35413C-5A9C-4098-B95D-D0172BEE92CA}" type="presParOf" srcId="{86F100A4-5F35-437E-B186-0E478194AB10}" destId="{726AC1B6-5796-4AA4-9B65-6902758A1F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920621-48B4-4439-99B5-FB0DA109E9C8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90A6C6-1F08-46FE-8857-A12BF096C92D}">
      <dgm:prSet/>
      <dgm:spPr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16200000" scaled="1"/>
          <a:tileRect/>
        </a:gradFill>
        <a:scene3d>
          <a:camera prst="orthographicFront"/>
          <a:lightRig rig="threePt" dir="t"/>
        </a:scene3d>
        <a:sp3d contourW="19050" prstMaterial="metal">
          <a:bevelT w="88900" h="203200" prst="hardEdge"/>
          <a:bevelB w="165100" h="254000"/>
        </a:sp3d>
      </dgm:spPr>
      <dgm:t>
        <a:bodyPr/>
        <a:lstStyle/>
        <a:p>
          <a:pPr algn="ctr"/>
          <a:r>
            <a:rPr lang="en-US" dirty="0"/>
            <a:t>HTML   </a:t>
          </a:r>
          <a:endParaRPr lang="en-IN" dirty="0"/>
        </a:p>
      </dgm:t>
    </dgm:pt>
    <dgm:pt modelId="{A296D4BD-B63A-4B81-89CA-09A7B2BE6A01}" type="parTrans" cxnId="{29EFED32-54B9-4BD8-BC2C-3BB004778FBC}">
      <dgm:prSet/>
      <dgm:spPr/>
      <dgm:t>
        <a:bodyPr/>
        <a:lstStyle/>
        <a:p>
          <a:endParaRPr lang="en-IN"/>
        </a:p>
      </dgm:t>
    </dgm:pt>
    <dgm:pt modelId="{BB63210E-5CC9-4F23-A55C-A526679FAFF7}" type="sibTrans" cxnId="{29EFED32-54B9-4BD8-BC2C-3BB004778FBC}">
      <dgm:prSet/>
      <dgm:spPr/>
      <dgm:t>
        <a:bodyPr/>
        <a:lstStyle/>
        <a:p>
          <a:endParaRPr lang="en-IN"/>
        </a:p>
      </dgm:t>
    </dgm:pt>
    <dgm:pt modelId="{088E11AF-A75A-4480-8D5B-0713DA8F6666}">
      <dgm:prSet/>
      <dgm:spPr>
        <a:gradFill flip="none" rotWithShape="0">
          <a:gsLst>
            <a:gs pos="0">
              <a:srgbClr val="09B600">
                <a:shade val="30000"/>
                <a:satMod val="115000"/>
              </a:srgbClr>
            </a:gs>
            <a:gs pos="50000">
              <a:srgbClr val="09B600">
                <a:shade val="67500"/>
                <a:satMod val="115000"/>
              </a:srgbClr>
            </a:gs>
            <a:gs pos="100000">
              <a:srgbClr val="09B600">
                <a:shade val="100000"/>
                <a:satMod val="115000"/>
              </a:srgbClr>
            </a:gs>
          </a:gsLst>
          <a:lin ang="16200000" scaled="1"/>
          <a:tileRect/>
        </a:gradFill>
        <a:scene3d>
          <a:camera prst="orthographicFront"/>
          <a:lightRig rig="threePt" dir="t"/>
        </a:scene3d>
        <a:sp3d contourW="19050" prstMaterial="metal">
          <a:bevelT w="88900" h="203200" prst="hardEdge"/>
          <a:bevelB w="165100" h="254000"/>
        </a:sp3d>
      </dgm:spPr>
      <dgm:t>
        <a:bodyPr/>
        <a:lstStyle/>
        <a:p>
          <a:r>
            <a:rPr lang="en-US" dirty="0"/>
            <a:t>CSS</a:t>
          </a:r>
          <a:endParaRPr lang="en-IN" dirty="0"/>
        </a:p>
      </dgm:t>
    </dgm:pt>
    <dgm:pt modelId="{FD358C98-47F3-440A-B6CB-CA1483BA39E3}" type="parTrans" cxnId="{3AD1EAF5-351B-422B-9962-0157ACA3A594}">
      <dgm:prSet/>
      <dgm:spPr/>
      <dgm:t>
        <a:bodyPr/>
        <a:lstStyle/>
        <a:p>
          <a:endParaRPr lang="en-IN"/>
        </a:p>
      </dgm:t>
    </dgm:pt>
    <dgm:pt modelId="{C0EE3168-B1ED-4086-A698-D7327330892B}" type="sibTrans" cxnId="{3AD1EAF5-351B-422B-9962-0157ACA3A594}">
      <dgm:prSet/>
      <dgm:spPr/>
      <dgm:t>
        <a:bodyPr/>
        <a:lstStyle/>
        <a:p>
          <a:endParaRPr lang="en-IN"/>
        </a:p>
      </dgm:t>
    </dgm:pt>
    <dgm:pt modelId="{D4662C14-DF57-497D-86A0-ED7F0CE733D9}">
      <dgm:prSet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  <a:scene3d>
          <a:camera prst="orthographicFront"/>
          <a:lightRig rig="threePt" dir="t"/>
        </a:scene3d>
        <a:sp3d contourW="19050" prstMaterial="metal">
          <a:bevelT w="88900" h="203200" prst="hardEdge"/>
          <a:bevelB w="165100" h="254000"/>
        </a:sp3d>
      </dgm:spPr>
      <dgm:t>
        <a:bodyPr/>
        <a:lstStyle/>
        <a:p>
          <a:r>
            <a:rPr lang="en-US"/>
            <a:t>JavaScript</a:t>
          </a:r>
          <a:endParaRPr lang="en-IN"/>
        </a:p>
      </dgm:t>
    </dgm:pt>
    <dgm:pt modelId="{EAAC5FFC-0725-496C-9F59-6C8D96A5DF15}" type="parTrans" cxnId="{88ABCCB8-CACF-45F0-BD34-A23978997BC0}">
      <dgm:prSet/>
      <dgm:spPr/>
      <dgm:t>
        <a:bodyPr/>
        <a:lstStyle/>
        <a:p>
          <a:endParaRPr lang="en-IN"/>
        </a:p>
      </dgm:t>
    </dgm:pt>
    <dgm:pt modelId="{72D9E9C5-CD02-46B6-9A51-9E31B57A61C1}" type="sibTrans" cxnId="{88ABCCB8-CACF-45F0-BD34-A23978997BC0}">
      <dgm:prSet/>
      <dgm:spPr/>
      <dgm:t>
        <a:bodyPr/>
        <a:lstStyle/>
        <a:p>
          <a:endParaRPr lang="en-IN"/>
        </a:p>
      </dgm:t>
    </dgm:pt>
    <dgm:pt modelId="{DE524759-9A5B-41AA-B6F6-72C8B3A9CD23}" type="pres">
      <dgm:prSet presAssocID="{9C920621-48B4-4439-99B5-FB0DA109E9C8}" presName="linearFlow" presStyleCnt="0">
        <dgm:presLayoutVars>
          <dgm:dir/>
          <dgm:resizeHandles val="exact"/>
        </dgm:presLayoutVars>
      </dgm:prSet>
      <dgm:spPr/>
    </dgm:pt>
    <dgm:pt modelId="{C434B18A-E949-48B2-A23A-F1963760FE95}" type="pres">
      <dgm:prSet presAssocID="{4E90A6C6-1F08-46FE-8857-A12BF096C92D}" presName="composite" presStyleCnt="0"/>
      <dgm:spPr>
        <a:scene3d>
          <a:camera prst="orthographicFront"/>
          <a:lightRig rig="threePt" dir="t"/>
        </a:scene3d>
        <a:sp3d>
          <a:bevelT w="114300" prst="hardEdge"/>
        </a:sp3d>
      </dgm:spPr>
    </dgm:pt>
    <dgm:pt modelId="{6DBAB9FB-FBD4-470E-BC4A-80A2636A57DE}" type="pres">
      <dgm:prSet presAssocID="{4E90A6C6-1F08-46FE-8857-A12BF096C92D}" presName="imgShp" presStyleLbl="fgImgPlace1" presStyleIdx="0" presStyleCnt="3"/>
      <dgm:spPr>
        <a:blipFill dpi="0" rotWithShape="1">
          <a:blip xmlns:r="http://schemas.openxmlformats.org/officeDocument/2006/relationships"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bright="7000"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5602" t="-15602" r="-15602" b="-15602"/>
          </a:stretch>
        </a:blipFill>
        <a:scene3d>
          <a:camera prst="orthographicFront"/>
          <a:lightRig rig="threePt" dir="t"/>
        </a:scene3d>
        <a:sp3d z="300000" contourW="19050" prstMaterial="metal">
          <a:bevelT w="88900" h="203200" prst="hardEdge"/>
          <a:bevelB w="165100" h="254000"/>
        </a:sp3d>
      </dgm:spPr>
    </dgm:pt>
    <dgm:pt modelId="{5CCB094D-B5E3-45D3-8010-EB0F24D9BF97}" type="pres">
      <dgm:prSet presAssocID="{4E90A6C6-1F08-46FE-8857-A12BF096C92D}" presName="txShp" presStyleLbl="node1" presStyleIdx="0" presStyleCnt="3" custLinFactNeighborX="-263">
        <dgm:presLayoutVars>
          <dgm:bulletEnabled val="1"/>
        </dgm:presLayoutVars>
      </dgm:prSet>
      <dgm:spPr/>
    </dgm:pt>
    <dgm:pt modelId="{D2DBBD5C-03C9-4FDC-A03A-93AECE2398C2}" type="pres">
      <dgm:prSet presAssocID="{BB63210E-5CC9-4F23-A55C-A526679FAFF7}" presName="spacing" presStyleCnt="0"/>
      <dgm:spPr>
        <a:scene3d>
          <a:camera prst="orthographicFront"/>
          <a:lightRig rig="threePt" dir="t"/>
        </a:scene3d>
        <a:sp3d>
          <a:bevelT w="114300" prst="hardEdge"/>
        </a:sp3d>
      </dgm:spPr>
    </dgm:pt>
    <dgm:pt modelId="{0C6AFB92-748D-41D3-BACD-B5E969D57502}" type="pres">
      <dgm:prSet presAssocID="{088E11AF-A75A-4480-8D5B-0713DA8F6666}" presName="composite" presStyleCnt="0"/>
      <dgm:spPr>
        <a:scene3d>
          <a:camera prst="orthographicFront"/>
          <a:lightRig rig="threePt" dir="t"/>
        </a:scene3d>
        <a:sp3d>
          <a:bevelT w="114300" prst="hardEdge"/>
        </a:sp3d>
      </dgm:spPr>
    </dgm:pt>
    <dgm:pt modelId="{189B8C6A-B14F-45D0-8410-E5240681A481}" type="pres">
      <dgm:prSet presAssocID="{088E11AF-A75A-4480-8D5B-0713DA8F6666}" presName="imgShp" presStyleLbl="fgImgPlace1" presStyleIdx="1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threePt" dir="t"/>
        </a:scene3d>
        <a:sp3d z="300000" contourW="19050" prstMaterial="metal">
          <a:bevelT w="88900" h="203200" prst="hardEdge"/>
          <a:bevelB w="165100" h="254000"/>
        </a:sp3d>
      </dgm:spPr>
    </dgm:pt>
    <dgm:pt modelId="{BC84B4FD-0201-47E3-A403-60A7D47CEAC6}" type="pres">
      <dgm:prSet presAssocID="{088E11AF-A75A-4480-8D5B-0713DA8F6666}" presName="txShp" presStyleLbl="node1" presStyleIdx="1" presStyleCnt="3">
        <dgm:presLayoutVars>
          <dgm:bulletEnabled val="1"/>
        </dgm:presLayoutVars>
      </dgm:prSet>
      <dgm:spPr/>
    </dgm:pt>
    <dgm:pt modelId="{3E7A647A-A8B6-44E1-B1F5-50565D86B3C8}" type="pres">
      <dgm:prSet presAssocID="{C0EE3168-B1ED-4086-A698-D7327330892B}" presName="spacing" presStyleCnt="0"/>
      <dgm:spPr>
        <a:scene3d>
          <a:camera prst="orthographicFront"/>
          <a:lightRig rig="threePt" dir="t"/>
        </a:scene3d>
        <a:sp3d>
          <a:bevelT w="114300" prst="hardEdge"/>
        </a:sp3d>
      </dgm:spPr>
    </dgm:pt>
    <dgm:pt modelId="{D57F74EC-4789-4A48-BF94-60B4C1A02CE7}" type="pres">
      <dgm:prSet presAssocID="{D4662C14-DF57-497D-86A0-ED7F0CE733D9}" presName="composite" presStyleCnt="0"/>
      <dgm:spPr>
        <a:scene3d>
          <a:camera prst="orthographicFront"/>
          <a:lightRig rig="threePt" dir="t"/>
        </a:scene3d>
        <a:sp3d>
          <a:bevelT w="114300" prst="hardEdge"/>
        </a:sp3d>
      </dgm:spPr>
    </dgm:pt>
    <dgm:pt modelId="{179B1A49-BD74-4D31-84F9-88B01902AB8F}" type="pres">
      <dgm:prSet presAssocID="{D4662C14-DF57-497D-86A0-ED7F0CE733D9}" presName="imgShp" presStyleLbl="fgImgPlace1" presStyleIdx="2" presStyleCnt="3"/>
      <dgm:spPr>
        <a:blipFill>
          <a:blip xmlns:r="http://schemas.openxmlformats.org/officeDocument/2006/relationships"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threePt" dir="t"/>
        </a:scene3d>
        <a:sp3d z="300000" contourW="19050" prstMaterial="metal">
          <a:bevelT w="88900" h="203200" prst="hardEdge"/>
          <a:bevelB w="165100" h="254000"/>
        </a:sp3d>
      </dgm:spPr>
    </dgm:pt>
    <dgm:pt modelId="{B34DDCD1-67DA-478B-B23D-5AE50E33A26D}" type="pres">
      <dgm:prSet presAssocID="{D4662C14-DF57-497D-86A0-ED7F0CE733D9}" presName="txShp" presStyleLbl="node1" presStyleIdx="2" presStyleCnt="3">
        <dgm:presLayoutVars>
          <dgm:bulletEnabled val="1"/>
        </dgm:presLayoutVars>
      </dgm:prSet>
      <dgm:spPr/>
    </dgm:pt>
  </dgm:ptLst>
  <dgm:cxnLst>
    <dgm:cxn modelId="{29EFED32-54B9-4BD8-BC2C-3BB004778FBC}" srcId="{9C920621-48B4-4439-99B5-FB0DA109E9C8}" destId="{4E90A6C6-1F08-46FE-8857-A12BF096C92D}" srcOrd="0" destOrd="0" parTransId="{A296D4BD-B63A-4B81-89CA-09A7B2BE6A01}" sibTransId="{BB63210E-5CC9-4F23-A55C-A526679FAFF7}"/>
    <dgm:cxn modelId="{8A490645-E18E-4E3C-8685-8736994688CB}" type="presOf" srcId="{9C920621-48B4-4439-99B5-FB0DA109E9C8}" destId="{DE524759-9A5B-41AA-B6F6-72C8B3A9CD23}" srcOrd="0" destOrd="0" presId="urn:microsoft.com/office/officeart/2005/8/layout/vList3"/>
    <dgm:cxn modelId="{6EF1B66A-3C84-4953-81AE-240033BED619}" type="presOf" srcId="{088E11AF-A75A-4480-8D5B-0713DA8F6666}" destId="{BC84B4FD-0201-47E3-A403-60A7D47CEAC6}" srcOrd="0" destOrd="0" presId="urn:microsoft.com/office/officeart/2005/8/layout/vList3"/>
    <dgm:cxn modelId="{765F3D4F-3E9D-4BBB-817A-E819CB874AF5}" type="presOf" srcId="{4E90A6C6-1F08-46FE-8857-A12BF096C92D}" destId="{5CCB094D-B5E3-45D3-8010-EB0F24D9BF97}" srcOrd="0" destOrd="0" presId="urn:microsoft.com/office/officeart/2005/8/layout/vList3"/>
    <dgm:cxn modelId="{1CC9CB95-3EE1-427F-A7D4-4FEC76AC7839}" type="presOf" srcId="{D4662C14-DF57-497D-86A0-ED7F0CE733D9}" destId="{B34DDCD1-67DA-478B-B23D-5AE50E33A26D}" srcOrd="0" destOrd="0" presId="urn:microsoft.com/office/officeart/2005/8/layout/vList3"/>
    <dgm:cxn modelId="{88ABCCB8-CACF-45F0-BD34-A23978997BC0}" srcId="{9C920621-48B4-4439-99B5-FB0DA109E9C8}" destId="{D4662C14-DF57-497D-86A0-ED7F0CE733D9}" srcOrd="2" destOrd="0" parTransId="{EAAC5FFC-0725-496C-9F59-6C8D96A5DF15}" sibTransId="{72D9E9C5-CD02-46B6-9A51-9E31B57A61C1}"/>
    <dgm:cxn modelId="{3AD1EAF5-351B-422B-9962-0157ACA3A594}" srcId="{9C920621-48B4-4439-99B5-FB0DA109E9C8}" destId="{088E11AF-A75A-4480-8D5B-0713DA8F6666}" srcOrd="1" destOrd="0" parTransId="{FD358C98-47F3-440A-B6CB-CA1483BA39E3}" sibTransId="{C0EE3168-B1ED-4086-A698-D7327330892B}"/>
    <dgm:cxn modelId="{9280C132-C433-4D83-B4B3-224C104034B1}" type="presParOf" srcId="{DE524759-9A5B-41AA-B6F6-72C8B3A9CD23}" destId="{C434B18A-E949-48B2-A23A-F1963760FE95}" srcOrd="0" destOrd="0" presId="urn:microsoft.com/office/officeart/2005/8/layout/vList3"/>
    <dgm:cxn modelId="{11F35BAD-141A-4506-9501-6A7103F1B489}" type="presParOf" srcId="{C434B18A-E949-48B2-A23A-F1963760FE95}" destId="{6DBAB9FB-FBD4-470E-BC4A-80A2636A57DE}" srcOrd="0" destOrd="0" presId="urn:microsoft.com/office/officeart/2005/8/layout/vList3"/>
    <dgm:cxn modelId="{41F0A6A7-E6E0-4064-88B7-2951E49698DB}" type="presParOf" srcId="{C434B18A-E949-48B2-A23A-F1963760FE95}" destId="{5CCB094D-B5E3-45D3-8010-EB0F24D9BF97}" srcOrd="1" destOrd="0" presId="urn:microsoft.com/office/officeart/2005/8/layout/vList3"/>
    <dgm:cxn modelId="{63DD63ED-F953-4C79-B18E-5743EE027DA8}" type="presParOf" srcId="{DE524759-9A5B-41AA-B6F6-72C8B3A9CD23}" destId="{D2DBBD5C-03C9-4FDC-A03A-93AECE2398C2}" srcOrd="1" destOrd="0" presId="urn:microsoft.com/office/officeart/2005/8/layout/vList3"/>
    <dgm:cxn modelId="{DC8156E9-0A1C-48C6-B96B-83B7BDA2C074}" type="presParOf" srcId="{DE524759-9A5B-41AA-B6F6-72C8B3A9CD23}" destId="{0C6AFB92-748D-41D3-BACD-B5E969D57502}" srcOrd="2" destOrd="0" presId="urn:microsoft.com/office/officeart/2005/8/layout/vList3"/>
    <dgm:cxn modelId="{E34148AC-0AA9-4B9A-9E88-ED21A1B728F3}" type="presParOf" srcId="{0C6AFB92-748D-41D3-BACD-B5E969D57502}" destId="{189B8C6A-B14F-45D0-8410-E5240681A481}" srcOrd="0" destOrd="0" presId="urn:microsoft.com/office/officeart/2005/8/layout/vList3"/>
    <dgm:cxn modelId="{C941A81E-9E39-47EF-83E8-35C8CD8BB07B}" type="presParOf" srcId="{0C6AFB92-748D-41D3-BACD-B5E969D57502}" destId="{BC84B4FD-0201-47E3-A403-60A7D47CEAC6}" srcOrd="1" destOrd="0" presId="urn:microsoft.com/office/officeart/2005/8/layout/vList3"/>
    <dgm:cxn modelId="{98383E02-D55C-4214-B745-4D91A73D213E}" type="presParOf" srcId="{DE524759-9A5B-41AA-B6F6-72C8B3A9CD23}" destId="{3E7A647A-A8B6-44E1-B1F5-50565D86B3C8}" srcOrd="3" destOrd="0" presId="urn:microsoft.com/office/officeart/2005/8/layout/vList3"/>
    <dgm:cxn modelId="{A4240032-6CBD-402C-8269-7DA9C287F54E}" type="presParOf" srcId="{DE524759-9A5B-41AA-B6F6-72C8B3A9CD23}" destId="{D57F74EC-4789-4A48-BF94-60B4C1A02CE7}" srcOrd="4" destOrd="0" presId="urn:microsoft.com/office/officeart/2005/8/layout/vList3"/>
    <dgm:cxn modelId="{BCC788C3-CB77-499F-95A9-07EC596A9372}" type="presParOf" srcId="{D57F74EC-4789-4A48-BF94-60B4C1A02CE7}" destId="{179B1A49-BD74-4D31-84F9-88B01902AB8F}" srcOrd="0" destOrd="0" presId="urn:microsoft.com/office/officeart/2005/8/layout/vList3"/>
    <dgm:cxn modelId="{0F675718-DDC0-4A99-9484-87A23BB3FCAE}" type="presParOf" srcId="{D57F74EC-4789-4A48-BF94-60B4C1A02CE7}" destId="{B34DDCD1-67DA-478B-B23D-5AE50E33A26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89674-0DFC-476F-89A5-F3E0FDE139A3}" type="doc">
      <dgm:prSet loTypeId="urn:microsoft.com/office/officeart/2005/8/layout/vList3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50D3BAF-E5F4-47D8-AC2C-AAC94AAEF672}">
      <dgm:prSet custT="1"/>
      <dgm:spPr>
        <a:gradFill flip="none" rotWithShape="0">
          <a:gsLst>
            <a:gs pos="0">
              <a:srgbClr val="C86412">
                <a:shade val="30000"/>
                <a:satMod val="115000"/>
              </a:srgbClr>
            </a:gs>
            <a:gs pos="50000">
              <a:srgbClr val="C86412">
                <a:shade val="67500"/>
                <a:satMod val="115000"/>
              </a:srgbClr>
            </a:gs>
            <a:gs pos="100000">
              <a:srgbClr val="C86412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scene3d>
          <a:camera prst="orthographicFront"/>
          <a:lightRig rig="threePt" dir="t"/>
        </a:scene3d>
        <a:sp3d contourW="19050" prstMaterial="metal">
          <a:bevelT w="88900" h="203200" prst="hardEdge"/>
          <a:bevelB w="165100" h="254000"/>
        </a:sp3d>
      </dgm:spPr>
      <dgm:t>
        <a:bodyPr/>
        <a:lstStyle/>
        <a:p>
          <a:pPr algn="ctr"/>
          <a:r>
            <a:rPr lang="en-US" sz="3600" dirty="0"/>
            <a:t>Python</a:t>
          </a:r>
          <a:endParaRPr lang="en-IN" sz="3600" dirty="0"/>
        </a:p>
      </dgm:t>
    </dgm:pt>
    <dgm:pt modelId="{0C39CB13-4921-48E5-B757-2B4BAAC37B4A}" type="parTrans" cxnId="{19BE5945-05E3-4086-B790-3140F0866C1F}">
      <dgm:prSet/>
      <dgm:spPr/>
      <dgm:t>
        <a:bodyPr/>
        <a:lstStyle/>
        <a:p>
          <a:endParaRPr lang="en-IN"/>
        </a:p>
      </dgm:t>
    </dgm:pt>
    <dgm:pt modelId="{925325AC-CDFB-45C4-A648-FC7BC8DE3E03}" type="sibTrans" cxnId="{19BE5945-05E3-4086-B790-3140F0866C1F}">
      <dgm:prSet/>
      <dgm:spPr/>
      <dgm:t>
        <a:bodyPr/>
        <a:lstStyle/>
        <a:p>
          <a:endParaRPr lang="en-IN"/>
        </a:p>
      </dgm:t>
    </dgm:pt>
    <dgm:pt modelId="{787D828B-C068-44C4-ABC9-CB14DB1CE8F5}">
      <dgm:prSet custT="1"/>
      <dgm:spPr>
        <a:gradFill flip="none" rotWithShape="0">
          <a:gsLst>
            <a:gs pos="0">
              <a:srgbClr val="840092">
                <a:shade val="30000"/>
                <a:satMod val="115000"/>
              </a:srgbClr>
            </a:gs>
            <a:gs pos="50000">
              <a:srgbClr val="840092">
                <a:shade val="67500"/>
                <a:satMod val="115000"/>
              </a:srgbClr>
            </a:gs>
            <a:gs pos="100000">
              <a:srgbClr val="840092">
                <a:shade val="100000"/>
                <a:satMod val="115000"/>
              </a:srgbClr>
            </a:gs>
          </a:gsLst>
          <a:lin ang="16200000" scaled="1"/>
          <a:tileRect/>
        </a:gradFill>
        <a:scene3d>
          <a:camera prst="orthographicFront"/>
          <a:lightRig rig="threePt" dir="t"/>
        </a:scene3d>
        <a:sp3d contourW="19050" prstMaterial="metal">
          <a:bevelT w="88900" h="203200" prst="hardEdge"/>
          <a:bevelB w="165100" h="254000"/>
        </a:sp3d>
      </dgm:spPr>
      <dgm:t>
        <a:bodyPr/>
        <a:lstStyle/>
        <a:p>
          <a:r>
            <a:rPr lang="en-US" sz="3000" dirty="0"/>
            <a:t>Django/Flask</a:t>
          </a:r>
          <a:endParaRPr lang="en-IN" sz="3000" dirty="0"/>
        </a:p>
      </dgm:t>
    </dgm:pt>
    <dgm:pt modelId="{1B1AF5B8-026F-43C9-AF3B-8CBAC4C2E6A3}" type="parTrans" cxnId="{A1A6A3C6-66D0-466E-9194-7E457291FB61}">
      <dgm:prSet/>
      <dgm:spPr/>
      <dgm:t>
        <a:bodyPr/>
        <a:lstStyle/>
        <a:p>
          <a:endParaRPr lang="en-IN"/>
        </a:p>
      </dgm:t>
    </dgm:pt>
    <dgm:pt modelId="{281A14CD-4CAA-4EC7-A938-148824FE3F00}" type="sibTrans" cxnId="{A1A6A3C6-66D0-466E-9194-7E457291FB61}">
      <dgm:prSet/>
      <dgm:spPr/>
      <dgm:t>
        <a:bodyPr/>
        <a:lstStyle/>
        <a:p>
          <a:endParaRPr lang="en-IN"/>
        </a:p>
      </dgm:t>
    </dgm:pt>
    <dgm:pt modelId="{0169FCAA-F0D9-44C1-B8AB-8540800659FE}">
      <dgm:prSet custT="1"/>
      <dgm:spPr>
        <a:gradFill flip="none" rotWithShape="0">
          <a:gsLst>
            <a:gs pos="0">
              <a:srgbClr val="669900">
                <a:shade val="30000"/>
                <a:satMod val="115000"/>
              </a:srgbClr>
            </a:gs>
            <a:gs pos="50000">
              <a:srgbClr val="669900">
                <a:shade val="67500"/>
                <a:satMod val="115000"/>
              </a:srgbClr>
            </a:gs>
            <a:gs pos="100000">
              <a:srgbClr val="669900">
                <a:shade val="100000"/>
                <a:satMod val="115000"/>
              </a:srgbClr>
            </a:gs>
          </a:gsLst>
          <a:lin ang="16200000" scaled="1"/>
          <a:tileRect/>
        </a:gradFill>
        <a:scene3d>
          <a:camera prst="orthographicFront"/>
          <a:lightRig rig="threePt" dir="t"/>
        </a:scene3d>
        <a:sp3d contourW="19050" prstMaterial="metal">
          <a:bevelT w="88900" h="203200" prst="hardEdge"/>
          <a:bevelB w="165100" h="254000"/>
        </a:sp3d>
      </dgm:spPr>
      <dgm:t>
        <a:bodyPr/>
        <a:lstStyle/>
        <a:p>
          <a:r>
            <a:rPr lang="en-IN" sz="2800" dirty="0"/>
            <a:t>Machine Learning</a:t>
          </a:r>
        </a:p>
      </dgm:t>
    </dgm:pt>
    <dgm:pt modelId="{C87E6B0D-B0DB-4378-BAC8-D1B0BBC4CAD2}" type="parTrans" cxnId="{9B7A2F68-6C52-4EA7-A358-5132E7F729AC}">
      <dgm:prSet/>
      <dgm:spPr/>
      <dgm:t>
        <a:bodyPr/>
        <a:lstStyle/>
        <a:p>
          <a:endParaRPr lang="en-IN"/>
        </a:p>
      </dgm:t>
    </dgm:pt>
    <dgm:pt modelId="{A61440C5-0375-4FF9-9C8B-26A0D6912FAA}" type="sibTrans" cxnId="{9B7A2F68-6C52-4EA7-A358-5132E7F729AC}">
      <dgm:prSet/>
      <dgm:spPr/>
      <dgm:t>
        <a:bodyPr/>
        <a:lstStyle/>
        <a:p>
          <a:endParaRPr lang="en-IN"/>
        </a:p>
      </dgm:t>
    </dgm:pt>
    <dgm:pt modelId="{428CB04F-77BF-41BA-881B-A2231CB8B8A1}" type="pres">
      <dgm:prSet presAssocID="{87189674-0DFC-476F-89A5-F3E0FDE139A3}" presName="linearFlow" presStyleCnt="0">
        <dgm:presLayoutVars>
          <dgm:dir/>
          <dgm:resizeHandles val="exact"/>
        </dgm:presLayoutVars>
      </dgm:prSet>
      <dgm:spPr/>
    </dgm:pt>
    <dgm:pt modelId="{0A0F5B68-9B43-46C5-874C-8798396EA29A}" type="pres">
      <dgm:prSet presAssocID="{950D3BAF-E5F4-47D8-AC2C-AAC94AAEF672}" presName="composite" presStyleCnt="0"/>
      <dgm:spPr>
        <a:scene3d>
          <a:camera prst="orthographicFront"/>
          <a:lightRig rig="threePt" dir="t"/>
        </a:scene3d>
        <a:sp3d>
          <a:bevelT w="114300" prst="hardEdge"/>
        </a:sp3d>
      </dgm:spPr>
    </dgm:pt>
    <dgm:pt modelId="{95DCC199-0227-4B69-B30A-2DCA980F7715}" type="pres">
      <dgm:prSet presAssocID="{950D3BAF-E5F4-47D8-AC2C-AAC94AAEF672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 z="300000" contourW="19050" prstMaterial="metal">
          <a:bevelT w="88900" h="203200" prst="hardEdge"/>
          <a:bevelB w="165100" h="254000"/>
        </a:sp3d>
      </dgm:spPr>
    </dgm:pt>
    <dgm:pt modelId="{BC71050C-D6AA-4693-9A75-414412C77D98}" type="pres">
      <dgm:prSet presAssocID="{950D3BAF-E5F4-47D8-AC2C-AAC94AAEF672}" presName="txShp" presStyleLbl="node1" presStyleIdx="0" presStyleCnt="3">
        <dgm:presLayoutVars>
          <dgm:bulletEnabled val="1"/>
        </dgm:presLayoutVars>
      </dgm:prSet>
      <dgm:spPr/>
    </dgm:pt>
    <dgm:pt modelId="{A1C3755F-0C55-4D0F-B48E-83A697FB7B58}" type="pres">
      <dgm:prSet presAssocID="{925325AC-CDFB-45C4-A648-FC7BC8DE3E03}" presName="spacing" presStyleCnt="0"/>
      <dgm:spPr>
        <a:scene3d>
          <a:camera prst="orthographicFront"/>
          <a:lightRig rig="threePt" dir="t"/>
        </a:scene3d>
        <a:sp3d>
          <a:bevelT w="114300" prst="hardEdge"/>
        </a:sp3d>
      </dgm:spPr>
    </dgm:pt>
    <dgm:pt modelId="{6DF304A1-2055-4E0A-BEA5-EB2D033DB1E6}" type="pres">
      <dgm:prSet presAssocID="{787D828B-C068-44C4-ABC9-CB14DB1CE8F5}" presName="composite" presStyleCnt="0"/>
      <dgm:spPr>
        <a:scene3d>
          <a:camera prst="orthographicFront"/>
          <a:lightRig rig="threePt" dir="t"/>
        </a:scene3d>
        <a:sp3d>
          <a:bevelT w="114300" prst="hardEdge"/>
        </a:sp3d>
      </dgm:spPr>
    </dgm:pt>
    <dgm:pt modelId="{B67F02A0-9236-45A5-9B6B-4BD970F1986B}" type="pres">
      <dgm:prSet presAssocID="{787D828B-C068-44C4-ABC9-CB14DB1CE8F5}" presName="imgShp" presStyleLbl="fgImgPlac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threePt" dir="t"/>
        </a:scene3d>
        <a:sp3d z="300000" contourW="19050" prstMaterial="metal">
          <a:bevelT w="88900" h="203200" prst="hardEdge"/>
          <a:bevelB w="165100" h="254000"/>
        </a:sp3d>
      </dgm:spPr>
    </dgm:pt>
    <dgm:pt modelId="{ED85A1F6-979F-44F6-8552-9B6CDA554FC4}" type="pres">
      <dgm:prSet presAssocID="{787D828B-C068-44C4-ABC9-CB14DB1CE8F5}" presName="txShp" presStyleLbl="node1" presStyleIdx="1" presStyleCnt="3">
        <dgm:presLayoutVars>
          <dgm:bulletEnabled val="1"/>
        </dgm:presLayoutVars>
      </dgm:prSet>
      <dgm:spPr/>
    </dgm:pt>
    <dgm:pt modelId="{D045E81F-FE2D-4AD5-B80B-88502B9F58D8}" type="pres">
      <dgm:prSet presAssocID="{281A14CD-4CAA-4EC7-A938-148824FE3F00}" presName="spacing" presStyleCnt="0"/>
      <dgm:spPr>
        <a:scene3d>
          <a:camera prst="orthographicFront"/>
          <a:lightRig rig="threePt" dir="t"/>
        </a:scene3d>
        <a:sp3d>
          <a:bevelT w="114300" prst="hardEdge"/>
        </a:sp3d>
      </dgm:spPr>
    </dgm:pt>
    <dgm:pt modelId="{A90F8E31-465E-4D48-B5CC-E50E853197C2}" type="pres">
      <dgm:prSet presAssocID="{0169FCAA-F0D9-44C1-B8AB-8540800659FE}" presName="composite" presStyleCnt="0"/>
      <dgm:spPr>
        <a:scene3d>
          <a:camera prst="orthographicFront"/>
          <a:lightRig rig="threePt" dir="t"/>
        </a:scene3d>
        <a:sp3d>
          <a:bevelT w="114300" prst="hardEdge"/>
        </a:sp3d>
      </dgm:spPr>
    </dgm:pt>
    <dgm:pt modelId="{74937F16-223D-4096-AE46-924579EAC5C1}" type="pres">
      <dgm:prSet presAssocID="{0169FCAA-F0D9-44C1-B8AB-8540800659FE}" presName="imgShp" presStyleLbl="fgImgPlace1" presStyleIdx="2" presStyleCnt="3"/>
      <dgm:spPr>
        <a:blipFill>
          <a:blip xmlns:r="http://schemas.openxmlformats.org/officeDocument/2006/relationships"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25000" r="-25000"/>
          </a:stretch>
        </a:blipFill>
        <a:scene3d>
          <a:camera prst="orthographicFront"/>
          <a:lightRig rig="threePt" dir="t"/>
        </a:scene3d>
        <a:sp3d z="300000" contourW="19050" prstMaterial="metal">
          <a:bevelT w="88900" h="203200" prst="hardEdge"/>
          <a:bevelB w="165100" h="254000"/>
        </a:sp3d>
      </dgm:spPr>
    </dgm:pt>
    <dgm:pt modelId="{2230FFE0-968A-4356-9DB4-D7E83D3500ED}" type="pres">
      <dgm:prSet presAssocID="{0169FCAA-F0D9-44C1-B8AB-8540800659FE}" presName="txShp" presStyleLbl="node1" presStyleIdx="2" presStyleCnt="3">
        <dgm:presLayoutVars>
          <dgm:bulletEnabled val="1"/>
        </dgm:presLayoutVars>
      </dgm:prSet>
      <dgm:spPr/>
    </dgm:pt>
  </dgm:ptLst>
  <dgm:cxnLst>
    <dgm:cxn modelId="{9B34970A-88F3-4172-8F9C-DFF8E7F2F7B5}" type="presOf" srcId="{787D828B-C068-44C4-ABC9-CB14DB1CE8F5}" destId="{ED85A1F6-979F-44F6-8552-9B6CDA554FC4}" srcOrd="0" destOrd="0" presId="urn:microsoft.com/office/officeart/2005/8/layout/vList3"/>
    <dgm:cxn modelId="{5E91DC0E-030A-4192-A93E-B5E33486DD65}" type="presOf" srcId="{87189674-0DFC-476F-89A5-F3E0FDE139A3}" destId="{428CB04F-77BF-41BA-881B-A2231CB8B8A1}" srcOrd="0" destOrd="0" presId="urn:microsoft.com/office/officeart/2005/8/layout/vList3"/>
    <dgm:cxn modelId="{19BE5945-05E3-4086-B790-3140F0866C1F}" srcId="{87189674-0DFC-476F-89A5-F3E0FDE139A3}" destId="{950D3BAF-E5F4-47D8-AC2C-AAC94AAEF672}" srcOrd="0" destOrd="0" parTransId="{0C39CB13-4921-48E5-B757-2B4BAAC37B4A}" sibTransId="{925325AC-CDFB-45C4-A648-FC7BC8DE3E03}"/>
    <dgm:cxn modelId="{9B7A2F68-6C52-4EA7-A358-5132E7F729AC}" srcId="{87189674-0DFC-476F-89A5-F3E0FDE139A3}" destId="{0169FCAA-F0D9-44C1-B8AB-8540800659FE}" srcOrd="2" destOrd="0" parTransId="{C87E6B0D-B0DB-4378-BAC8-D1B0BBC4CAD2}" sibTransId="{A61440C5-0375-4FF9-9C8B-26A0D6912FAA}"/>
    <dgm:cxn modelId="{F245DB98-A1BC-4E1E-8B44-3A83FF9A1363}" type="presOf" srcId="{0169FCAA-F0D9-44C1-B8AB-8540800659FE}" destId="{2230FFE0-968A-4356-9DB4-D7E83D3500ED}" srcOrd="0" destOrd="0" presId="urn:microsoft.com/office/officeart/2005/8/layout/vList3"/>
    <dgm:cxn modelId="{94F7D8C3-6CD9-4620-9697-5AE81CD3DFCE}" type="presOf" srcId="{950D3BAF-E5F4-47D8-AC2C-AAC94AAEF672}" destId="{BC71050C-D6AA-4693-9A75-414412C77D98}" srcOrd="0" destOrd="0" presId="urn:microsoft.com/office/officeart/2005/8/layout/vList3"/>
    <dgm:cxn modelId="{A1A6A3C6-66D0-466E-9194-7E457291FB61}" srcId="{87189674-0DFC-476F-89A5-F3E0FDE139A3}" destId="{787D828B-C068-44C4-ABC9-CB14DB1CE8F5}" srcOrd="1" destOrd="0" parTransId="{1B1AF5B8-026F-43C9-AF3B-8CBAC4C2E6A3}" sibTransId="{281A14CD-4CAA-4EC7-A938-148824FE3F00}"/>
    <dgm:cxn modelId="{754029FE-5A6A-4775-810A-212C42AAD28B}" type="presParOf" srcId="{428CB04F-77BF-41BA-881B-A2231CB8B8A1}" destId="{0A0F5B68-9B43-46C5-874C-8798396EA29A}" srcOrd="0" destOrd="0" presId="urn:microsoft.com/office/officeart/2005/8/layout/vList3"/>
    <dgm:cxn modelId="{2DFB2E6D-A532-46F6-8C46-06CF57D775ED}" type="presParOf" srcId="{0A0F5B68-9B43-46C5-874C-8798396EA29A}" destId="{95DCC199-0227-4B69-B30A-2DCA980F7715}" srcOrd="0" destOrd="0" presId="urn:microsoft.com/office/officeart/2005/8/layout/vList3"/>
    <dgm:cxn modelId="{58E15860-9BDF-47E7-BE07-05698C62ECBC}" type="presParOf" srcId="{0A0F5B68-9B43-46C5-874C-8798396EA29A}" destId="{BC71050C-D6AA-4693-9A75-414412C77D98}" srcOrd="1" destOrd="0" presId="urn:microsoft.com/office/officeart/2005/8/layout/vList3"/>
    <dgm:cxn modelId="{D6C8E91A-A0D9-462A-9A60-1313A98421BE}" type="presParOf" srcId="{428CB04F-77BF-41BA-881B-A2231CB8B8A1}" destId="{A1C3755F-0C55-4D0F-B48E-83A697FB7B58}" srcOrd="1" destOrd="0" presId="urn:microsoft.com/office/officeart/2005/8/layout/vList3"/>
    <dgm:cxn modelId="{B76FEA9E-337C-4292-8E28-47E03FA9E9AA}" type="presParOf" srcId="{428CB04F-77BF-41BA-881B-A2231CB8B8A1}" destId="{6DF304A1-2055-4E0A-BEA5-EB2D033DB1E6}" srcOrd="2" destOrd="0" presId="urn:microsoft.com/office/officeart/2005/8/layout/vList3"/>
    <dgm:cxn modelId="{72BB9B6F-0BAF-4405-949F-3BE040CC3163}" type="presParOf" srcId="{6DF304A1-2055-4E0A-BEA5-EB2D033DB1E6}" destId="{B67F02A0-9236-45A5-9B6B-4BD970F1986B}" srcOrd="0" destOrd="0" presId="urn:microsoft.com/office/officeart/2005/8/layout/vList3"/>
    <dgm:cxn modelId="{66CA02FC-5776-47EC-8297-DC223AEF4840}" type="presParOf" srcId="{6DF304A1-2055-4E0A-BEA5-EB2D033DB1E6}" destId="{ED85A1F6-979F-44F6-8552-9B6CDA554FC4}" srcOrd="1" destOrd="0" presId="urn:microsoft.com/office/officeart/2005/8/layout/vList3"/>
    <dgm:cxn modelId="{755C7F85-58A4-4CE5-ABD4-2685D8CA7F79}" type="presParOf" srcId="{428CB04F-77BF-41BA-881B-A2231CB8B8A1}" destId="{D045E81F-FE2D-4AD5-B80B-88502B9F58D8}" srcOrd="3" destOrd="0" presId="urn:microsoft.com/office/officeart/2005/8/layout/vList3"/>
    <dgm:cxn modelId="{A24F410C-B7D0-41B3-BF4E-73103ABBEBC3}" type="presParOf" srcId="{428CB04F-77BF-41BA-881B-A2231CB8B8A1}" destId="{A90F8E31-465E-4D48-B5CC-E50E853197C2}" srcOrd="4" destOrd="0" presId="urn:microsoft.com/office/officeart/2005/8/layout/vList3"/>
    <dgm:cxn modelId="{1E41F0E5-6C25-4268-9BDF-89970A0E9D8A}" type="presParOf" srcId="{A90F8E31-465E-4D48-B5CC-E50E853197C2}" destId="{74937F16-223D-4096-AE46-924579EAC5C1}" srcOrd="0" destOrd="0" presId="urn:microsoft.com/office/officeart/2005/8/layout/vList3"/>
    <dgm:cxn modelId="{CCC59FAA-675F-48F6-91DA-F292F7F7E714}" type="presParOf" srcId="{A90F8E31-465E-4D48-B5CC-E50E853197C2}" destId="{2230FFE0-968A-4356-9DB4-D7E83D3500E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B7335C-E35D-4EAF-866D-3261FAF5D3F9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0240E2-BC2F-4610-8BAB-4B36BAB375D9}">
      <dgm:prSet/>
      <dgm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/>
            <a:t>Cleaning of Dataset.</a:t>
          </a:r>
          <a:endParaRPr lang="en-IN"/>
        </a:p>
      </dgm:t>
    </dgm:pt>
    <dgm:pt modelId="{B2B9FDC8-B703-426C-9413-D190F942E254}" type="parTrans" cxnId="{89EACB6D-1B8C-4C12-A247-2476F5003CEA}">
      <dgm:prSet/>
      <dgm:spPr/>
      <dgm:t>
        <a:bodyPr/>
        <a:lstStyle/>
        <a:p>
          <a:endParaRPr lang="en-IN"/>
        </a:p>
      </dgm:t>
    </dgm:pt>
    <dgm:pt modelId="{DB97A3AA-D823-49B2-BA09-D176E10E9A71}" type="sibTrans" cxnId="{89EACB6D-1B8C-4C12-A247-2476F5003CEA}">
      <dgm:prSet/>
      <dgm:spPr/>
      <dgm:t>
        <a:bodyPr/>
        <a:lstStyle/>
        <a:p>
          <a:endParaRPr lang="en-IN"/>
        </a:p>
      </dgm:t>
    </dgm:pt>
    <dgm:pt modelId="{30C21FA9-1DA0-407B-927F-95587FE1F6CA}">
      <dgm:prSet/>
      <dgm:spPr>
        <a:gradFill flip="none" rotWithShape="1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/>
            <a:t>Implementation of various algorithms.</a:t>
          </a:r>
          <a:endParaRPr lang="en-IN"/>
        </a:p>
      </dgm:t>
    </dgm:pt>
    <dgm:pt modelId="{D8F8107E-9E3D-45BC-A298-5669F5C10234}" type="parTrans" cxnId="{42F8F8E0-ED37-42F3-AA8A-D30F5FBDFDB9}">
      <dgm:prSet/>
      <dgm:spPr/>
      <dgm:t>
        <a:bodyPr/>
        <a:lstStyle/>
        <a:p>
          <a:endParaRPr lang="en-IN"/>
        </a:p>
      </dgm:t>
    </dgm:pt>
    <dgm:pt modelId="{431D3FE5-38A1-4494-BFEE-B004B4C355B6}" type="sibTrans" cxnId="{42F8F8E0-ED37-42F3-AA8A-D30F5FBDFDB9}">
      <dgm:prSet/>
      <dgm:spPr/>
      <dgm:t>
        <a:bodyPr/>
        <a:lstStyle/>
        <a:p>
          <a:endParaRPr lang="en-IN"/>
        </a:p>
      </dgm:t>
    </dgm:pt>
    <dgm:pt modelId="{2B29F3C3-5AC0-4D52-9352-884491519BE6}">
      <dgm:prSet/>
      <dgm:spPr>
        <a:gradFill flip="none" rotWithShape="1">
          <a:gsLst>
            <a:gs pos="0">
              <a:srgbClr val="669900">
                <a:shade val="30000"/>
                <a:satMod val="115000"/>
              </a:srgbClr>
            </a:gs>
            <a:gs pos="50000">
              <a:srgbClr val="669900">
                <a:shade val="67500"/>
                <a:satMod val="115000"/>
              </a:srgbClr>
            </a:gs>
            <a:gs pos="100000">
              <a:srgbClr val="6699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Selection of algorithm based on BEST SCORE.</a:t>
          </a:r>
          <a:endParaRPr lang="en-IN" dirty="0"/>
        </a:p>
      </dgm:t>
    </dgm:pt>
    <dgm:pt modelId="{E1DCDEAB-89F7-46C0-847F-585E86619BC0}" type="parTrans" cxnId="{14776E7C-9B70-4463-BCBB-CE87AC26889F}">
      <dgm:prSet/>
      <dgm:spPr/>
      <dgm:t>
        <a:bodyPr/>
        <a:lstStyle/>
        <a:p>
          <a:endParaRPr lang="en-IN"/>
        </a:p>
      </dgm:t>
    </dgm:pt>
    <dgm:pt modelId="{294A36CA-2F81-4555-B0DC-4BC095D29BB7}" type="sibTrans" cxnId="{14776E7C-9B70-4463-BCBB-CE87AC26889F}">
      <dgm:prSet/>
      <dgm:spPr/>
      <dgm:t>
        <a:bodyPr/>
        <a:lstStyle/>
        <a:p>
          <a:endParaRPr lang="en-IN"/>
        </a:p>
      </dgm:t>
    </dgm:pt>
    <dgm:pt modelId="{7058220F-5C78-40FB-88D8-8DE70EBFBA6E}">
      <dgm:prSet/>
      <dgm:spPr>
        <a:gradFill flip="none" rotWithShape="0">
          <a:gsLst>
            <a:gs pos="0">
              <a:srgbClr val="840092">
                <a:shade val="30000"/>
                <a:satMod val="115000"/>
              </a:srgbClr>
            </a:gs>
            <a:gs pos="50000">
              <a:srgbClr val="840092">
                <a:shade val="67500"/>
                <a:satMod val="115000"/>
              </a:srgbClr>
            </a:gs>
            <a:gs pos="100000">
              <a:srgbClr val="840092">
                <a:shade val="100000"/>
                <a:satMod val="115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/>
            <a:t>Designing WEB UI and connecting with Flask server.</a:t>
          </a:r>
          <a:endParaRPr lang="en-IN" dirty="0"/>
        </a:p>
      </dgm:t>
    </dgm:pt>
    <dgm:pt modelId="{7D1C1221-FEE7-4C2D-AFF6-7ABA81F5A538}" type="parTrans" cxnId="{CC21E0A2-917F-4D1B-8617-D6B783D85E04}">
      <dgm:prSet/>
      <dgm:spPr/>
      <dgm:t>
        <a:bodyPr/>
        <a:lstStyle/>
        <a:p>
          <a:endParaRPr lang="en-IN"/>
        </a:p>
      </dgm:t>
    </dgm:pt>
    <dgm:pt modelId="{6521AC99-CC39-4C47-84B8-7B0513731A3B}" type="sibTrans" cxnId="{CC21E0A2-917F-4D1B-8617-D6B783D85E04}">
      <dgm:prSet/>
      <dgm:spPr/>
      <dgm:t>
        <a:bodyPr/>
        <a:lstStyle/>
        <a:p>
          <a:endParaRPr lang="en-IN"/>
        </a:p>
      </dgm:t>
    </dgm:pt>
    <dgm:pt modelId="{79D4CDA4-2710-4C53-94AD-69131050162D}">
      <dgm:prSet/>
      <dgm:spPr>
        <a:gradFill flip="none" rotWithShape="0">
          <a:gsLst>
            <a:gs pos="0">
              <a:srgbClr val="C86412">
                <a:shade val="30000"/>
                <a:satMod val="115000"/>
              </a:srgbClr>
            </a:gs>
            <a:gs pos="50000">
              <a:srgbClr val="C86412">
                <a:shade val="67500"/>
                <a:satMod val="115000"/>
              </a:srgbClr>
            </a:gs>
            <a:gs pos="100000">
              <a:srgbClr val="C86412">
                <a:shade val="100000"/>
                <a:satMod val="115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/>
            <a:t>Testing site.</a:t>
          </a:r>
          <a:endParaRPr lang="en-IN"/>
        </a:p>
      </dgm:t>
    </dgm:pt>
    <dgm:pt modelId="{19A66CB3-75E4-4CB3-8D0B-E6ABFB97B233}" type="parTrans" cxnId="{03E47B2E-6B88-415B-86A1-EDC0553A3DF6}">
      <dgm:prSet/>
      <dgm:spPr/>
      <dgm:t>
        <a:bodyPr/>
        <a:lstStyle/>
        <a:p>
          <a:endParaRPr lang="en-IN"/>
        </a:p>
      </dgm:t>
    </dgm:pt>
    <dgm:pt modelId="{A8D210B7-8322-4CCF-A7BE-BD910584324A}" type="sibTrans" cxnId="{03E47B2E-6B88-415B-86A1-EDC0553A3DF6}">
      <dgm:prSet/>
      <dgm:spPr/>
      <dgm:t>
        <a:bodyPr/>
        <a:lstStyle/>
        <a:p>
          <a:endParaRPr lang="en-IN"/>
        </a:p>
      </dgm:t>
    </dgm:pt>
    <dgm:pt modelId="{4AEA9C09-01EC-48AF-B64E-5776B04B03F6}" type="pres">
      <dgm:prSet presAssocID="{60B7335C-E35D-4EAF-866D-3261FAF5D3F9}" presName="linearFlow" presStyleCnt="0">
        <dgm:presLayoutVars>
          <dgm:dir/>
          <dgm:resizeHandles val="exact"/>
        </dgm:presLayoutVars>
      </dgm:prSet>
      <dgm:spPr/>
    </dgm:pt>
    <dgm:pt modelId="{0A2F9F8B-2394-4F31-86F8-729CE2939BF0}" type="pres">
      <dgm:prSet presAssocID="{B60240E2-BC2F-4610-8BAB-4B36BAB375D9}" presName="composite" presStyleCnt="0"/>
      <dgm:spPr/>
    </dgm:pt>
    <dgm:pt modelId="{6570F13D-B4AF-4E3C-89FA-C9F3659D08A8}" type="pres">
      <dgm:prSet presAssocID="{B60240E2-BC2F-4610-8BAB-4B36BAB375D9}" presName="imgShp" presStyleLbl="fgImgPlace1" presStyleIdx="0" presStyleCnt="5"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8900000" scaled="1"/>
          <a:tileRect/>
        </a:gradFill>
      </dgm:spPr>
    </dgm:pt>
    <dgm:pt modelId="{86CF6015-750C-4338-AACD-C923C6594075}" type="pres">
      <dgm:prSet presAssocID="{B60240E2-BC2F-4610-8BAB-4B36BAB375D9}" presName="txShp" presStyleLbl="node1" presStyleIdx="0" presStyleCnt="5">
        <dgm:presLayoutVars>
          <dgm:bulletEnabled val="1"/>
        </dgm:presLayoutVars>
      </dgm:prSet>
      <dgm:spPr/>
    </dgm:pt>
    <dgm:pt modelId="{697EE269-1DE1-4456-8410-6E8BE3491BB3}" type="pres">
      <dgm:prSet presAssocID="{DB97A3AA-D823-49B2-BA09-D176E10E9A71}" presName="spacing" presStyleCnt="0"/>
      <dgm:spPr/>
    </dgm:pt>
    <dgm:pt modelId="{E5C99264-4102-417E-BDAD-49A2713BC41E}" type="pres">
      <dgm:prSet presAssocID="{30C21FA9-1DA0-407B-927F-95587FE1F6CA}" presName="composite" presStyleCnt="0"/>
      <dgm:spPr/>
    </dgm:pt>
    <dgm:pt modelId="{1A9190E5-6A3F-4F4F-9473-1E05A4594D3C}" type="pres">
      <dgm:prSet presAssocID="{30C21FA9-1DA0-407B-927F-95587FE1F6CA}" presName="imgShp" presStyleLbl="fgImgPlace1" presStyleIdx="1" presStyleCnt="5"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8900000" scaled="1"/>
          <a:tileRect/>
        </a:gradFill>
      </dgm:spPr>
    </dgm:pt>
    <dgm:pt modelId="{AD951602-8C27-43EF-9403-16DFC617CE74}" type="pres">
      <dgm:prSet presAssocID="{30C21FA9-1DA0-407B-927F-95587FE1F6CA}" presName="txShp" presStyleLbl="node1" presStyleIdx="1" presStyleCnt="5">
        <dgm:presLayoutVars>
          <dgm:bulletEnabled val="1"/>
        </dgm:presLayoutVars>
      </dgm:prSet>
      <dgm:spPr/>
    </dgm:pt>
    <dgm:pt modelId="{53CC095D-1573-4955-8B0A-861AFF822A9E}" type="pres">
      <dgm:prSet presAssocID="{431D3FE5-38A1-4494-BFEE-B004B4C355B6}" presName="spacing" presStyleCnt="0"/>
      <dgm:spPr/>
    </dgm:pt>
    <dgm:pt modelId="{19618CD9-DF5C-4A46-A87D-CB702A285D25}" type="pres">
      <dgm:prSet presAssocID="{2B29F3C3-5AC0-4D52-9352-884491519BE6}" presName="composite" presStyleCnt="0"/>
      <dgm:spPr/>
    </dgm:pt>
    <dgm:pt modelId="{CE987374-0A29-45EA-995B-14AC88176715}" type="pres">
      <dgm:prSet presAssocID="{2B29F3C3-5AC0-4D52-9352-884491519BE6}" presName="imgShp" presStyleLbl="fgImgPlace1" presStyleIdx="2" presStyleCnt="5"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8900000" scaled="1"/>
          <a:tileRect/>
        </a:gradFill>
      </dgm:spPr>
    </dgm:pt>
    <dgm:pt modelId="{92EAE7AA-A853-4E72-98A9-6B10E7538276}" type="pres">
      <dgm:prSet presAssocID="{2B29F3C3-5AC0-4D52-9352-884491519BE6}" presName="txShp" presStyleLbl="node1" presStyleIdx="2" presStyleCnt="5">
        <dgm:presLayoutVars>
          <dgm:bulletEnabled val="1"/>
        </dgm:presLayoutVars>
      </dgm:prSet>
      <dgm:spPr/>
    </dgm:pt>
    <dgm:pt modelId="{524FBE21-5A7A-4094-8C3C-AF79617656E8}" type="pres">
      <dgm:prSet presAssocID="{294A36CA-2F81-4555-B0DC-4BC095D29BB7}" presName="spacing" presStyleCnt="0"/>
      <dgm:spPr/>
    </dgm:pt>
    <dgm:pt modelId="{CAC95A38-0209-46CB-A5E3-EAE60956453F}" type="pres">
      <dgm:prSet presAssocID="{7058220F-5C78-40FB-88D8-8DE70EBFBA6E}" presName="composite" presStyleCnt="0"/>
      <dgm:spPr/>
    </dgm:pt>
    <dgm:pt modelId="{5CEF2F0F-E4AA-42D8-8AE8-1B895919A65B}" type="pres">
      <dgm:prSet presAssocID="{7058220F-5C78-40FB-88D8-8DE70EBFBA6E}" presName="imgShp" presStyleLbl="fgImgPlace1" presStyleIdx="3" presStyleCnt="5"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8900000" scaled="1"/>
          <a:tileRect/>
        </a:gradFill>
      </dgm:spPr>
    </dgm:pt>
    <dgm:pt modelId="{BDBF257B-8E70-44D3-B6AE-1C70B6D1DBE9}" type="pres">
      <dgm:prSet presAssocID="{7058220F-5C78-40FB-88D8-8DE70EBFBA6E}" presName="txShp" presStyleLbl="node1" presStyleIdx="3" presStyleCnt="5">
        <dgm:presLayoutVars>
          <dgm:bulletEnabled val="1"/>
        </dgm:presLayoutVars>
      </dgm:prSet>
      <dgm:spPr/>
    </dgm:pt>
    <dgm:pt modelId="{24F4DE01-7C0E-43E6-9E37-414B75DA63F2}" type="pres">
      <dgm:prSet presAssocID="{6521AC99-CC39-4C47-84B8-7B0513731A3B}" presName="spacing" presStyleCnt="0"/>
      <dgm:spPr/>
    </dgm:pt>
    <dgm:pt modelId="{A6F79783-D30C-43E2-ABAC-4502D7D7B480}" type="pres">
      <dgm:prSet presAssocID="{79D4CDA4-2710-4C53-94AD-69131050162D}" presName="composite" presStyleCnt="0"/>
      <dgm:spPr/>
    </dgm:pt>
    <dgm:pt modelId="{E7189219-93EA-48FC-B10D-4CCB167BD2E6}" type="pres">
      <dgm:prSet presAssocID="{79D4CDA4-2710-4C53-94AD-69131050162D}" presName="imgShp" presStyleLbl="fgImgPlace1" presStyleIdx="4" presStyleCnt="5"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8900000" scaled="1"/>
          <a:tileRect/>
        </a:gradFill>
      </dgm:spPr>
    </dgm:pt>
    <dgm:pt modelId="{D4D296CE-09EE-43FA-80F1-6ACE56866C3E}" type="pres">
      <dgm:prSet presAssocID="{79D4CDA4-2710-4C53-94AD-69131050162D}" presName="txShp" presStyleLbl="node1" presStyleIdx="4" presStyleCnt="5">
        <dgm:presLayoutVars>
          <dgm:bulletEnabled val="1"/>
        </dgm:presLayoutVars>
      </dgm:prSet>
      <dgm:spPr/>
    </dgm:pt>
  </dgm:ptLst>
  <dgm:cxnLst>
    <dgm:cxn modelId="{03E47B2E-6B88-415B-86A1-EDC0553A3DF6}" srcId="{60B7335C-E35D-4EAF-866D-3261FAF5D3F9}" destId="{79D4CDA4-2710-4C53-94AD-69131050162D}" srcOrd="4" destOrd="0" parTransId="{19A66CB3-75E4-4CB3-8D0B-E6ABFB97B233}" sibTransId="{A8D210B7-8322-4CCF-A7BE-BD910584324A}"/>
    <dgm:cxn modelId="{FAD1CC65-098C-4CAC-AF62-0092F11A389B}" type="presOf" srcId="{7058220F-5C78-40FB-88D8-8DE70EBFBA6E}" destId="{BDBF257B-8E70-44D3-B6AE-1C70B6D1DBE9}" srcOrd="0" destOrd="0" presId="urn:microsoft.com/office/officeart/2005/8/layout/vList3"/>
    <dgm:cxn modelId="{89EACB6D-1B8C-4C12-A247-2476F5003CEA}" srcId="{60B7335C-E35D-4EAF-866D-3261FAF5D3F9}" destId="{B60240E2-BC2F-4610-8BAB-4B36BAB375D9}" srcOrd="0" destOrd="0" parTransId="{B2B9FDC8-B703-426C-9413-D190F942E254}" sibTransId="{DB97A3AA-D823-49B2-BA09-D176E10E9A71}"/>
    <dgm:cxn modelId="{14776E7C-9B70-4463-BCBB-CE87AC26889F}" srcId="{60B7335C-E35D-4EAF-866D-3261FAF5D3F9}" destId="{2B29F3C3-5AC0-4D52-9352-884491519BE6}" srcOrd="2" destOrd="0" parTransId="{E1DCDEAB-89F7-46C0-847F-585E86619BC0}" sibTransId="{294A36CA-2F81-4555-B0DC-4BC095D29BB7}"/>
    <dgm:cxn modelId="{E192AF7D-8CF5-48C3-8ECE-E837C433DCD5}" type="presOf" srcId="{30C21FA9-1DA0-407B-927F-95587FE1F6CA}" destId="{AD951602-8C27-43EF-9403-16DFC617CE74}" srcOrd="0" destOrd="0" presId="urn:microsoft.com/office/officeart/2005/8/layout/vList3"/>
    <dgm:cxn modelId="{CC21E0A2-917F-4D1B-8617-D6B783D85E04}" srcId="{60B7335C-E35D-4EAF-866D-3261FAF5D3F9}" destId="{7058220F-5C78-40FB-88D8-8DE70EBFBA6E}" srcOrd="3" destOrd="0" parTransId="{7D1C1221-FEE7-4C2D-AFF6-7ABA81F5A538}" sibTransId="{6521AC99-CC39-4C47-84B8-7B0513731A3B}"/>
    <dgm:cxn modelId="{428B69A7-0D03-47BD-B564-5131D1E9D87D}" type="presOf" srcId="{60B7335C-E35D-4EAF-866D-3261FAF5D3F9}" destId="{4AEA9C09-01EC-48AF-B64E-5776B04B03F6}" srcOrd="0" destOrd="0" presId="urn:microsoft.com/office/officeart/2005/8/layout/vList3"/>
    <dgm:cxn modelId="{55B4BCDE-FF6B-481D-8C5C-7FA597007EC6}" type="presOf" srcId="{79D4CDA4-2710-4C53-94AD-69131050162D}" destId="{D4D296CE-09EE-43FA-80F1-6ACE56866C3E}" srcOrd="0" destOrd="0" presId="urn:microsoft.com/office/officeart/2005/8/layout/vList3"/>
    <dgm:cxn modelId="{42F8F8E0-ED37-42F3-AA8A-D30F5FBDFDB9}" srcId="{60B7335C-E35D-4EAF-866D-3261FAF5D3F9}" destId="{30C21FA9-1DA0-407B-927F-95587FE1F6CA}" srcOrd="1" destOrd="0" parTransId="{D8F8107E-9E3D-45BC-A298-5669F5C10234}" sibTransId="{431D3FE5-38A1-4494-BFEE-B004B4C355B6}"/>
    <dgm:cxn modelId="{D6576CFC-2803-4F50-9482-CF850797D76D}" type="presOf" srcId="{2B29F3C3-5AC0-4D52-9352-884491519BE6}" destId="{92EAE7AA-A853-4E72-98A9-6B10E7538276}" srcOrd="0" destOrd="0" presId="urn:microsoft.com/office/officeart/2005/8/layout/vList3"/>
    <dgm:cxn modelId="{E135DFFF-648D-46A3-896D-946A46F35D61}" type="presOf" srcId="{B60240E2-BC2F-4610-8BAB-4B36BAB375D9}" destId="{86CF6015-750C-4338-AACD-C923C6594075}" srcOrd="0" destOrd="0" presId="urn:microsoft.com/office/officeart/2005/8/layout/vList3"/>
    <dgm:cxn modelId="{28D8936A-5021-4170-8A0D-B320912801AF}" type="presParOf" srcId="{4AEA9C09-01EC-48AF-B64E-5776B04B03F6}" destId="{0A2F9F8B-2394-4F31-86F8-729CE2939BF0}" srcOrd="0" destOrd="0" presId="urn:microsoft.com/office/officeart/2005/8/layout/vList3"/>
    <dgm:cxn modelId="{358E635C-1BC2-4A4C-91F6-38022DCE2F00}" type="presParOf" srcId="{0A2F9F8B-2394-4F31-86F8-729CE2939BF0}" destId="{6570F13D-B4AF-4E3C-89FA-C9F3659D08A8}" srcOrd="0" destOrd="0" presId="urn:microsoft.com/office/officeart/2005/8/layout/vList3"/>
    <dgm:cxn modelId="{A7612785-73E0-42E6-A1F1-C1984F0A38BB}" type="presParOf" srcId="{0A2F9F8B-2394-4F31-86F8-729CE2939BF0}" destId="{86CF6015-750C-4338-AACD-C923C6594075}" srcOrd="1" destOrd="0" presId="urn:microsoft.com/office/officeart/2005/8/layout/vList3"/>
    <dgm:cxn modelId="{E1D2177D-3757-41B7-AA6C-43EB4BE5630D}" type="presParOf" srcId="{4AEA9C09-01EC-48AF-B64E-5776B04B03F6}" destId="{697EE269-1DE1-4456-8410-6E8BE3491BB3}" srcOrd="1" destOrd="0" presId="urn:microsoft.com/office/officeart/2005/8/layout/vList3"/>
    <dgm:cxn modelId="{FAB3FC1A-5906-4D3B-906D-D41F8E7815E1}" type="presParOf" srcId="{4AEA9C09-01EC-48AF-B64E-5776B04B03F6}" destId="{E5C99264-4102-417E-BDAD-49A2713BC41E}" srcOrd="2" destOrd="0" presId="urn:microsoft.com/office/officeart/2005/8/layout/vList3"/>
    <dgm:cxn modelId="{F7FEA321-8C38-42BE-BE93-EADBC47E924C}" type="presParOf" srcId="{E5C99264-4102-417E-BDAD-49A2713BC41E}" destId="{1A9190E5-6A3F-4F4F-9473-1E05A4594D3C}" srcOrd="0" destOrd="0" presId="urn:microsoft.com/office/officeart/2005/8/layout/vList3"/>
    <dgm:cxn modelId="{9B39B28C-8B5B-4BA9-87BB-204CB30D45AC}" type="presParOf" srcId="{E5C99264-4102-417E-BDAD-49A2713BC41E}" destId="{AD951602-8C27-43EF-9403-16DFC617CE74}" srcOrd="1" destOrd="0" presId="urn:microsoft.com/office/officeart/2005/8/layout/vList3"/>
    <dgm:cxn modelId="{26A175AD-3F81-47FA-9452-1FC2FE4595E4}" type="presParOf" srcId="{4AEA9C09-01EC-48AF-B64E-5776B04B03F6}" destId="{53CC095D-1573-4955-8B0A-861AFF822A9E}" srcOrd="3" destOrd="0" presId="urn:microsoft.com/office/officeart/2005/8/layout/vList3"/>
    <dgm:cxn modelId="{29CCE29D-716F-44CC-8B92-A9227D44F182}" type="presParOf" srcId="{4AEA9C09-01EC-48AF-B64E-5776B04B03F6}" destId="{19618CD9-DF5C-4A46-A87D-CB702A285D25}" srcOrd="4" destOrd="0" presId="urn:microsoft.com/office/officeart/2005/8/layout/vList3"/>
    <dgm:cxn modelId="{4C3D2CAA-540D-416C-AD4F-623B918A97F8}" type="presParOf" srcId="{19618CD9-DF5C-4A46-A87D-CB702A285D25}" destId="{CE987374-0A29-45EA-995B-14AC88176715}" srcOrd="0" destOrd="0" presId="urn:microsoft.com/office/officeart/2005/8/layout/vList3"/>
    <dgm:cxn modelId="{B2C40F30-74AB-4FF6-8F66-798934148817}" type="presParOf" srcId="{19618CD9-DF5C-4A46-A87D-CB702A285D25}" destId="{92EAE7AA-A853-4E72-98A9-6B10E7538276}" srcOrd="1" destOrd="0" presId="urn:microsoft.com/office/officeart/2005/8/layout/vList3"/>
    <dgm:cxn modelId="{934469CD-AE49-446D-A970-BC32E9ACC429}" type="presParOf" srcId="{4AEA9C09-01EC-48AF-B64E-5776B04B03F6}" destId="{524FBE21-5A7A-4094-8C3C-AF79617656E8}" srcOrd="5" destOrd="0" presId="urn:microsoft.com/office/officeart/2005/8/layout/vList3"/>
    <dgm:cxn modelId="{28994741-26BE-4755-9A3E-08A6E9DCB339}" type="presParOf" srcId="{4AEA9C09-01EC-48AF-B64E-5776B04B03F6}" destId="{CAC95A38-0209-46CB-A5E3-EAE60956453F}" srcOrd="6" destOrd="0" presId="urn:microsoft.com/office/officeart/2005/8/layout/vList3"/>
    <dgm:cxn modelId="{4F708BF7-457B-48FD-9D1F-01959FC75AC7}" type="presParOf" srcId="{CAC95A38-0209-46CB-A5E3-EAE60956453F}" destId="{5CEF2F0F-E4AA-42D8-8AE8-1B895919A65B}" srcOrd="0" destOrd="0" presId="urn:microsoft.com/office/officeart/2005/8/layout/vList3"/>
    <dgm:cxn modelId="{84F973D9-75C2-4EAA-A0B8-46E0608F3B38}" type="presParOf" srcId="{CAC95A38-0209-46CB-A5E3-EAE60956453F}" destId="{BDBF257B-8E70-44D3-B6AE-1C70B6D1DBE9}" srcOrd="1" destOrd="0" presId="urn:microsoft.com/office/officeart/2005/8/layout/vList3"/>
    <dgm:cxn modelId="{2164B449-87AF-4CBB-A96D-4E802F66E3A7}" type="presParOf" srcId="{4AEA9C09-01EC-48AF-B64E-5776B04B03F6}" destId="{24F4DE01-7C0E-43E6-9E37-414B75DA63F2}" srcOrd="7" destOrd="0" presId="urn:microsoft.com/office/officeart/2005/8/layout/vList3"/>
    <dgm:cxn modelId="{6148950F-2E83-4514-B393-6B6620C853FA}" type="presParOf" srcId="{4AEA9C09-01EC-48AF-B64E-5776B04B03F6}" destId="{A6F79783-D30C-43E2-ABAC-4502D7D7B480}" srcOrd="8" destOrd="0" presId="urn:microsoft.com/office/officeart/2005/8/layout/vList3"/>
    <dgm:cxn modelId="{5A251596-C98F-4944-B113-96A9D614EFB6}" type="presParOf" srcId="{A6F79783-D30C-43E2-ABAC-4502D7D7B480}" destId="{E7189219-93EA-48FC-B10D-4CCB167BD2E6}" srcOrd="0" destOrd="0" presId="urn:microsoft.com/office/officeart/2005/8/layout/vList3"/>
    <dgm:cxn modelId="{3BB016C0-1D68-4CE0-A7E6-6DF637CD4C23}" type="presParOf" srcId="{A6F79783-D30C-43E2-ABAC-4502D7D7B480}" destId="{D4D296CE-09EE-43FA-80F1-6ACE56866C3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80D854-3AEA-4AA1-992C-4D80F646590F}" type="doc">
      <dgm:prSet loTypeId="urn:microsoft.com/office/officeart/2008/layout/PictureStrips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22814F5-033A-4BED-947E-86DC8A4DE696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2000" b="1" dirty="0">
              <a:latin typeface="Bell MT" panose="02020503060305020303" pitchFamily="18" charset="0"/>
            </a:rPr>
            <a:t>Data-Cleaning</a:t>
          </a:r>
          <a:endParaRPr lang="en-IN" sz="2000" dirty="0">
            <a:latin typeface="Bell MT" panose="02020503060305020303" pitchFamily="18" charset="0"/>
          </a:endParaRPr>
        </a:p>
      </dgm:t>
    </dgm:pt>
    <dgm:pt modelId="{E0FCC043-7EA9-4191-9312-CB66F0FAB5E0}" type="parTrans" cxnId="{FD6A342D-CB35-45C8-AF73-1809C18CF08A}">
      <dgm:prSet/>
      <dgm:spPr/>
      <dgm:t>
        <a:bodyPr/>
        <a:lstStyle/>
        <a:p>
          <a:endParaRPr lang="en-IN"/>
        </a:p>
      </dgm:t>
    </dgm:pt>
    <dgm:pt modelId="{97F46BDA-A44F-4C9D-B447-88FE39937BA7}" type="sibTrans" cxnId="{FD6A342D-CB35-45C8-AF73-1809C18CF08A}">
      <dgm:prSet/>
      <dgm:spPr/>
      <dgm:t>
        <a:bodyPr/>
        <a:lstStyle/>
        <a:p>
          <a:endParaRPr lang="en-IN"/>
        </a:p>
      </dgm:t>
    </dgm:pt>
    <dgm:pt modelId="{CB860FEA-561A-4768-86F6-380DFC1063EE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2000" b="1" dirty="0">
              <a:latin typeface="Bell MT" panose="02020503060305020303" pitchFamily="18" charset="0"/>
            </a:rPr>
            <a:t>Selection of Algorithm</a:t>
          </a:r>
          <a:endParaRPr lang="en-IN" sz="2000" dirty="0">
            <a:latin typeface="Bell MT" panose="02020503060305020303" pitchFamily="18" charset="0"/>
          </a:endParaRPr>
        </a:p>
      </dgm:t>
    </dgm:pt>
    <dgm:pt modelId="{9EF394E7-E10F-470F-B640-D1B95318F895}" type="parTrans" cxnId="{025D97A8-0AEE-47DD-B6A2-2EF23FA69E9B}">
      <dgm:prSet/>
      <dgm:spPr/>
      <dgm:t>
        <a:bodyPr/>
        <a:lstStyle/>
        <a:p>
          <a:endParaRPr lang="en-IN"/>
        </a:p>
      </dgm:t>
    </dgm:pt>
    <dgm:pt modelId="{74575F65-E5B0-4392-B5A6-548FF0DE549C}" type="sibTrans" cxnId="{025D97A8-0AEE-47DD-B6A2-2EF23FA69E9B}">
      <dgm:prSet/>
      <dgm:spPr/>
      <dgm:t>
        <a:bodyPr/>
        <a:lstStyle/>
        <a:p>
          <a:endParaRPr lang="en-IN"/>
        </a:p>
      </dgm:t>
    </dgm:pt>
    <dgm:pt modelId="{F7A064C9-2253-4DA7-9E7B-78D1B5DFB057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2000" b="1" dirty="0">
              <a:latin typeface="Bell MT" panose="02020503060305020303" pitchFamily="18" charset="0"/>
            </a:rPr>
            <a:t>Data Analysis</a:t>
          </a:r>
          <a:endParaRPr lang="en-IN" sz="2000" dirty="0">
            <a:latin typeface="Bell MT" panose="02020503060305020303" pitchFamily="18" charset="0"/>
          </a:endParaRPr>
        </a:p>
      </dgm:t>
    </dgm:pt>
    <dgm:pt modelId="{3E2EECFD-DEBC-492C-B7FD-853ECA701E44}" type="parTrans" cxnId="{704CF5FB-DE64-4D51-BB7F-8023465564A6}">
      <dgm:prSet/>
      <dgm:spPr/>
      <dgm:t>
        <a:bodyPr/>
        <a:lstStyle/>
        <a:p>
          <a:endParaRPr lang="en-IN"/>
        </a:p>
      </dgm:t>
    </dgm:pt>
    <dgm:pt modelId="{845A8251-02A5-4543-B14F-23BDEA62BAEA}" type="sibTrans" cxnId="{704CF5FB-DE64-4D51-BB7F-8023465564A6}">
      <dgm:prSet/>
      <dgm:spPr/>
      <dgm:t>
        <a:bodyPr/>
        <a:lstStyle/>
        <a:p>
          <a:endParaRPr lang="en-IN"/>
        </a:p>
      </dgm:t>
    </dgm:pt>
    <dgm:pt modelId="{995D3F85-D9FC-473F-97EE-BEB9CC038450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2000" b="1" dirty="0">
              <a:latin typeface="Bell MT" panose="02020503060305020303" pitchFamily="18" charset="0"/>
            </a:rPr>
            <a:t>Front-End</a:t>
          </a:r>
          <a:endParaRPr lang="en-IN" sz="2000" dirty="0">
            <a:latin typeface="Bell MT" panose="02020503060305020303" pitchFamily="18" charset="0"/>
          </a:endParaRPr>
        </a:p>
      </dgm:t>
    </dgm:pt>
    <dgm:pt modelId="{D8EBD5CD-C95B-4D48-9A59-68A72549043A}" type="parTrans" cxnId="{4B82CC98-B8AA-42A1-9B69-A2F13EDB4FC1}">
      <dgm:prSet/>
      <dgm:spPr/>
      <dgm:t>
        <a:bodyPr/>
        <a:lstStyle/>
        <a:p>
          <a:endParaRPr lang="en-IN"/>
        </a:p>
      </dgm:t>
    </dgm:pt>
    <dgm:pt modelId="{9A6B30A6-8005-4316-9272-31A817A9F720}" type="sibTrans" cxnId="{4B82CC98-B8AA-42A1-9B69-A2F13EDB4FC1}">
      <dgm:prSet/>
      <dgm:spPr/>
      <dgm:t>
        <a:bodyPr/>
        <a:lstStyle/>
        <a:p>
          <a:endParaRPr lang="en-IN"/>
        </a:p>
      </dgm:t>
    </dgm:pt>
    <dgm:pt modelId="{F0A53107-AC2E-4567-BB70-3F23AA3C73F4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2000" b="1" dirty="0">
              <a:latin typeface="Bell MT" panose="02020503060305020303" pitchFamily="18" charset="0"/>
            </a:rPr>
            <a:t>Connectivity</a:t>
          </a:r>
          <a:endParaRPr lang="en-IN" sz="2000" dirty="0">
            <a:latin typeface="Bell MT" panose="02020503060305020303" pitchFamily="18" charset="0"/>
          </a:endParaRPr>
        </a:p>
      </dgm:t>
    </dgm:pt>
    <dgm:pt modelId="{B58149E1-5FD4-44DD-A84C-FDA33AD2495F}" type="parTrans" cxnId="{9374955F-A4C5-49CD-8326-AAFCEC664D86}">
      <dgm:prSet/>
      <dgm:spPr/>
      <dgm:t>
        <a:bodyPr/>
        <a:lstStyle/>
        <a:p>
          <a:endParaRPr lang="en-IN"/>
        </a:p>
      </dgm:t>
    </dgm:pt>
    <dgm:pt modelId="{C56023BA-7368-47F8-8139-BD0A833458BA}" type="sibTrans" cxnId="{9374955F-A4C5-49CD-8326-AAFCEC664D86}">
      <dgm:prSet/>
      <dgm:spPr/>
      <dgm:t>
        <a:bodyPr/>
        <a:lstStyle/>
        <a:p>
          <a:endParaRPr lang="en-IN"/>
        </a:p>
      </dgm:t>
    </dgm:pt>
    <dgm:pt modelId="{DF88DB75-8C22-4EB4-8E30-9879788D6388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2000" b="1" dirty="0">
              <a:latin typeface="Bell MT" panose="02020503060305020303" pitchFamily="18" charset="0"/>
            </a:rPr>
            <a:t>Testing</a:t>
          </a:r>
          <a:endParaRPr lang="en-IN" sz="2000" dirty="0">
            <a:latin typeface="Bell MT" panose="02020503060305020303" pitchFamily="18" charset="0"/>
          </a:endParaRPr>
        </a:p>
      </dgm:t>
    </dgm:pt>
    <dgm:pt modelId="{E9DBEF6F-E8C1-48E4-AA15-8C2A15858D19}" type="parTrans" cxnId="{E83492EE-CA32-40BC-A169-166FD077AD72}">
      <dgm:prSet/>
      <dgm:spPr/>
      <dgm:t>
        <a:bodyPr/>
        <a:lstStyle/>
        <a:p>
          <a:endParaRPr lang="en-IN"/>
        </a:p>
      </dgm:t>
    </dgm:pt>
    <dgm:pt modelId="{C6F6C7A5-F48A-452B-9D67-1779A88CB3C0}" type="sibTrans" cxnId="{E83492EE-CA32-40BC-A169-166FD077AD72}">
      <dgm:prSet/>
      <dgm:spPr/>
      <dgm:t>
        <a:bodyPr/>
        <a:lstStyle/>
        <a:p>
          <a:endParaRPr lang="en-IN"/>
        </a:p>
      </dgm:t>
    </dgm:pt>
    <dgm:pt modelId="{89EAC76E-CD39-4D60-98ED-193D7EF93254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900" dirty="0">
              <a:latin typeface="Bell MT" panose="02020503060305020303" pitchFamily="18" charset="0"/>
            </a:rPr>
            <a:t>Sanket Raone</a:t>
          </a:r>
          <a:endParaRPr lang="en-IN" sz="1900" dirty="0">
            <a:latin typeface="Bell MT" panose="02020503060305020303" pitchFamily="18" charset="0"/>
          </a:endParaRPr>
        </a:p>
      </dgm:t>
    </dgm:pt>
    <dgm:pt modelId="{562F6C4E-6F51-4B19-B5BA-5D104024C3A9}" type="parTrans" cxnId="{7125C18F-5DDB-4A3C-B892-78340FBA964F}">
      <dgm:prSet/>
      <dgm:spPr/>
      <dgm:t>
        <a:bodyPr/>
        <a:lstStyle/>
        <a:p>
          <a:endParaRPr lang="en-IN"/>
        </a:p>
      </dgm:t>
    </dgm:pt>
    <dgm:pt modelId="{B829D4EE-C08F-45E5-8464-4608F411BD1F}" type="sibTrans" cxnId="{7125C18F-5DDB-4A3C-B892-78340FBA964F}">
      <dgm:prSet/>
      <dgm:spPr/>
      <dgm:t>
        <a:bodyPr/>
        <a:lstStyle/>
        <a:p>
          <a:endParaRPr lang="en-IN"/>
        </a:p>
      </dgm:t>
    </dgm:pt>
    <dgm:pt modelId="{337AC1FD-1B43-4C57-86C5-83A9AC37279A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900" dirty="0">
              <a:latin typeface="Bell MT" panose="02020503060305020303" pitchFamily="18" charset="0"/>
            </a:rPr>
            <a:t>Aditya </a:t>
          </a:r>
          <a:r>
            <a:rPr lang="en-US" sz="1900" dirty="0" err="1">
              <a:latin typeface="Bell MT" panose="02020503060305020303" pitchFamily="18" charset="0"/>
            </a:rPr>
            <a:t>Waykos</a:t>
          </a:r>
          <a:endParaRPr lang="en-IN" sz="1900" dirty="0">
            <a:latin typeface="Bell MT" panose="02020503060305020303" pitchFamily="18" charset="0"/>
          </a:endParaRPr>
        </a:p>
      </dgm:t>
    </dgm:pt>
    <dgm:pt modelId="{6C8523E7-089F-4C24-9D2A-42BFA65B5C60}" type="parTrans" cxnId="{FD0A6969-3DFC-436F-9DCE-8FC86308DEEC}">
      <dgm:prSet/>
      <dgm:spPr/>
      <dgm:t>
        <a:bodyPr/>
        <a:lstStyle/>
        <a:p>
          <a:endParaRPr lang="en-IN"/>
        </a:p>
      </dgm:t>
    </dgm:pt>
    <dgm:pt modelId="{BE91995D-B967-4CEE-B778-179FD2166686}" type="sibTrans" cxnId="{FD0A6969-3DFC-436F-9DCE-8FC86308DEEC}">
      <dgm:prSet/>
      <dgm:spPr/>
      <dgm:t>
        <a:bodyPr/>
        <a:lstStyle/>
        <a:p>
          <a:endParaRPr lang="en-IN"/>
        </a:p>
      </dgm:t>
    </dgm:pt>
    <dgm:pt modelId="{860F6AA5-0CF6-42BA-B996-3FA0ECA1A3C0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900" dirty="0">
              <a:latin typeface="Bell MT" panose="02020503060305020303" pitchFamily="18" charset="0"/>
            </a:rPr>
            <a:t>Aditya </a:t>
          </a:r>
          <a:r>
            <a:rPr lang="en-US" sz="1900" dirty="0" err="1">
              <a:latin typeface="Bell MT" panose="02020503060305020303" pitchFamily="18" charset="0"/>
            </a:rPr>
            <a:t>Waykos</a:t>
          </a:r>
          <a:endParaRPr lang="en-IN" sz="1900" dirty="0">
            <a:latin typeface="Bell MT" panose="02020503060305020303" pitchFamily="18" charset="0"/>
          </a:endParaRPr>
        </a:p>
      </dgm:t>
    </dgm:pt>
    <dgm:pt modelId="{B2BB3A28-DF8E-466F-9A8B-A735E3E8428D}" type="parTrans" cxnId="{9607C24E-3ED8-4B20-A8DC-B55AFD5856B0}">
      <dgm:prSet/>
      <dgm:spPr/>
      <dgm:t>
        <a:bodyPr/>
        <a:lstStyle/>
        <a:p>
          <a:endParaRPr lang="en-IN"/>
        </a:p>
      </dgm:t>
    </dgm:pt>
    <dgm:pt modelId="{46DB990D-7A8C-463A-8056-9C8D8B481CAB}" type="sibTrans" cxnId="{9607C24E-3ED8-4B20-A8DC-B55AFD5856B0}">
      <dgm:prSet/>
      <dgm:spPr/>
      <dgm:t>
        <a:bodyPr/>
        <a:lstStyle/>
        <a:p>
          <a:endParaRPr lang="en-IN"/>
        </a:p>
      </dgm:t>
    </dgm:pt>
    <dgm:pt modelId="{09CEF1D2-24FF-4F56-8E77-A9C610AFE721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900">
              <a:latin typeface="Bell MT" panose="02020503060305020303" pitchFamily="18" charset="0"/>
            </a:rPr>
            <a:t>Sakshi </a:t>
          </a:r>
          <a:r>
            <a:rPr lang="en-US" sz="1900" dirty="0" err="1">
              <a:latin typeface="Bell MT" panose="02020503060305020303" pitchFamily="18" charset="0"/>
            </a:rPr>
            <a:t>Nagarkar</a:t>
          </a:r>
          <a:r>
            <a:rPr lang="en-US" sz="1900" dirty="0">
              <a:latin typeface="Bell MT" panose="02020503060305020303" pitchFamily="18" charset="0"/>
            </a:rPr>
            <a:t> </a:t>
          </a:r>
          <a:endParaRPr lang="en-IN" sz="1900" dirty="0">
            <a:latin typeface="Bell MT" panose="02020503060305020303" pitchFamily="18" charset="0"/>
          </a:endParaRPr>
        </a:p>
      </dgm:t>
    </dgm:pt>
    <dgm:pt modelId="{11C5117B-DF51-4C82-BBD1-38639862BF0A}" type="parTrans" cxnId="{25962FD9-FB63-4993-8B44-D610B025AF48}">
      <dgm:prSet/>
      <dgm:spPr/>
      <dgm:t>
        <a:bodyPr/>
        <a:lstStyle/>
        <a:p>
          <a:endParaRPr lang="en-IN"/>
        </a:p>
      </dgm:t>
    </dgm:pt>
    <dgm:pt modelId="{0335E3F4-FC8F-449E-BE22-522DC9D58FCE}" type="sibTrans" cxnId="{25962FD9-FB63-4993-8B44-D610B025AF48}">
      <dgm:prSet/>
      <dgm:spPr/>
      <dgm:t>
        <a:bodyPr/>
        <a:lstStyle/>
        <a:p>
          <a:endParaRPr lang="en-IN"/>
        </a:p>
      </dgm:t>
    </dgm:pt>
    <dgm:pt modelId="{D69C1E23-1D61-44EE-BD34-C275F180C6AD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900" dirty="0">
              <a:latin typeface="Bell MT" panose="02020503060305020303" pitchFamily="18" charset="0"/>
            </a:rPr>
            <a:t>Sammed </a:t>
          </a:r>
          <a:r>
            <a:rPr lang="en-US" sz="1900" dirty="0" err="1">
              <a:latin typeface="Bell MT" panose="02020503060305020303" pitchFamily="18" charset="0"/>
            </a:rPr>
            <a:t>Singalkar</a:t>
          </a:r>
          <a:endParaRPr lang="en-IN" sz="1900" dirty="0">
            <a:latin typeface="Bell MT" panose="02020503060305020303" pitchFamily="18" charset="0"/>
          </a:endParaRPr>
        </a:p>
      </dgm:t>
    </dgm:pt>
    <dgm:pt modelId="{EF625691-5A14-43F1-B0E4-93BB5D8C28E1}" type="parTrans" cxnId="{929CA3A2-B093-410B-9F5A-4AAF1A947C95}">
      <dgm:prSet/>
      <dgm:spPr/>
      <dgm:t>
        <a:bodyPr/>
        <a:lstStyle/>
        <a:p>
          <a:endParaRPr lang="en-IN"/>
        </a:p>
      </dgm:t>
    </dgm:pt>
    <dgm:pt modelId="{6565E681-B6E5-4261-957B-D66D6C10F7E6}" type="sibTrans" cxnId="{929CA3A2-B093-410B-9F5A-4AAF1A947C95}">
      <dgm:prSet/>
      <dgm:spPr/>
      <dgm:t>
        <a:bodyPr/>
        <a:lstStyle/>
        <a:p>
          <a:endParaRPr lang="en-IN"/>
        </a:p>
      </dgm:t>
    </dgm:pt>
    <dgm:pt modelId="{5A11E5FB-8B58-4D46-AF8E-89E4C03341C1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900" dirty="0">
              <a:latin typeface="Bell MT" panose="02020503060305020303" pitchFamily="18" charset="0"/>
            </a:rPr>
            <a:t>Sanket Raone</a:t>
          </a:r>
          <a:endParaRPr lang="en-IN" sz="1900" dirty="0">
            <a:latin typeface="Bell MT" panose="02020503060305020303" pitchFamily="18" charset="0"/>
          </a:endParaRPr>
        </a:p>
      </dgm:t>
    </dgm:pt>
    <dgm:pt modelId="{89711ACF-3F8A-4C1F-A94D-3BC996C3F8F9}" type="parTrans" cxnId="{85EBD5D5-ADEB-43EF-82E9-946AB48B951A}">
      <dgm:prSet/>
      <dgm:spPr/>
      <dgm:t>
        <a:bodyPr/>
        <a:lstStyle/>
        <a:p>
          <a:endParaRPr lang="en-IN"/>
        </a:p>
      </dgm:t>
    </dgm:pt>
    <dgm:pt modelId="{50F9E816-A695-47BF-9BC1-1E36DB1C17CE}" type="sibTrans" cxnId="{85EBD5D5-ADEB-43EF-82E9-946AB48B951A}">
      <dgm:prSet/>
      <dgm:spPr/>
      <dgm:t>
        <a:bodyPr/>
        <a:lstStyle/>
        <a:p>
          <a:endParaRPr lang="en-IN"/>
        </a:p>
      </dgm:t>
    </dgm:pt>
    <dgm:pt modelId="{C81950F2-C4DA-43A1-BD95-5F3E43DF0A55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900" dirty="0">
              <a:latin typeface="Bell MT" panose="02020503060305020303" pitchFamily="18" charset="0"/>
            </a:rPr>
            <a:t>Sammed </a:t>
          </a:r>
          <a:r>
            <a:rPr lang="en-US" sz="1900" dirty="0" err="1">
              <a:latin typeface="Bell MT" panose="02020503060305020303" pitchFamily="18" charset="0"/>
            </a:rPr>
            <a:t>Singalkar</a:t>
          </a:r>
          <a:endParaRPr lang="en-IN" sz="1900" dirty="0">
            <a:latin typeface="Bell MT" panose="02020503060305020303" pitchFamily="18" charset="0"/>
          </a:endParaRPr>
        </a:p>
      </dgm:t>
    </dgm:pt>
    <dgm:pt modelId="{5E517FBD-FAD5-47D8-ACBA-A128C0E21789}" type="parTrans" cxnId="{1E222682-7027-4860-AA8A-78D9581C4CCB}">
      <dgm:prSet/>
      <dgm:spPr/>
      <dgm:t>
        <a:bodyPr/>
        <a:lstStyle/>
        <a:p>
          <a:endParaRPr lang="en-IN"/>
        </a:p>
      </dgm:t>
    </dgm:pt>
    <dgm:pt modelId="{681E2060-20D7-4F03-B2A3-A22577FBF6FA}" type="sibTrans" cxnId="{1E222682-7027-4860-AA8A-78D9581C4CCB}">
      <dgm:prSet/>
      <dgm:spPr/>
      <dgm:t>
        <a:bodyPr/>
        <a:lstStyle/>
        <a:p>
          <a:endParaRPr lang="en-IN"/>
        </a:p>
      </dgm:t>
    </dgm:pt>
    <dgm:pt modelId="{AB92C070-B507-4FE7-AA9A-08A61D110715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900">
              <a:latin typeface="Bell MT" panose="02020503060305020303" pitchFamily="18" charset="0"/>
            </a:rPr>
            <a:t>Sakshi </a:t>
          </a:r>
          <a:r>
            <a:rPr lang="en-US" sz="1900" dirty="0" err="1">
              <a:latin typeface="Bell MT" panose="02020503060305020303" pitchFamily="18" charset="0"/>
            </a:rPr>
            <a:t>Nagarkar</a:t>
          </a:r>
          <a:endParaRPr lang="en-IN" sz="1900" dirty="0">
            <a:latin typeface="Bell MT" panose="02020503060305020303" pitchFamily="18" charset="0"/>
          </a:endParaRPr>
        </a:p>
      </dgm:t>
    </dgm:pt>
    <dgm:pt modelId="{A0E6B3C4-95F2-4EB8-A42F-EB5ED2864A25}" type="parTrans" cxnId="{F9DBC3D8-5475-4086-ADA4-9750947478BD}">
      <dgm:prSet/>
      <dgm:spPr/>
      <dgm:t>
        <a:bodyPr/>
        <a:lstStyle/>
        <a:p>
          <a:endParaRPr lang="en-IN"/>
        </a:p>
      </dgm:t>
    </dgm:pt>
    <dgm:pt modelId="{A2539B8B-81C0-447D-9907-938CA89C10E5}" type="sibTrans" cxnId="{F9DBC3D8-5475-4086-ADA4-9750947478BD}">
      <dgm:prSet/>
      <dgm:spPr/>
      <dgm:t>
        <a:bodyPr/>
        <a:lstStyle/>
        <a:p>
          <a:endParaRPr lang="en-IN"/>
        </a:p>
      </dgm:t>
    </dgm:pt>
    <dgm:pt modelId="{CD0856A4-F006-4CAE-909D-7C7E827A38F4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900" dirty="0">
              <a:latin typeface="Bell MT" panose="02020503060305020303" pitchFamily="18" charset="0"/>
            </a:rPr>
            <a:t>Sammed </a:t>
          </a:r>
          <a:r>
            <a:rPr lang="en-US" sz="1900" dirty="0" err="1">
              <a:latin typeface="Bell MT" panose="02020503060305020303" pitchFamily="18" charset="0"/>
            </a:rPr>
            <a:t>Singalkar</a:t>
          </a:r>
          <a:endParaRPr lang="en-IN" sz="1900" dirty="0">
            <a:latin typeface="Bell MT" panose="02020503060305020303" pitchFamily="18" charset="0"/>
          </a:endParaRPr>
        </a:p>
      </dgm:t>
    </dgm:pt>
    <dgm:pt modelId="{A8C1B6CB-0C9B-4D4B-BE65-E4A31BD47F3C}" type="parTrans" cxnId="{3D507EBD-1D27-45AF-BC08-A7EA4249526E}">
      <dgm:prSet/>
      <dgm:spPr/>
      <dgm:t>
        <a:bodyPr/>
        <a:lstStyle/>
        <a:p>
          <a:endParaRPr lang="en-IN"/>
        </a:p>
      </dgm:t>
    </dgm:pt>
    <dgm:pt modelId="{D517B287-D948-487D-8ECE-E67E868A7C6C}" type="sibTrans" cxnId="{3D507EBD-1D27-45AF-BC08-A7EA4249526E}">
      <dgm:prSet/>
      <dgm:spPr/>
      <dgm:t>
        <a:bodyPr/>
        <a:lstStyle/>
        <a:p>
          <a:endParaRPr lang="en-IN"/>
        </a:p>
      </dgm:t>
    </dgm:pt>
    <dgm:pt modelId="{F868FAC6-0111-4A13-8501-5081CEB624FA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900" dirty="0">
              <a:latin typeface="Bell MT" panose="02020503060305020303" pitchFamily="18" charset="0"/>
            </a:rPr>
            <a:t>Sanket Raone</a:t>
          </a:r>
          <a:endParaRPr lang="en-IN" sz="1900" dirty="0">
            <a:latin typeface="Bell MT" panose="02020503060305020303" pitchFamily="18" charset="0"/>
          </a:endParaRPr>
        </a:p>
      </dgm:t>
    </dgm:pt>
    <dgm:pt modelId="{3C3566D8-F587-4B2E-996B-AA6A263DC804}" type="parTrans" cxnId="{7E9D3EDF-0136-4789-8634-FC1502BA3968}">
      <dgm:prSet/>
      <dgm:spPr/>
      <dgm:t>
        <a:bodyPr/>
        <a:lstStyle/>
        <a:p>
          <a:endParaRPr lang="en-IN"/>
        </a:p>
      </dgm:t>
    </dgm:pt>
    <dgm:pt modelId="{CCCE9C89-FD8C-4BB2-9B60-E434327E71DC}" type="sibTrans" cxnId="{7E9D3EDF-0136-4789-8634-FC1502BA3968}">
      <dgm:prSet/>
      <dgm:spPr/>
      <dgm:t>
        <a:bodyPr/>
        <a:lstStyle/>
        <a:p>
          <a:endParaRPr lang="en-IN"/>
        </a:p>
      </dgm:t>
    </dgm:pt>
    <dgm:pt modelId="{EB3AE260-E317-4D3D-926E-F5AFBA523DE1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900" dirty="0">
              <a:latin typeface="Bell MT" panose="02020503060305020303" pitchFamily="18" charset="0"/>
            </a:rPr>
            <a:t>Aditya </a:t>
          </a:r>
          <a:r>
            <a:rPr lang="en-US" sz="1900" dirty="0" err="1">
              <a:latin typeface="Bell MT" panose="02020503060305020303" pitchFamily="18" charset="0"/>
            </a:rPr>
            <a:t>Waykos</a:t>
          </a:r>
          <a:endParaRPr lang="en-IN" sz="1900" dirty="0">
            <a:latin typeface="Bell MT" panose="02020503060305020303" pitchFamily="18" charset="0"/>
          </a:endParaRPr>
        </a:p>
      </dgm:t>
    </dgm:pt>
    <dgm:pt modelId="{78DC526A-BE4F-4858-9A32-7BCB6B7EEF2B}" type="parTrans" cxnId="{D33753F1-E6D0-4FB7-9775-0786183AD510}">
      <dgm:prSet/>
      <dgm:spPr/>
      <dgm:t>
        <a:bodyPr/>
        <a:lstStyle/>
        <a:p>
          <a:endParaRPr lang="en-IN"/>
        </a:p>
      </dgm:t>
    </dgm:pt>
    <dgm:pt modelId="{AB65715F-8585-4B10-9AA7-D0A61B481098}" type="sibTrans" cxnId="{D33753F1-E6D0-4FB7-9775-0786183AD510}">
      <dgm:prSet/>
      <dgm:spPr/>
      <dgm:t>
        <a:bodyPr/>
        <a:lstStyle/>
        <a:p>
          <a:endParaRPr lang="en-IN"/>
        </a:p>
      </dgm:t>
    </dgm:pt>
    <dgm:pt modelId="{17D824DC-2EEA-4F30-821F-9A04A5D24177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900" dirty="0">
              <a:latin typeface="Bell MT" panose="02020503060305020303" pitchFamily="18" charset="0"/>
            </a:rPr>
            <a:t>Sanket Raone</a:t>
          </a:r>
          <a:endParaRPr lang="en-IN" sz="1900" dirty="0">
            <a:latin typeface="Bell MT" panose="02020503060305020303" pitchFamily="18" charset="0"/>
          </a:endParaRPr>
        </a:p>
      </dgm:t>
    </dgm:pt>
    <dgm:pt modelId="{BF0E99D9-0684-485A-AEA1-020D55ADF2CF}" type="sibTrans" cxnId="{80A3C1B0-4C0E-4C39-867F-7A5E52C6D6A8}">
      <dgm:prSet/>
      <dgm:spPr/>
      <dgm:t>
        <a:bodyPr/>
        <a:lstStyle/>
        <a:p>
          <a:endParaRPr lang="en-IN"/>
        </a:p>
      </dgm:t>
    </dgm:pt>
    <dgm:pt modelId="{9AE4FE43-254E-4A3A-9B88-FAF49203F76A}" type="parTrans" cxnId="{80A3C1B0-4C0E-4C39-867F-7A5E52C6D6A8}">
      <dgm:prSet/>
      <dgm:spPr/>
      <dgm:t>
        <a:bodyPr/>
        <a:lstStyle/>
        <a:p>
          <a:endParaRPr lang="en-IN"/>
        </a:p>
      </dgm:t>
    </dgm:pt>
    <dgm:pt modelId="{14770357-34E3-47A2-9574-51EFF10149E7}" type="pres">
      <dgm:prSet presAssocID="{6980D854-3AEA-4AA1-992C-4D80F646590F}" presName="Name0" presStyleCnt="0">
        <dgm:presLayoutVars>
          <dgm:dir/>
          <dgm:resizeHandles val="exact"/>
        </dgm:presLayoutVars>
      </dgm:prSet>
      <dgm:spPr/>
    </dgm:pt>
    <dgm:pt modelId="{F1FE4494-C271-4E18-B29B-C703C253FD21}" type="pres">
      <dgm:prSet presAssocID="{B22814F5-033A-4BED-947E-86DC8A4DE696}" presName="composite" presStyleCnt="0"/>
      <dgm:spPr/>
    </dgm:pt>
    <dgm:pt modelId="{35E5E858-99E7-4B65-892D-08B0DC066940}" type="pres">
      <dgm:prSet presAssocID="{B22814F5-033A-4BED-947E-86DC8A4DE696}" presName="rect1" presStyleLbl="trAlignAcc1" presStyleIdx="0" presStyleCnt="6">
        <dgm:presLayoutVars>
          <dgm:bulletEnabled val="1"/>
        </dgm:presLayoutVars>
      </dgm:prSet>
      <dgm:spPr/>
    </dgm:pt>
    <dgm:pt modelId="{D19B7371-24C3-4EEA-BB87-5948DF4AF0C4}" type="pres">
      <dgm:prSet presAssocID="{B22814F5-033A-4BED-947E-86DC8A4DE696}" presName="rect2" presStyleLbl="fgImgPlace1" presStyleIdx="0" presStyleCnt="6"/>
      <dgm:spPr>
        <a:gradFill flip="none" rotWithShape="0">
          <a:gsLst>
            <a:gs pos="0">
              <a:schemeClr val="bg2">
                <a:lumMod val="50000"/>
                <a:tint val="66000"/>
                <a:satMod val="160000"/>
              </a:schemeClr>
            </a:gs>
            <a:gs pos="50000">
              <a:schemeClr val="bg2">
                <a:lumMod val="50000"/>
                <a:tint val="44500"/>
                <a:satMod val="160000"/>
              </a:schemeClr>
            </a:gs>
            <a:gs pos="100000">
              <a:schemeClr val="bg2">
                <a:lumMod val="50000"/>
                <a:tint val="23500"/>
                <a:satMod val="160000"/>
              </a:schemeClr>
            </a:gs>
          </a:gsLst>
          <a:lin ang="5400000" scaled="1"/>
          <a:tileRect/>
        </a:gradFill>
      </dgm:spPr>
    </dgm:pt>
    <dgm:pt modelId="{1F0C5D08-50BD-4B1B-BF12-1431F61000A5}" type="pres">
      <dgm:prSet presAssocID="{97F46BDA-A44F-4C9D-B447-88FE39937BA7}" presName="sibTrans" presStyleCnt="0"/>
      <dgm:spPr/>
    </dgm:pt>
    <dgm:pt modelId="{7B04FE6B-1F32-4691-93C7-DB9D4A7F8FFC}" type="pres">
      <dgm:prSet presAssocID="{CB860FEA-561A-4768-86F6-380DFC1063EE}" presName="composite" presStyleCnt="0"/>
      <dgm:spPr/>
    </dgm:pt>
    <dgm:pt modelId="{BE596C79-D14E-414D-9530-4DA726DDC568}" type="pres">
      <dgm:prSet presAssocID="{CB860FEA-561A-4768-86F6-380DFC1063EE}" presName="rect1" presStyleLbl="trAlignAcc1" presStyleIdx="1" presStyleCnt="6">
        <dgm:presLayoutVars>
          <dgm:bulletEnabled val="1"/>
        </dgm:presLayoutVars>
      </dgm:prSet>
      <dgm:spPr/>
    </dgm:pt>
    <dgm:pt modelId="{1247DCCC-BF0B-4AD1-BF23-CB6A9068C26D}" type="pres">
      <dgm:prSet presAssocID="{CB860FEA-561A-4768-86F6-380DFC1063EE}" presName="rect2" presStyleLbl="fgImgPlace1" presStyleIdx="1" presStyleCnt="6"/>
      <dgm:spPr>
        <a:gradFill flip="none" rotWithShape="0">
          <a:gsLst>
            <a:gs pos="0">
              <a:schemeClr val="bg2">
                <a:lumMod val="50000"/>
                <a:tint val="66000"/>
                <a:satMod val="160000"/>
              </a:schemeClr>
            </a:gs>
            <a:gs pos="50000">
              <a:schemeClr val="bg2">
                <a:lumMod val="50000"/>
                <a:tint val="44500"/>
                <a:satMod val="160000"/>
              </a:schemeClr>
            </a:gs>
            <a:gs pos="100000">
              <a:schemeClr val="bg2">
                <a:lumMod val="50000"/>
                <a:tint val="23500"/>
                <a:satMod val="160000"/>
              </a:schemeClr>
            </a:gs>
          </a:gsLst>
          <a:lin ang="5400000" scaled="1"/>
          <a:tileRect/>
        </a:gradFill>
      </dgm:spPr>
    </dgm:pt>
    <dgm:pt modelId="{B78220AA-0AC2-4C30-BA9B-F0755D945097}" type="pres">
      <dgm:prSet presAssocID="{74575F65-E5B0-4392-B5A6-548FF0DE549C}" presName="sibTrans" presStyleCnt="0"/>
      <dgm:spPr/>
    </dgm:pt>
    <dgm:pt modelId="{9CEB27E0-52D6-4891-9EA7-88DBFB0BF900}" type="pres">
      <dgm:prSet presAssocID="{F7A064C9-2253-4DA7-9E7B-78D1B5DFB057}" presName="composite" presStyleCnt="0"/>
      <dgm:spPr/>
    </dgm:pt>
    <dgm:pt modelId="{F937B604-9B0F-497D-A6E1-FE0EF465EDAD}" type="pres">
      <dgm:prSet presAssocID="{F7A064C9-2253-4DA7-9E7B-78D1B5DFB057}" presName="rect1" presStyleLbl="trAlignAcc1" presStyleIdx="2" presStyleCnt="6">
        <dgm:presLayoutVars>
          <dgm:bulletEnabled val="1"/>
        </dgm:presLayoutVars>
      </dgm:prSet>
      <dgm:spPr/>
    </dgm:pt>
    <dgm:pt modelId="{80CFDE3B-F069-424C-9A9F-1F826004C06D}" type="pres">
      <dgm:prSet presAssocID="{F7A064C9-2253-4DA7-9E7B-78D1B5DFB057}" presName="rect2" presStyleLbl="fgImgPlace1" presStyleIdx="2" presStyleCnt="6"/>
      <dgm:spPr>
        <a:gradFill flip="none" rotWithShape="0">
          <a:gsLst>
            <a:gs pos="0">
              <a:schemeClr val="bg2">
                <a:lumMod val="50000"/>
                <a:tint val="66000"/>
                <a:satMod val="160000"/>
              </a:schemeClr>
            </a:gs>
            <a:gs pos="50000">
              <a:schemeClr val="bg2">
                <a:lumMod val="50000"/>
                <a:tint val="44500"/>
                <a:satMod val="160000"/>
              </a:schemeClr>
            </a:gs>
            <a:gs pos="100000">
              <a:schemeClr val="bg2">
                <a:lumMod val="50000"/>
                <a:tint val="23500"/>
                <a:satMod val="160000"/>
              </a:schemeClr>
            </a:gs>
          </a:gsLst>
          <a:lin ang="5400000" scaled="1"/>
          <a:tileRect/>
        </a:gradFill>
      </dgm:spPr>
    </dgm:pt>
    <dgm:pt modelId="{619C4A3E-B3FD-4133-8C4A-9A97E523DE38}" type="pres">
      <dgm:prSet presAssocID="{845A8251-02A5-4543-B14F-23BDEA62BAEA}" presName="sibTrans" presStyleCnt="0"/>
      <dgm:spPr/>
    </dgm:pt>
    <dgm:pt modelId="{93ABD483-9533-4007-B31E-2E7FF3E14908}" type="pres">
      <dgm:prSet presAssocID="{995D3F85-D9FC-473F-97EE-BEB9CC038450}" presName="composite" presStyleCnt="0"/>
      <dgm:spPr/>
    </dgm:pt>
    <dgm:pt modelId="{AC8952DD-9547-4817-B772-8A3AE1DCE7F6}" type="pres">
      <dgm:prSet presAssocID="{995D3F85-D9FC-473F-97EE-BEB9CC038450}" presName="rect1" presStyleLbl="trAlignAcc1" presStyleIdx="3" presStyleCnt="6">
        <dgm:presLayoutVars>
          <dgm:bulletEnabled val="1"/>
        </dgm:presLayoutVars>
      </dgm:prSet>
      <dgm:spPr/>
    </dgm:pt>
    <dgm:pt modelId="{8E0E9EBC-7437-4702-A137-B0BE9ABDC0B2}" type="pres">
      <dgm:prSet presAssocID="{995D3F85-D9FC-473F-97EE-BEB9CC038450}" presName="rect2" presStyleLbl="fgImgPlace1" presStyleIdx="3" presStyleCnt="6"/>
      <dgm:spPr>
        <a:gradFill flip="none" rotWithShape="0">
          <a:gsLst>
            <a:gs pos="0">
              <a:schemeClr val="bg2">
                <a:lumMod val="50000"/>
                <a:tint val="66000"/>
                <a:satMod val="160000"/>
              </a:schemeClr>
            </a:gs>
            <a:gs pos="50000">
              <a:schemeClr val="bg2">
                <a:lumMod val="50000"/>
                <a:tint val="44500"/>
                <a:satMod val="160000"/>
              </a:schemeClr>
            </a:gs>
            <a:gs pos="100000">
              <a:schemeClr val="bg2">
                <a:lumMod val="50000"/>
                <a:tint val="23500"/>
                <a:satMod val="160000"/>
              </a:schemeClr>
            </a:gs>
          </a:gsLst>
          <a:lin ang="5400000" scaled="1"/>
          <a:tileRect/>
        </a:gradFill>
      </dgm:spPr>
    </dgm:pt>
    <dgm:pt modelId="{A1984908-6AFF-4DEC-A89D-473AF6FCAB50}" type="pres">
      <dgm:prSet presAssocID="{9A6B30A6-8005-4316-9272-31A817A9F720}" presName="sibTrans" presStyleCnt="0"/>
      <dgm:spPr/>
    </dgm:pt>
    <dgm:pt modelId="{D5B0107B-1F9F-412F-8873-84FD27EE5E8B}" type="pres">
      <dgm:prSet presAssocID="{F0A53107-AC2E-4567-BB70-3F23AA3C73F4}" presName="composite" presStyleCnt="0"/>
      <dgm:spPr/>
    </dgm:pt>
    <dgm:pt modelId="{3F58E7C6-3B4C-46A6-A15C-CEAE31DFB103}" type="pres">
      <dgm:prSet presAssocID="{F0A53107-AC2E-4567-BB70-3F23AA3C73F4}" presName="rect1" presStyleLbl="trAlignAcc1" presStyleIdx="4" presStyleCnt="6">
        <dgm:presLayoutVars>
          <dgm:bulletEnabled val="1"/>
        </dgm:presLayoutVars>
      </dgm:prSet>
      <dgm:spPr/>
    </dgm:pt>
    <dgm:pt modelId="{2EA78DEB-2C24-4416-A6AD-E568A95D20C1}" type="pres">
      <dgm:prSet presAssocID="{F0A53107-AC2E-4567-BB70-3F23AA3C73F4}" presName="rect2" presStyleLbl="fgImgPlace1" presStyleIdx="4" presStyleCnt="6"/>
      <dgm:spPr>
        <a:gradFill flip="none" rotWithShape="0">
          <a:gsLst>
            <a:gs pos="0">
              <a:schemeClr val="bg2">
                <a:lumMod val="50000"/>
                <a:tint val="66000"/>
                <a:satMod val="160000"/>
              </a:schemeClr>
            </a:gs>
            <a:gs pos="50000">
              <a:schemeClr val="bg2">
                <a:lumMod val="50000"/>
                <a:tint val="44500"/>
                <a:satMod val="160000"/>
              </a:schemeClr>
            </a:gs>
            <a:gs pos="100000">
              <a:schemeClr val="bg2">
                <a:lumMod val="50000"/>
                <a:tint val="23500"/>
                <a:satMod val="160000"/>
              </a:schemeClr>
            </a:gs>
          </a:gsLst>
          <a:lin ang="5400000" scaled="1"/>
          <a:tileRect/>
        </a:gradFill>
      </dgm:spPr>
    </dgm:pt>
    <dgm:pt modelId="{C8BCDC0C-14E2-4FA4-B337-73BBD6F088F8}" type="pres">
      <dgm:prSet presAssocID="{C56023BA-7368-47F8-8139-BD0A833458BA}" presName="sibTrans" presStyleCnt="0"/>
      <dgm:spPr/>
    </dgm:pt>
    <dgm:pt modelId="{AAB9EC90-3841-434D-A861-273EC9CF4146}" type="pres">
      <dgm:prSet presAssocID="{DF88DB75-8C22-4EB4-8E30-9879788D6388}" presName="composite" presStyleCnt="0"/>
      <dgm:spPr/>
    </dgm:pt>
    <dgm:pt modelId="{60205A1B-73E1-4ED6-B4CF-3D0FA24D5312}" type="pres">
      <dgm:prSet presAssocID="{DF88DB75-8C22-4EB4-8E30-9879788D6388}" presName="rect1" presStyleLbl="trAlignAcc1" presStyleIdx="5" presStyleCnt="6">
        <dgm:presLayoutVars>
          <dgm:bulletEnabled val="1"/>
        </dgm:presLayoutVars>
      </dgm:prSet>
      <dgm:spPr/>
    </dgm:pt>
    <dgm:pt modelId="{00754C42-553C-49F4-87D0-FB24A9A47A03}" type="pres">
      <dgm:prSet presAssocID="{DF88DB75-8C22-4EB4-8E30-9879788D6388}" presName="rect2" presStyleLbl="fgImgPlace1" presStyleIdx="5" presStyleCnt="6"/>
      <dgm:spPr>
        <a:gradFill flip="none" rotWithShape="0">
          <a:gsLst>
            <a:gs pos="0">
              <a:schemeClr val="bg2">
                <a:lumMod val="50000"/>
                <a:tint val="66000"/>
                <a:satMod val="160000"/>
              </a:schemeClr>
            </a:gs>
            <a:gs pos="50000">
              <a:schemeClr val="bg2">
                <a:lumMod val="50000"/>
                <a:tint val="44500"/>
                <a:satMod val="160000"/>
              </a:schemeClr>
            </a:gs>
            <a:gs pos="100000">
              <a:schemeClr val="bg2">
                <a:lumMod val="50000"/>
                <a:tint val="23500"/>
                <a:satMod val="160000"/>
              </a:schemeClr>
            </a:gs>
          </a:gsLst>
          <a:lin ang="5400000" scaled="1"/>
          <a:tileRect/>
        </a:gradFill>
      </dgm:spPr>
    </dgm:pt>
  </dgm:ptLst>
  <dgm:cxnLst>
    <dgm:cxn modelId="{F9BA3C0A-D8DE-46AD-820D-33970E527DCB}" type="presOf" srcId="{09CEF1D2-24FF-4F56-8E77-A9C610AFE721}" destId="{BE596C79-D14E-414D-9530-4DA726DDC568}" srcOrd="0" destOrd="2" presId="urn:microsoft.com/office/officeart/2008/layout/PictureStrips"/>
    <dgm:cxn modelId="{04FC460E-2BF9-42B1-A30E-1EB7CEB87BC0}" type="presOf" srcId="{17D824DC-2EEA-4F30-821F-9A04A5D24177}" destId="{3F58E7C6-3B4C-46A6-A15C-CEAE31DFB103}" srcOrd="0" destOrd="2" presId="urn:microsoft.com/office/officeart/2008/layout/PictureStrips"/>
    <dgm:cxn modelId="{C1457510-F6E4-4851-9373-8C8BF46AB3B3}" type="presOf" srcId="{5A11E5FB-8B58-4D46-AF8E-89E4C03341C1}" destId="{F937B604-9B0F-497D-A6E1-FE0EF465EDAD}" srcOrd="0" destOrd="2" presId="urn:microsoft.com/office/officeart/2008/layout/PictureStrips"/>
    <dgm:cxn modelId="{C6E63D23-1410-444F-8FD1-970C74BC8282}" type="presOf" srcId="{89EAC76E-CD39-4D60-98ED-193D7EF93254}" destId="{35E5E858-99E7-4B65-892D-08B0DC066940}" srcOrd="0" destOrd="1" presId="urn:microsoft.com/office/officeart/2008/layout/PictureStrips"/>
    <dgm:cxn modelId="{C4E26427-FAD6-4BA9-A457-9273AF276BDF}" type="presOf" srcId="{F7A064C9-2253-4DA7-9E7B-78D1B5DFB057}" destId="{F937B604-9B0F-497D-A6E1-FE0EF465EDAD}" srcOrd="0" destOrd="0" presId="urn:microsoft.com/office/officeart/2008/layout/PictureStrips"/>
    <dgm:cxn modelId="{FD6A342D-CB35-45C8-AF73-1809C18CF08A}" srcId="{6980D854-3AEA-4AA1-992C-4D80F646590F}" destId="{B22814F5-033A-4BED-947E-86DC8A4DE696}" srcOrd="0" destOrd="0" parTransId="{E0FCC043-7EA9-4191-9312-CB66F0FAB5E0}" sibTransId="{97F46BDA-A44F-4C9D-B447-88FE39937BA7}"/>
    <dgm:cxn modelId="{8565B02F-C8A8-4992-9671-F02F64AD754C}" type="presOf" srcId="{6980D854-3AEA-4AA1-992C-4D80F646590F}" destId="{14770357-34E3-47A2-9574-51EFF10149E7}" srcOrd="0" destOrd="0" presId="urn:microsoft.com/office/officeart/2008/layout/PictureStrips"/>
    <dgm:cxn modelId="{C349C039-B4A9-4636-9F11-28C827AE0B81}" type="presOf" srcId="{D69C1E23-1D61-44EE-BD34-C275F180C6AD}" destId="{F937B604-9B0F-497D-A6E1-FE0EF465EDAD}" srcOrd="0" destOrd="1" presId="urn:microsoft.com/office/officeart/2008/layout/PictureStrips"/>
    <dgm:cxn modelId="{3D67DE3F-3EBA-4311-AF81-BFC55D84FA9D}" type="presOf" srcId="{B22814F5-033A-4BED-947E-86DC8A4DE696}" destId="{35E5E858-99E7-4B65-892D-08B0DC066940}" srcOrd="0" destOrd="0" presId="urn:microsoft.com/office/officeart/2008/layout/PictureStrips"/>
    <dgm:cxn modelId="{9374955F-A4C5-49CD-8326-AAFCEC664D86}" srcId="{6980D854-3AEA-4AA1-992C-4D80F646590F}" destId="{F0A53107-AC2E-4567-BB70-3F23AA3C73F4}" srcOrd="4" destOrd="0" parTransId="{B58149E1-5FD4-44DD-A84C-FDA33AD2495F}" sibTransId="{C56023BA-7368-47F8-8139-BD0A833458BA}"/>
    <dgm:cxn modelId="{FD0A6969-3DFC-436F-9DCE-8FC86308DEEC}" srcId="{B22814F5-033A-4BED-947E-86DC8A4DE696}" destId="{337AC1FD-1B43-4C57-86C5-83A9AC37279A}" srcOrd="1" destOrd="0" parTransId="{6C8523E7-089F-4C24-9D2A-42BFA65B5C60}" sibTransId="{BE91995D-B967-4CEE-B778-179FD2166686}"/>
    <dgm:cxn modelId="{5E52C36D-72DA-4D2D-BABD-520D4022473F}" type="presOf" srcId="{337AC1FD-1B43-4C57-86C5-83A9AC37279A}" destId="{35E5E858-99E7-4B65-892D-08B0DC066940}" srcOrd="0" destOrd="2" presId="urn:microsoft.com/office/officeart/2008/layout/PictureStrips"/>
    <dgm:cxn modelId="{9607C24E-3ED8-4B20-A8DC-B55AFD5856B0}" srcId="{CB860FEA-561A-4768-86F6-380DFC1063EE}" destId="{860F6AA5-0CF6-42BA-B996-3FA0ECA1A3C0}" srcOrd="0" destOrd="0" parTransId="{B2BB3A28-DF8E-466F-9A8B-A735E3E8428D}" sibTransId="{46DB990D-7A8C-463A-8056-9C8D8B481CAB}"/>
    <dgm:cxn modelId="{62EAF659-402B-409D-81B8-B9DCEFCE0F8D}" type="presOf" srcId="{F868FAC6-0111-4A13-8501-5081CEB624FA}" destId="{60205A1B-73E1-4ED6-B4CF-3D0FA24D5312}" srcOrd="0" destOrd="1" presId="urn:microsoft.com/office/officeart/2008/layout/PictureStrips"/>
    <dgm:cxn modelId="{1E222682-7027-4860-AA8A-78D9581C4CCB}" srcId="{995D3F85-D9FC-473F-97EE-BEB9CC038450}" destId="{C81950F2-C4DA-43A1-BD95-5F3E43DF0A55}" srcOrd="0" destOrd="0" parTransId="{5E517FBD-FAD5-47D8-ACBA-A128C0E21789}" sibTransId="{681E2060-20D7-4F03-B2A3-A22577FBF6FA}"/>
    <dgm:cxn modelId="{F32A4988-7D09-4436-AE2F-CDA31F8F0C80}" type="presOf" srcId="{CD0856A4-F006-4CAE-909D-7C7E827A38F4}" destId="{3F58E7C6-3B4C-46A6-A15C-CEAE31DFB103}" srcOrd="0" destOrd="1" presId="urn:microsoft.com/office/officeart/2008/layout/PictureStrips"/>
    <dgm:cxn modelId="{7125C18F-5DDB-4A3C-B892-78340FBA964F}" srcId="{B22814F5-033A-4BED-947E-86DC8A4DE696}" destId="{89EAC76E-CD39-4D60-98ED-193D7EF93254}" srcOrd="0" destOrd="0" parTransId="{562F6C4E-6F51-4B19-B5BA-5D104024C3A9}" sibTransId="{B829D4EE-C08F-45E5-8464-4608F411BD1F}"/>
    <dgm:cxn modelId="{4B82CC98-B8AA-42A1-9B69-A2F13EDB4FC1}" srcId="{6980D854-3AEA-4AA1-992C-4D80F646590F}" destId="{995D3F85-D9FC-473F-97EE-BEB9CC038450}" srcOrd="3" destOrd="0" parTransId="{D8EBD5CD-C95B-4D48-9A59-68A72549043A}" sibTransId="{9A6B30A6-8005-4316-9272-31A817A9F720}"/>
    <dgm:cxn modelId="{EDE9569F-8E4D-4C27-B5E1-75963BC1B166}" type="presOf" srcId="{860F6AA5-0CF6-42BA-B996-3FA0ECA1A3C0}" destId="{BE596C79-D14E-414D-9530-4DA726DDC568}" srcOrd="0" destOrd="1" presId="urn:microsoft.com/office/officeart/2008/layout/PictureStrips"/>
    <dgm:cxn modelId="{929CA3A2-B093-410B-9F5A-4AAF1A947C95}" srcId="{F7A064C9-2253-4DA7-9E7B-78D1B5DFB057}" destId="{D69C1E23-1D61-44EE-BD34-C275F180C6AD}" srcOrd="0" destOrd="0" parTransId="{EF625691-5A14-43F1-B0E4-93BB5D8C28E1}" sibTransId="{6565E681-B6E5-4261-957B-D66D6C10F7E6}"/>
    <dgm:cxn modelId="{025D97A8-0AEE-47DD-B6A2-2EF23FA69E9B}" srcId="{6980D854-3AEA-4AA1-992C-4D80F646590F}" destId="{CB860FEA-561A-4768-86F6-380DFC1063EE}" srcOrd="1" destOrd="0" parTransId="{9EF394E7-E10F-470F-B640-D1B95318F895}" sibTransId="{74575F65-E5B0-4392-B5A6-548FF0DE549C}"/>
    <dgm:cxn modelId="{80A3C1B0-4C0E-4C39-867F-7A5E52C6D6A8}" srcId="{F0A53107-AC2E-4567-BB70-3F23AA3C73F4}" destId="{17D824DC-2EEA-4F30-821F-9A04A5D24177}" srcOrd="1" destOrd="0" parTransId="{9AE4FE43-254E-4A3A-9B88-FAF49203F76A}" sibTransId="{BF0E99D9-0684-485A-AEA1-020D55ADF2CF}"/>
    <dgm:cxn modelId="{416608B7-4CCE-4A41-970D-17ECD2DCA142}" type="presOf" srcId="{DF88DB75-8C22-4EB4-8E30-9879788D6388}" destId="{60205A1B-73E1-4ED6-B4CF-3D0FA24D5312}" srcOrd="0" destOrd="0" presId="urn:microsoft.com/office/officeart/2008/layout/PictureStrips"/>
    <dgm:cxn modelId="{C921DAB9-80A1-4E8B-9819-D84511208F9A}" type="presOf" srcId="{EB3AE260-E317-4D3D-926E-F5AFBA523DE1}" destId="{60205A1B-73E1-4ED6-B4CF-3D0FA24D5312}" srcOrd="0" destOrd="2" presId="urn:microsoft.com/office/officeart/2008/layout/PictureStrips"/>
    <dgm:cxn modelId="{3D507EBD-1D27-45AF-BC08-A7EA4249526E}" srcId="{F0A53107-AC2E-4567-BB70-3F23AA3C73F4}" destId="{CD0856A4-F006-4CAE-909D-7C7E827A38F4}" srcOrd="0" destOrd="0" parTransId="{A8C1B6CB-0C9B-4D4B-BE65-E4A31BD47F3C}" sibTransId="{D517B287-D948-487D-8ECE-E67E868A7C6C}"/>
    <dgm:cxn modelId="{1D4769C0-0DBB-4558-BC80-08145DD97C0B}" type="presOf" srcId="{995D3F85-D9FC-473F-97EE-BEB9CC038450}" destId="{AC8952DD-9547-4817-B772-8A3AE1DCE7F6}" srcOrd="0" destOrd="0" presId="urn:microsoft.com/office/officeart/2008/layout/PictureStrips"/>
    <dgm:cxn modelId="{32559CC5-4B0D-4500-A619-DFEB55296516}" type="presOf" srcId="{CB860FEA-561A-4768-86F6-380DFC1063EE}" destId="{BE596C79-D14E-414D-9530-4DA726DDC568}" srcOrd="0" destOrd="0" presId="urn:microsoft.com/office/officeart/2008/layout/PictureStrips"/>
    <dgm:cxn modelId="{5D4369CF-691B-4ACA-BCB1-1338CD434E9B}" type="presOf" srcId="{C81950F2-C4DA-43A1-BD95-5F3E43DF0A55}" destId="{AC8952DD-9547-4817-B772-8A3AE1DCE7F6}" srcOrd="0" destOrd="1" presId="urn:microsoft.com/office/officeart/2008/layout/PictureStrips"/>
    <dgm:cxn modelId="{85EBD5D5-ADEB-43EF-82E9-946AB48B951A}" srcId="{F7A064C9-2253-4DA7-9E7B-78D1B5DFB057}" destId="{5A11E5FB-8B58-4D46-AF8E-89E4C03341C1}" srcOrd="1" destOrd="0" parTransId="{89711ACF-3F8A-4C1F-A94D-3BC996C3F8F9}" sibTransId="{50F9E816-A695-47BF-9BC1-1E36DB1C17CE}"/>
    <dgm:cxn modelId="{F9DBC3D8-5475-4086-ADA4-9750947478BD}" srcId="{995D3F85-D9FC-473F-97EE-BEB9CC038450}" destId="{AB92C070-B507-4FE7-AA9A-08A61D110715}" srcOrd="1" destOrd="0" parTransId="{A0E6B3C4-95F2-4EB8-A42F-EB5ED2864A25}" sibTransId="{A2539B8B-81C0-447D-9907-938CA89C10E5}"/>
    <dgm:cxn modelId="{25962FD9-FB63-4993-8B44-D610B025AF48}" srcId="{CB860FEA-561A-4768-86F6-380DFC1063EE}" destId="{09CEF1D2-24FF-4F56-8E77-A9C610AFE721}" srcOrd="1" destOrd="0" parTransId="{11C5117B-DF51-4C82-BBD1-38639862BF0A}" sibTransId="{0335E3F4-FC8F-449E-BE22-522DC9D58FCE}"/>
    <dgm:cxn modelId="{7E9D3EDF-0136-4789-8634-FC1502BA3968}" srcId="{DF88DB75-8C22-4EB4-8E30-9879788D6388}" destId="{F868FAC6-0111-4A13-8501-5081CEB624FA}" srcOrd="0" destOrd="0" parTransId="{3C3566D8-F587-4B2E-996B-AA6A263DC804}" sibTransId="{CCCE9C89-FD8C-4BB2-9B60-E434327E71DC}"/>
    <dgm:cxn modelId="{ED7A1CE5-DAD6-4D51-8B61-97306AF915F4}" type="presOf" srcId="{F0A53107-AC2E-4567-BB70-3F23AA3C73F4}" destId="{3F58E7C6-3B4C-46A6-A15C-CEAE31DFB103}" srcOrd="0" destOrd="0" presId="urn:microsoft.com/office/officeart/2008/layout/PictureStrips"/>
    <dgm:cxn modelId="{E83492EE-CA32-40BC-A169-166FD077AD72}" srcId="{6980D854-3AEA-4AA1-992C-4D80F646590F}" destId="{DF88DB75-8C22-4EB4-8E30-9879788D6388}" srcOrd="5" destOrd="0" parTransId="{E9DBEF6F-E8C1-48E4-AA15-8C2A15858D19}" sibTransId="{C6F6C7A5-F48A-452B-9D67-1779A88CB3C0}"/>
    <dgm:cxn modelId="{D33753F1-E6D0-4FB7-9775-0786183AD510}" srcId="{DF88DB75-8C22-4EB4-8E30-9879788D6388}" destId="{EB3AE260-E317-4D3D-926E-F5AFBA523DE1}" srcOrd="1" destOrd="0" parTransId="{78DC526A-BE4F-4858-9A32-7BCB6B7EEF2B}" sibTransId="{AB65715F-8585-4B10-9AA7-D0A61B481098}"/>
    <dgm:cxn modelId="{F8BE9DFA-74E8-4B94-BF38-0C47DCE27DAD}" type="presOf" srcId="{AB92C070-B507-4FE7-AA9A-08A61D110715}" destId="{AC8952DD-9547-4817-B772-8A3AE1DCE7F6}" srcOrd="0" destOrd="2" presId="urn:microsoft.com/office/officeart/2008/layout/PictureStrips"/>
    <dgm:cxn modelId="{704CF5FB-DE64-4D51-BB7F-8023465564A6}" srcId="{6980D854-3AEA-4AA1-992C-4D80F646590F}" destId="{F7A064C9-2253-4DA7-9E7B-78D1B5DFB057}" srcOrd="2" destOrd="0" parTransId="{3E2EECFD-DEBC-492C-B7FD-853ECA701E44}" sibTransId="{845A8251-02A5-4543-B14F-23BDEA62BAEA}"/>
    <dgm:cxn modelId="{2021FCD3-0DE4-4D93-8227-BFBB40F5B809}" type="presParOf" srcId="{14770357-34E3-47A2-9574-51EFF10149E7}" destId="{F1FE4494-C271-4E18-B29B-C703C253FD21}" srcOrd="0" destOrd="0" presId="urn:microsoft.com/office/officeart/2008/layout/PictureStrips"/>
    <dgm:cxn modelId="{3E12C9DC-4C20-43A3-B4BD-E3148ADDE082}" type="presParOf" srcId="{F1FE4494-C271-4E18-B29B-C703C253FD21}" destId="{35E5E858-99E7-4B65-892D-08B0DC066940}" srcOrd="0" destOrd="0" presId="urn:microsoft.com/office/officeart/2008/layout/PictureStrips"/>
    <dgm:cxn modelId="{C5D3B6F4-F666-4CB1-8B64-C601AE8DBB83}" type="presParOf" srcId="{F1FE4494-C271-4E18-B29B-C703C253FD21}" destId="{D19B7371-24C3-4EEA-BB87-5948DF4AF0C4}" srcOrd="1" destOrd="0" presId="urn:microsoft.com/office/officeart/2008/layout/PictureStrips"/>
    <dgm:cxn modelId="{0BD9E688-8B9B-43C8-976E-B6F7BA462E4A}" type="presParOf" srcId="{14770357-34E3-47A2-9574-51EFF10149E7}" destId="{1F0C5D08-50BD-4B1B-BF12-1431F61000A5}" srcOrd="1" destOrd="0" presId="urn:microsoft.com/office/officeart/2008/layout/PictureStrips"/>
    <dgm:cxn modelId="{068EA176-D7AA-4A1C-8490-712013482832}" type="presParOf" srcId="{14770357-34E3-47A2-9574-51EFF10149E7}" destId="{7B04FE6B-1F32-4691-93C7-DB9D4A7F8FFC}" srcOrd="2" destOrd="0" presId="urn:microsoft.com/office/officeart/2008/layout/PictureStrips"/>
    <dgm:cxn modelId="{93F23AB2-5571-4D99-B4C1-558A470632F4}" type="presParOf" srcId="{7B04FE6B-1F32-4691-93C7-DB9D4A7F8FFC}" destId="{BE596C79-D14E-414D-9530-4DA726DDC568}" srcOrd="0" destOrd="0" presId="urn:microsoft.com/office/officeart/2008/layout/PictureStrips"/>
    <dgm:cxn modelId="{370C1E6C-3D01-4F74-819F-596F9086110D}" type="presParOf" srcId="{7B04FE6B-1F32-4691-93C7-DB9D4A7F8FFC}" destId="{1247DCCC-BF0B-4AD1-BF23-CB6A9068C26D}" srcOrd="1" destOrd="0" presId="urn:microsoft.com/office/officeart/2008/layout/PictureStrips"/>
    <dgm:cxn modelId="{BA60890B-F974-4DD2-9A6C-22120EBA80FD}" type="presParOf" srcId="{14770357-34E3-47A2-9574-51EFF10149E7}" destId="{B78220AA-0AC2-4C30-BA9B-F0755D945097}" srcOrd="3" destOrd="0" presId="urn:microsoft.com/office/officeart/2008/layout/PictureStrips"/>
    <dgm:cxn modelId="{A64E8E9B-8517-4FBF-8B27-2108814FA728}" type="presParOf" srcId="{14770357-34E3-47A2-9574-51EFF10149E7}" destId="{9CEB27E0-52D6-4891-9EA7-88DBFB0BF900}" srcOrd="4" destOrd="0" presId="urn:microsoft.com/office/officeart/2008/layout/PictureStrips"/>
    <dgm:cxn modelId="{8D5921C5-59F3-41B4-B5F7-2D7DFE980DCB}" type="presParOf" srcId="{9CEB27E0-52D6-4891-9EA7-88DBFB0BF900}" destId="{F937B604-9B0F-497D-A6E1-FE0EF465EDAD}" srcOrd="0" destOrd="0" presId="urn:microsoft.com/office/officeart/2008/layout/PictureStrips"/>
    <dgm:cxn modelId="{50C9DD78-96AC-4C63-BF08-F6FA125F02DA}" type="presParOf" srcId="{9CEB27E0-52D6-4891-9EA7-88DBFB0BF900}" destId="{80CFDE3B-F069-424C-9A9F-1F826004C06D}" srcOrd="1" destOrd="0" presId="urn:microsoft.com/office/officeart/2008/layout/PictureStrips"/>
    <dgm:cxn modelId="{8617B3F4-8EE0-48FF-881A-D39F01E72864}" type="presParOf" srcId="{14770357-34E3-47A2-9574-51EFF10149E7}" destId="{619C4A3E-B3FD-4133-8C4A-9A97E523DE38}" srcOrd="5" destOrd="0" presId="urn:microsoft.com/office/officeart/2008/layout/PictureStrips"/>
    <dgm:cxn modelId="{965B5A66-291A-46A6-B550-1883A07A5FA5}" type="presParOf" srcId="{14770357-34E3-47A2-9574-51EFF10149E7}" destId="{93ABD483-9533-4007-B31E-2E7FF3E14908}" srcOrd="6" destOrd="0" presId="urn:microsoft.com/office/officeart/2008/layout/PictureStrips"/>
    <dgm:cxn modelId="{A20BC770-B78E-4EDC-90DB-C4D95CD76966}" type="presParOf" srcId="{93ABD483-9533-4007-B31E-2E7FF3E14908}" destId="{AC8952DD-9547-4817-B772-8A3AE1DCE7F6}" srcOrd="0" destOrd="0" presId="urn:microsoft.com/office/officeart/2008/layout/PictureStrips"/>
    <dgm:cxn modelId="{81127510-6B9E-433C-B36E-50EAD4FA7CF6}" type="presParOf" srcId="{93ABD483-9533-4007-B31E-2E7FF3E14908}" destId="{8E0E9EBC-7437-4702-A137-B0BE9ABDC0B2}" srcOrd="1" destOrd="0" presId="urn:microsoft.com/office/officeart/2008/layout/PictureStrips"/>
    <dgm:cxn modelId="{825F473B-027F-4CE1-A232-C4344C2E5E37}" type="presParOf" srcId="{14770357-34E3-47A2-9574-51EFF10149E7}" destId="{A1984908-6AFF-4DEC-A89D-473AF6FCAB50}" srcOrd="7" destOrd="0" presId="urn:microsoft.com/office/officeart/2008/layout/PictureStrips"/>
    <dgm:cxn modelId="{D13070D9-B9CB-48F9-B0E5-FE9EAF3F3906}" type="presParOf" srcId="{14770357-34E3-47A2-9574-51EFF10149E7}" destId="{D5B0107B-1F9F-412F-8873-84FD27EE5E8B}" srcOrd="8" destOrd="0" presId="urn:microsoft.com/office/officeart/2008/layout/PictureStrips"/>
    <dgm:cxn modelId="{A6E153FA-E371-4D59-8FA6-B496B64F7B0B}" type="presParOf" srcId="{D5B0107B-1F9F-412F-8873-84FD27EE5E8B}" destId="{3F58E7C6-3B4C-46A6-A15C-CEAE31DFB103}" srcOrd="0" destOrd="0" presId="urn:microsoft.com/office/officeart/2008/layout/PictureStrips"/>
    <dgm:cxn modelId="{58FBAD7A-D337-4BB4-A9C3-0479356AEFB2}" type="presParOf" srcId="{D5B0107B-1F9F-412F-8873-84FD27EE5E8B}" destId="{2EA78DEB-2C24-4416-A6AD-E568A95D20C1}" srcOrd="1" destOrd="0" presId="urn:microsoft.com/office/officeart/2008/layout/PictureStrips"/>
    <dgm:cxn modelId="{7157BE1A-6567-4475-A0F5-86CB3C2EE812}" type="presParOf" srcId="{14770357-34E3-47A2-9574-51EFF10149E7}" destId="{C8BCDC0C-14E2-4FA4-B337-73BBD6F088F8}" srcOrd="9" destOrd="0" presId="urn:microsoft.com/office/officeart/2008/layout/PictureStrips"/>
    <dgm:cxn modelId="{E6EDB0AB-0397-4758-B632-1AEEC7DAC57B}" type="presParOf" srcId="{14770357-34E3-47A2-9574-51EFF10149E7}" destId="{AAB9EC90-3841-434D-A861-273EC9CF4146}" srcOrd="10" destOrd="0" presId="urn:microsoft.com/office/officeart/2008/layout/PictureStrips"/>
    <dgm:cxn modelId="{8AD791AA-7C28-4D5C-AF94-85CD78C1D454}" type="presParOf" srcId="{AAB9EC90-3841-434D-A861-273EC9CF4146}" destId="{60205A1B-73E1-4ED6-B4CF-3D0FA24D5312}" srcOrd="0" destOrd="0" presId="urn:microsoft.com/office/officeart/2008/layout/PictureStrips"/>
    <dgm:cxn modelId="{FB437C7C-F742-4801-AF2D-CCF397B2CD39}" type="presParOf" srcId="{AAB9EC90-3841-434D-A861-273EC9CF4146}" destId="{00754C42-553C-49F4-87D0-FB24A9A47A0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1D4D6-D147-4FE8-A860-CC8038901D01}">
      <dsp:nvSpPr>
        <dsp:cNvPr id="0" name=""/>
        <dsp:cNvSpPr/>
      </dsp:nvSpPr>
      <dsp:spPr>
        <a:xfrm rot="5400000">
          <a:off x="5865850" y="-2547608"/>
          <a:ext cx="850436" cy="6162682"/>
        </a:xfrm>
        <a:prstGeom prst="round2SameRect">
          <a:avLst/>
        </a:prstGeom>
        <a:gradFill flip="none" rotWithShape="1">
          <a:gsLst>
            <a:gs pos="65000">
              <a:schemeClr val="accent3">
                <a:tint val="62000"/>
                <a:satMod val="180000"/>
              </a:schemeClr>
            </a:gs>
            <a:gs pos="90000">
              <a:schemeClr val="accent3">
                <a:tint val="32000"/>
                <a:satMod val="250000"/>
              </a:schemeClr>
            </a:gs>
            <a:gs pos="100000">
              <a:schemeClr val="accent3">
                <a:tint val="23000"/>
                <a:satMod val="30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accent3">
              <a:tint val="95000"/>
              <a:shade val="95000"/>
              <a:satMod val="12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latin typeface="Aparajita" panose="02020603050405020304" pitchFamily="18" charset="0"/>
              <a:cs typeface="Aparajita" panose="02020603050405020304" pitchFamily="18" charset="0"/>
            </a:rPr>
            <a:t>Company, Model Name, Screen Size ,CPU, GPU,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latin typeface="Aparajita" panose="02020603050405020304" pitchFamily="18" charset="0"/>
              <a:cs typeface="Aparajita" panose="02020603050405020304" pitchFamily="18" charset="0"/>
            </a:rPr>
            <a:t>Screen Resolution, Ram, Memory, OS, Weight, Price .</a:t>
          </a:r>
        </a:p>
      </dsp:txBody>
      <dsp:txXfrm rot="-5400000">
        <a:off x="3209728" y="150029"/>
        <a:ext cx="6121167" cy="767406"/>
      </dsp:txXfrm>
    </dsp:sp>
    <dsp:sp modelId="{5E6CFD70-BF9F-476E-AEFD-6FEA50195979}">
      <dsp:nvSpPr>
        <dsp:cNvPr id="0" name=""/>
        <dsp:cNvSpPr/>
      </dsp:nvSpPr>
      <dsp:spPr>
        <a:xfrm>
          <a:off x="228753" y="2210"/>
          <a:ext cx="2990280" cy="1063046"/>
        </a:xfrm>
        <a:prstGeom prst="roundRect">
          <a:avLst/>
        </a:prstGeom>
        <a:gradFill flip="none" rotWithShape="0">
          <a:gsLst>
            <a:gs pos="0">
              <a:schemeClr val="accent2">
                <a:shade val="15000"/>
                <a:satMod val="180000"/>
              </a:schemeClr>
            </a:gs>
            <a:gs pos="50000">
              <a:schemeClr val="accent2">
                <a:shade val="45000"/>
                <a:satMod val="170000"/>
              </a:schemeClr>
            </a:gs>
            <a:gs pos="70000">
              <a:schemeClr val="accent2">
                <a:tint val="99000"/>
                <a:shade val="65000"/>
                <a:satMod val="155000"/>
              </a:schemeClr>
            </a:gs>
            <a:gs pos="100000">
              <a:schemeClr val="accent2">
                <a:tint val="95500"/>
                <a:shade val="100000"/>
                <a:satMod val="155000"/>
              </a:schemeClr>
            </a:gs>
          </a:gsLst>
          <a:lin ang="189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satMod val="30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Aparajita" panose="02020603050405020304" pitchFamily="18" charset="0"/>
              <a:cs typeface="Aparajita" panose="02020603050405020304" pitchFamily="18" charset="0"/>
            </a:rPr>
            <a:t>Dataset :</a:t>
          </a:r>
        </a:p>
      </dsp:txBody>
      <dsp:txXfrm>
        <a:off x="280647" y="54104"/>
        <a:ext cx="2886492" cy="959258"/>
      </dsp:txXfrm>
    </dsp:sp>
    <dsp:sp modelId="{5467818F-8F0A-43AB-9ED2-2C67C2203CAD}">
      <dsp:nvSpPr>
        <dsp:cNvPr id="0" name=""/>
        <dsp:cNvSpPr/>
      </dsp:nvSpPr>
      <dsp:spPr>
        <a:xfrm rot="5400000">
          <a:off x="5865815" y="-1431409"/>
          <a:ext cx="850436" cy="6162682"/>
        </a:xfrm>
        <a:prstGeom prst="round2SameRect">
          <a:avLst/>
        </a:prstGeom>
        <a:gradFill flip="none" rotWithShape="1">
          <a:gsLst>
            <a:gs pos="65000">
              <a:schemeClr val="accent3">
                <a:tint val="62000"/>
                <a:satMod val="180000"/>
              </a:schemeClr>
            </a:gs>
            <a:gs pos="90000">
              <a:schemeClr val="accent3">
                <a:tint val="32000"/>
                <a:satMod val="250000"/>
              </a:schemeClr>
            </a:gs>
            <a:gs pos="100000">
              <a:schemeClr val="accent3">
                <a:tint val="23000"/>
                <a:satMod val="30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accent3">
              <a:tint val="95000"/>
              <a:shade val="95000"/>
              <a:satMod val="12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>
              <a:latin typeface="Aparajita" panose="02020603050405020304" pitchFamily="18" charset="0"/>
              <a:cs typeface="Aparajita" panose="02020603050405020304" pitchFamily="18" charset="0"/>
            </a:rPr>
            <a:t>Company</a:t>
          </a:r>
          <a:r>
            <a:rPr lang="en-IN" sz="2400" kern="1200" dirty="0">
              <a:latin typeface="Aparajita" panose="02020603050405020304" pitchFamily="18" charset="0"/>
              <a:cs typeface="Aparajita" panose="02020603050405020304" pitchFamily="18" charset="0"/>
            </a:rPr>
            <a:t>, Inches, CPU, Screen Resolution,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>
              <a:latin typeface="Aparajita" panose="02020603050405020304" pitchFamily="18" charset="0"/>
              <a:cs typeface="Aparajita" panose="02020603050405020304" pitchFamily="18" charset="0"/>
            </a:rPr>
            <a:t>Ram, Memory, GPU, OS, Price.</a:t>
          </a:r>
        </a:p>
      </dsp:txBody>
      <dsp:txXfrm rot="-5400000">
        <a:off x="3209693" y="1266228"/>
        <a:ext cx="6121167" cy="767406"/>
      </dsp:txXfrm>
    </dsp:sp>
    <dsp:sp modelId="{4867DA15-0C51-4939-B240-903CFA011AEB}">
      <dsp:nvSpPr>
        <dsp:cNvPr id="0" name=""/>
        <dsp:cNvSpPr/>
      </dsp:nvSpPr>
      <dsp:spPr>
        <a:xfrm>
          <a:off x="219447" y="1118408"/>
          <a:ext cx="2990245" cy="1063046"/>
        </a:xfrm>
        <a:prstGeom prst="roundRect">
          <a:avLst/>
        </a:prstGeom>
        <a:gradFill flip="none" rotWithShape="0">
          <a:gsLst>
            <a:gs pos="0">
              <a:schemeClr val="accent2">
                <a:shade val="15000"/>
                <a:satMod val="180000"/>
              </a:schemeClr>
            </a:gs>
            <a:gs pos="50000">
              <a:schemeClr val="accent2">
                <a:shade val="45000"/>
                <a:satMod val="170000"/>
              </a:schemeClr>
            </a:gs>
            <a:gs pos="70000">
              <a:schemeClr val="accent2">
                <a:tint val="99000"/>
                <a:shade val="65000"/>
                <a:satMod val="155000"/>
              </a:schemeClr>
            </a:gs>
            <a:gs pos="100000">
              <a:schemeClr val="accent2">
                <a:tint val="95500"/>
                <a:shade val="100000"/>
                <a:satMod val="155000"/>
              </a:schemeClr>
            </a:gs>
          </a:gsLst>
          <a:lin ang="189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satMod val="30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Aparajita" panose="02020603050405020304" pitchFamily="18" charset="0"/>
              <a:cs typeface="Aparajita" panose="02020603050405020304" pitchFamily="18" charset="0"/>
            </a:rPr>
            <a:t>Features Selection :</a:t>
          </a:r>
          <a:endParaRPr lang="en-IN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271341" y="1170302"/>
        <a:ext cx="2886457" cy="959258"/>
      </dsp:txXfrm>
    </dsp:sp>
    <dsp:sp modelId="{04AD4619-069D-41B8-B24F-4B0F92D67580}">
      <dsp:nvSpPr>
        <dsp:cNvPr id="0" name=""/>
        <dsp:cNvSpPr/>
      </dsp:nvSpPr>
      <dsp:spPr>
        <a:xfrm rot="5400000">
          <a:off x="5856872" y="-315211"/>
          <a:ext cx="850436" cy="6162682"/>
        </a:xfrm>
        <a:prstGeom prst="round2SameRect">
          <a:avLst/>
        </a:prstGeom>
        <a:gradFill flip="none" rotWithShape="1">
          <a:gsLst>
            <a:gs pos="65000">
              <a:schemeClr val="accent3">
                <a:tint val="62000"/>
                <a:satMod val="180000"/>
              </a:schemeClr>
            </a:gs>
            <a:gs pos="90000">
              <a:schemeClr val="accent3">
                <a:tint val="32000"/>
                <a:satMod val="250000"/>
              </a:schemeClr>
            </a:gs>
            <a:gs pos="100000">
              <a:schemeClr val="accent3">
                <a:tint val="23000"/>
                <a:satMod val="30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accent3">
              <a:tint val="95000"/>
              <a:shade val="95000"/>
              <a:satMod val="12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>
              <a:latin typeface="Aparajita" panose="02020603050405020304" pitchFamily="18" charset="0"/>
              <a:cs typeface="Aparajita" panose="02020603050405020304" pitchFamily="18" charset="0"/>
            </a:rPr>
            <a:t>KNN</a:t>
          </a:r>
          <a:r>
            <a:rPr lang="en-IN" sz="2400" kern="1200" dirty="0">
              <a:latin typeface="Aparajita" panose="02020603050405020304" pitchFamily="18" charset="0"/>
              <a:cs typeface="Aparajita" panose="02020603050405020304" pitchFamily="18" charset="0"/>
            </a:rPr>
            <a:t>, SVM, Decision Tree, Linear Regression,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latin typeface="Aparajita" panose="02020603050405020304" pitchFamily="18" charset="0"/>
              <a:cs typeface="Aparajita" panose="02020603050405020304" pitchFamily="18" charset="0"/>
            </a:rPr>
            <a:t>Bagging and Radom Forest.</a:t>
          </a:r>
        </a:p>
      </dsp:txBody>
      <dsp:txXfrm rot="-5400000">
        <a:off x="3200750" y="2382426"/>
        <a:ext cx="6121167" cy="767406"/>
      </dsp:txXfrm>
    </dsp:sp>
    <dsp:sp modelId="{E4D39AFF-17BA-4AF2-9EE1-667D95C116C3}">
      <dsp:nvSpPr>
        <dsp:cNvPr id="0" name=""/>
        <dsp:cNvSpPr/>
      </dsp:nvSpPr>
      <dsp:spPr>
        <a:xfrm>
          <a:off x="219447" y="2234607"/>
          <a:ext cx="2981301" cy="1063046"/>
        </a:xfrm>
        <a:prstGeom prst="roundRect">
          <a:avLst/>
        </a:prstGeom>
        <a:gradFill flip="none" rotWithShape="0">
          <a:gsLst>
            <a:gs pos="0">
              <a:schemeClr val="accent2">
                <a:shade val="15000"/>
                <a:satMod val="180000"/>
              </a:schemeClr>
            </a:gs>
            <a:gs pos="50000">
              <a:schemeClr val="accent2">
                <a:shade val="45000"/>
                <a:satMod val="170000"/>
              </a:schemeClr>
            </a:gs>
            <a:gs pos="70000">
              <a:schemeClr val="accent2">
                <a:tint val="99000"/>
                <a:shade val="65000"/>
                <a:satMod val="155000"/>
              </a:schemeClr>
            </a:gs>
            <a:gs pos="100000">
              <a:schemeClr val="accent2">
                <a:tint val="95500"/>
                <a:shade val="100000"/>
                <a:satMod val="155000"/>
              </a:schemeClr>
            </a:gs>
          </a:gsLst>
          <a:lin ang="189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satMod val="30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Aparajita" panose="02020603050405020304" pitchFamily="18" charset="0"/>
              <a:cs typeface="Aparajita" panose="02020603050405020304" pitchFamily="18" charset="0"/>
            </a:rPr>
            <a:t>ML Algorithms :</a:t>
          </a:r>
          <a:endParaRPr lang="en-IN" sz="32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271341" y="2286501"/>
        <a:ext cx="2877513" cy="959258"/>
      </dsp:txXfrm>
    </dsp:sp>
    <dsp:sp modelId="{726AC1B6-5796-4AA4-9B65-6902758A1FDE}">
      <dsp:nvSpPr>
        <dsp:cNvPr id="0" name=""/>
        <dsp:cNvSpPr/>
      </dsp:nvSpPr>
      <dsp:spPr>
        <a:xfrm rot="5400000">
          <a:off x="5903184" y="800987"/>
          <a:ext cx="850436" cy="6162682"/>
        </a:xfrm>
        <a:prstGeom prst="round2SameRect">
          <a:avLst/>
        </a:prstGeom>
        <a:gradFill flip="none" rotWithShape="1">
          <a:gsLst>
            <a:gs pos="65000">
              <a:schemeClr val="accent3">
                <a:tint val="62000"/>
                <a:satMod val="180000"/>
              </a:schemeClr>
            </a:gs>
            <a:gs pos="90000">
              <a:schemeClr val="accent3">
                <a:tint val="32000"/>
                <a:satMod val="250000"/>
              </a:schemeClr>
            </a:gs>
            <a:gs pos="100000">
              <a:schemeClr val="accent3">
                <a:tint val="23000"/>
                <a:satMod val="30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accent3">
              <a:tint val="95000"/>
              <a:shade val="95000"/>
              <a:satMod val="12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latin typeface="Aparajita" panose="02020603050405020304" pitchFamily="18" charset="0"/>
              <a:cs typeface="Aparajita" panose="02020603050405020304" pitchFamily="18" charset="0"/>
            </a:rPr>
            <a:t>Statistical Charts .</a:t>
          </a:r>
        </a:p>
      </dsp:txBody>
      <dsp:txXfrm rot="-5400000">
        <a:off x="3247062" y="3498625"/>
        <a:ext cx="6121167" cy="767406"/>
      </dsp:txXfrm>
    </dsp:sp>
    <dsp:sp modelId="{C9B8E656-CBE6-4929-9EE6-395316AFB806}">
      <dsp:nvSpPr>
        <dsp:cNvPr id="0" name=""/>
        <dsp:cNvSpPr/>
      </dsp:nvSpPr>
      <dsp:spPr>
        <a:xfrm>
          <a:off x="219447" y="3350805"/>
          <a:ext cx="3027614" cy="1063046"/>
        </a:xfrm>
        <a:prstGeom prst="roundRect">
          <a:avLst/>
        </a:prstGeom>
        <a:gradFill flip="none" rotWithShape="0">
          <a:gsLst>
            <a:gs pos="0">
              <a:schemeClr val="accent2">
                <a:shade val="15000"/>
                <a:satMod val="180000"/>
              </a:schemeClr>
            </a:gs>
            <a:gs pos="50000">
              <a:schemeClr val="accent2">
                <a:shade val="45000"/>
                <a:satMod val="170000"/>
              </a:schemeClr>
            </a:gs>
            <a:gs pos="70000">
              <a:schemeClr val="accent2">
                <a:tint val="99000"/>
                <a:shade val="65000"/>
                <a:satMod val="155000"/>
              </a:schemeClr>
            </a:gs>
            <a:gs pos="100000">
              <a:schemeClr val="accent2">
                <a:tint val="95500"/>
                <a:shade val="100000"/>
                <a:satMod val="155000"/>
              </a:schemeClr>
            </a:gs>
          </a:gsLst>
          <a:lin ang="189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satMod val="30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Aparajita" panose="02020603050405020304" pitchFamily="18" charset="0"/>
              <a:cs typeface="Aparajita" panose="02020603050405020304" pitchFamily="18" charset="0"/>
            </a:rPr>
            <a:t>Graphs : </a:t>
          </a:r>
          <a:endParaRPr lang="en-IN" sz="32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271341" y="3402699"/>
        <a:ext cx="2923826" cy="959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094D-B5E3-45D3-8010-EB0F24D9BF97}">
      <dsp:nvSpPr>
        <dsp:cNvPr id="0" name=""/>
        <dsp:cNvSpPr/>
      </dsp:nvSpPr>
      <dsp:spPr>
        <a:xfrm rot="10800000">
          <a:off x="1081880" y="28"/>
          <a:ext cx="3377320" cy="960336"/>
        </a:xfrm>
        <a:prstGeom prst="homePlate">
          <a:avLst/>
        </a:prstGeom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contourW="19050" prstMaterial="metal">
          <a:bevelT w="88900" h="203200" prst="hardEdge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348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HTML   </a:t>
          </a:r>
          <a:endParaRPr lang="en-IN" sz="3300" kern="1200" dirty="0"/>
        </a:p>
      </dsp:txBody>
      <dsp:txXfrm rot="10800000">
        <a:off x="1321964" y="28"/>
        <a:ext cx="3137236" cy="960336"/>
      </dsp:txXfrm>
    </dsp:sp>
    <dsp:sp modelId="{6DBAB9FB-FBD4-470E-BC4A-80A2636A57DE}">
      <dsp:nvSpPr>
        <dsp:cNvPr id="0" name=""/>
        <dsp:cNvSpPr/>
      </dsp:nvSpPr>
      <dsp:spPr>
        <a:xfrm>
          <a:off x="610594" y="28"/>
          <a:ext cx="960336" cy="960336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bright="7000"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5602" t="-15602" r="-15602" b="-15602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z="300000" contourW="19050" prstMaterial="metal">
          <a:bevelT w="88900" h="203200" prst="hardEdge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84B4FD-0201-47E3-A403-60A7D47CEAC6}">
      <dsp:nvSpPr>
        <dsp:cNvPr id="0" name=""/>
        <dsp:cNvSpPr/>
      </dsp:nvSpPr>
      <dsp:spPr>
        <a:xfrm rot="10800000">
          <a:off x="1090762" y="1247031"/>
          <a:ext cx="3377320" cy="960336"/>
        </a:xfrm>
        <a:prstGeom prst="homePlate">
          <a:avLst/>
        </a:prstGeom>
        <a:gradFill flip="none" rotWithShape="0">
          <a:gsLst>
            <a:gs pos="0">
              <a:srgbClr val="09B600">
                <a:shade val="30000"/>
                <a:satMod val="115000"/>
              </a:srgbClr>
            </a:gs>
            <a:gs pos="50000">
              <a:srgbClr val="09B600">
                <a:shade val="67500"/>
                <a:satMod val="115000"/>
              </a:srgbClr>
            </a:gs>
            <a:gs pos="100000">
              <a:srgbClr val="09B60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contourW="19050" prstMaterial="metal">
          <a:bevelT w="88900" h="203200" prst="hardEdge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348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CSS</a:t>
          </a:r>
          <a:endParaRPr lang="en-IN" sz="3300" kern="1200" dirty="0"/>
        </a:p>
      </dsp:txBody>
      <dsp:txXfrm rot="10800000">
        <a:off x="1330846" y="1247031"/>
        <a:ext cx="3137236" cy="960336"/>
      </dsp:txXfrm>
    </dsp:sp>
    <dsp:sp modelId="{189B8C6A-B14F-45D0-8410-E5240681A481}">
      <dsp:nvSpPr>
        <dsp:cNvPr id="0" name=""/>
        <dsp:cNvSpPr/>
      </dsp:nvSpPr>
      <dsp:spPr>
        <a:xfrm>
          <a:off x="610594" y="1247031"/>
          <a:ext cx="960336" cy="96033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z="300000" contourW="19050" prstMaterial="metal">
          <a:bevelT w="88900" h="203200" prst="hardEdge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34DDCD1-67DA-478B-B23D-5AE50E33A26D}">
      <dsp:nvSpPr>
        <dsp:cNvPr id="0" name=""/>
        <dsp:cNvSpPr/>
      </dsp:nvSpPr>
      <dsp:spPr>
        <a:xfrm rot="10800000">
          <a:off x="1090762" y="2494035"/>
          <a:ext cx="3377320" cy="960336"/>
        </a:xfrm>
        <a:prstGeom prst="homePlate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contourW="19050" prstMaterial="metal">
          <a:bevelT w="88900" h="203200" prst="hardEdge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348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JavaScript</a:t>
          </a:r>
          <a:endParaRPr lang="en-IN" sz="3300" kern="1200"/>
        </a:p>
      </dsp:txBody>
      <dsp:txXfrm rot="10800000">
        <a:off x="1330846" y="2494035"/>
        <a:ext cx="3137236" cy="960336"/>
      </dsp:txXfrm>
    </dsp:sp>
    <dsp:sp modelId="{179B1A49-BD74-4D31-84F9-88B01902AB8F}">
      <dsp:nvSpPr>
        <dsp:cNvPr id="0" name=""/>
        <dsp:cNvSpPr/>
      </dsp:nvSpPr>
      <dsp:spPr>
        <a:xfrm>
          <a:off x="610594" y="2494035"/>
          <a:ext cx="960336" cy="960336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z="300000" contourW="19050" prstMaterial="metal">
          <a:bevelT w="88900" h="203200" prst="hardEdge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1050C-D6AA-4693-9A75-414412C77D98}">
      <dsp:nvSpPr>
        <dsp:cNvPr id="0" name=""/>
        <dsp:cNvSpPr/>
      </dsp:nvSpPr>
      <dsp:spPr>
        <a:xfrm rot="10800000">
          <a:off x="1090762" y="28"/>
          <a:ext cx="3377320" cy="960336"/>
        </a:xfrm>
        <a:prstGeom prst="homePlate">
          <a:avLst/>
        </a:prstGeom>
        <a:gradFill flip="none" rotWithShape="0">
          <a:gsLst>
            <a:gs pos="0">
              <a:srgbClr val="C86412">
                <a:shade val="30000"/>
                <a:satMod val="115000"/>
              </a:srgbClr>
            </a:gs>
            <a:gs pos="50000">
              <a:srgbClr val="C86412">
                <a:shade val="67500"/>
                <a:satMod val="115000"/>
              </a:srgbClr>
            </a:gs>
            <a:gs pos="100000">
              <a:srgbClr val="C86412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contourW="19050" prstMaterial="metal">
          <a:bevelT w="88900" h="203200" prst="hardEdge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3482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Python</a:t>
          </a:r>
          <a:endParaRPr lang="en-IN" sz="3600" kern="1200" dirty="0"/>
        </a:p>
      </dsp:txBody>
      <dsp:txXfrm rot="10800000">
        <a:off x="1330846" y="28"/>
        <a:ext cx="3137236" cy="960336"/>
      </dsp:txXfrm>
    </dsp:sp>
    <dsp:sp modelId="{95DCC199-0227-4B69-B30A-2DCA980F7715}">
      <dsp:nvSpPr>
        <dsp:cNvPr id="0" name=""/>
        <dsp:cNvSpPr/>
      </dsp:nvSpPr>
      <dsp:spPr>
        <a:xfrm>
          <a:off x="610594" y="28"/>
          <a:ext cx="960336" cy="96033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z="300000" contourW="19050" prstMaterial="metal">
          <a:bevelT w="88900" h="203200" prst="hardEdge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D85A1F6-979F-44F6-8552-9B6CDA554FC4}">
      <dsp:nvSpPr>
        <dsp:cNvPr id="0" name=""/>
        <dsp:cNvSpPr/>
      </dsp:nvSpPr>
      <dsp:spPr>
        <a:xfrm rot="10800000">
          <a:off x="1090762" y="1247031"/>
          <a:ext cx="3377320" cy="960336"/>
        </a:xfrm>
        <a:prstGeom prst="homePlate">
          <a:avLst/>
        </a:prstGeom>
        <a:gradFill flip="none" rotWithShape="0">
          <a:gsLst>
            <a:gs pos="0">
              <a:srgbClr val="840092">
                <a:shade val="30000"/>
                <a:satMod val="115000"/>
              </a:srgbClr>
            </a:gs>
            <a:gs pos="50000">
              <a:srgbClr val="840092">
                <a:shade val="67500"/>
                <a:satMod val="115000"/>
              </a:srgbClr>
            </a:gs>
            <a:gs pos="100000">
              <a:srgbClr val="840092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contourW="19050" prstMaterial="metal">
          <a:bevelT w="88900" h="203200" prst="hardEdge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3482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Django/Flask</a:t>
          </a:r>
          <a:endParaRPr lang="en-IN" sz="3000" kern="1200" dirty="0"/>
        </a:p>
      </dsp:txBody>
      <dsp:txXfrm rot="10800000">
        <a:off x="1330846" y="1247031"/>
        <a:ext cx="3137236" cy="960336"/>
      </dsp:txXfrm>
    </dsp:sp>
    <dsp:sp modelId="{B67F02A0-9236-45A5-9B6B-4BD970F1986B}">
      <dsp:nvSpPr>
        <dsp:cNvPr id="0" name=""/>
        <dsp:cNvSpPr/>
      </dsp:nvSpPr>
      <dsp:spPr>
        <a:xfrm>
          <a:off x="610594" y="1247031"/>
          <a:ext cx="960336" cy="96033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z="300000" contourW="19050" prstMaterial="metal">
          <a:bevelT w="88900" h="203200" prst="hardEdge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30FFE0-968A-4356-9DB4-D7E83D3500ED}">
      <dsp:nvSpPr>
        <dsp:cNvPr id="0" name=""/>
        <dsp:cNvSpPr/>
      </dsp:nvSpPr>
      <dsp:spPr>
        <a:xfrm rot="10800000">
          <a:off x="1090762" y="2494035"/>
          <a:ext cx="3377320" cy="960336"/>
        </a:xfrm>
        <a:prstGeom prst="homePlate">
          <a:avLst/>
        </a:prstGeom>
        <a:gradFill flip="none" rotWithShape="0">
          <a:gsLst>
            <a:gs pos="0">
              <a:srgbClr val="669900">
                <a:shade val="30000"/>
                <a:satMod val="115000"/>
              </a:srgbClr>
            </a:gs>
            <a:gs pos="50000">
              <a:srgbClr val="669900">
                <a:shade val="67500"/>
                <a:satMod val="115000"/>
              </a:srgbClr>
            </a:gs>
            <a:gs pos="100000">
              <a:srgbClr val="66990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contourW="19050" prstMaterial="metal">
          <a:bevelT w="88900" h="203200" prst="hardEdge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3482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Machine Learning</a:t>
          </a:r>
        </a:p>
      </dsp:txBody>
      <dsp:txXfrm rot="10800000">
        <a:off x="1330846" y="2494035"/>
        <a:ext cx="3137236" cy="960336"/>
      </dsp:txXfrm>
    </dsp:sp>
    <dsp:sp modelId="{74937F16-223D-4096-AE46-924579EAC5C1}">
      <dsp:nvSpPr>
        <dsp:cNvPr id="0" name=""/>
        <dsp:cNvSpPr/>
      </dsp:nvSpPr>
      <dsp:spPr>
        <a:xfrm>
          <a:off x="610594" y="2494035"/>
          <a:ext cx="960336" cy="960336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z="300000" contourW="19050" prstMaterial="metal">
          <a:bevelT w="88900" h="203200" prst="hardEdge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F6015-750C-4338-AACD-C923C6594075}">
      <dsp:nvSpPr>
        <dsp:cNvPr id="0" name=""/>
        <dsp:cNvSpPr/>
      </dsp:nvSpPr>
      <dsp:spPr>
        <a:xfrm rot="10800000">
          <a:off x="1924237" y="490"/>
          <a:ext cx="6781845" cy="864113"/>
        </a:xfrm>
        <a:prstGeom prst="homePlate">
          <a:avLst/>
        </a:prstGeom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5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Cleaning of Dataset.</a:t>
          </a:r>
          <a:endParaRPr lang="en-IN" sz="2500" kern="1200"/>
        </a:p>
      </dsp:txBody>
      <dsp:txXfrm rot="10800000">
        <a:off x="2140265" y="490"/>
        <a:ext cx="6565817" cy="864113"/>
      </dsp:txXfrm>
    </dsp:sp>
    <dsp:sp modelId="{6570F13D-B4AF-4E3C-89FA-C9F3659D08A8}">
      <dsp:nvSpPr>
        <dsp:cNvPr id="0" name=""/>
        <dsp:cNvSpPr/>
      </dsp:nvSpPr>
      <dsp:spPr>
        <a:xfrm>
          <a:off x="1492180" y="490"/>
          <a:ext cx="864113" cy="864113"/>
        </a:xfrm>
        <a:prstGeom prst="ellipse">
          <a:avLst/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89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951602-8C27-43EF-9403-16DFC617CE74}">
      <dsp:nvSpPr>
        <dsp:cNvPr id="0" name=""/>
        <dsp:cNvSpPr/>
      </dsp:nvSpPr>
      <dsp:spPr>
        <a:xfrm rot="10800000">
          <a:off x="1924237" y="1122548"/>
          <a:ext cx="6781845" cy="864113"/>
        </a:xfrm>
        <a:prstGeom prst="homePlate">
          <a:avLst/>
        </a:prstGeom>
        <a:gradFill flip="none" rotWithShape="1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5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Implementation of various algorithms.</a:t>
          </a:r>
          <a:endParaRPr lang="en-IN" sz="2500" kern="1200"/>
        </a:p>
      </dsp:txBody>
      <dsp:txXfrm rot="10800000">
        <a:off x="2140265" y="1122548"/>
        <a:ext cx="6565817" cy="864113"/>
      </dsp:txXfrm>
    </dsp:sp>
    <dsp:sp modelId="{1A9190E5-6A3F-4F4F-9473-1E05A4594D3C}">
      <dsp:nvSpPr>
        <dsp:cNvPr id="0" name=""/>
        <dsp:cNvSpPr/>
      </dsp:nvSpPr>
      <dsp:spPr>
        <a:xfrm>
          <a:off x="1492180" y="1122548"/>
          <a:ext cx="864113" cy="864113"/>
        </a:xfrm>
        <a:prstGeom prst="ellipse">
          <a:avLst/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89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2EAE7AA-A853-4E72-98A9-6B10E7538276}">
      <dsp:nvSpPr>
        <dsp:cNvPr id="0" name=""/>
        <dsp:cNvSpPr/>
      </dsp:nvSpPr>
      <dsp:spPr>
        <a:xfrm rot="10800000">
          <a:off x="1924237" y="2244606"/>
          <a:ext cx="6781845" cy="864113"/>
        </a:xfrm>
        <a:prstGeom prst="homePlate">
          <a:avLst/>
        </a:prstGeom>
        <a:gradFill flip="none" rotWithShape="1">
          <a:gsLst>
            <a:gs pos="0">
              <a:srgbClr val="669900">
                <a:shade val="30000"/>
                <a:satMod val="115000"/>
              </a:srgbClr>
            </a:gs>
            <a:gs pos="50000">
              <a:srgbClr val="669900">
                <a:shade val="67500"/>
                <a:satMod val="115000"/>
              </a:srgbClr>
            </a:gs>
            <a:gs pos="100000">
              <a:srgbClr val="66990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5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Selection of algorithm based on BEST SCORE.</a:t>
          </a:r>
          <a:endParaRPr lang="en-IN" sz="2500" kern="1200" dirty="0"/>
        </a:p>
      </dsp:txBody>
      <dsp:txXfrm rot="10800000">
        <a:off x="2140265" y="2244606"/>
        <a:ext cx="6565817" cy="864113"/>
      </dsp:txXfrm>
    </dsp:sp>
    <dsp:sp modelId="{CE987374-0A29-45EA-995B-14AC88176715}">
      <dsp:nvSpPr>
        <dsp:cNvPr id="0" name=""/>
        <dsp:cNvSpPr/>
      </dsp:nvSpPr>
      <dsp:spPr>
        <a:xfrm>
          <a:off x="1492180" y="2244606"/>
          <a:ext cx="864113" cy="864113"/>
        </a:xfrm>
        <a:prstGeom prst="ellipse">
          <a:avLst/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89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BF257B-8E70-44D3-B6AE-1C70B6D1DBE9}">
      <dsp:nvSpPr>
        <dsp:cNvPr id="0" name=""/>
        <dsp:cNvSpPr/>
      </dsp:nvSpPr>
      <dsp:spPr>
        <a:xfrm rot="10800000">
          <a:off x="1924237" y="3366664"/>
          <a:ext cx="6781845" cy="864113"/>
        </a:xfrm>
        <a:prstGeom prst="homePlate">
          <a:avLst/>
        </a:prstGeom>
        <a:gradFill flip="none" rotWithShape="0">
          <a:gsLst>
            <a:gs pos="0">
              <a:srgbClr val="840092">
                <a:shade val="30000"/>
                <a:satMod val="115000"/>
              </a:srgbClr>
            </a:gs>
            <a:gs pos="50000">
              <a:srgbClr val="840092">
                <a:shade val="67500"/>
                <a:satMod val="115000"/>
              </a:srgbClr>
            </a:gs>
            <a:gs pos="100000">
              <a:srgbClr val="840092"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5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Designing WEB UI and connecting with Flask server.</a:t>
          </a:r>
          <a:endParaRPr lang="en-IN" sz="2500" kern="1200" dirty="0"/>
        </a:p>
      </dsp:txBody>
      <dsp:txXfrm rot="10800000">
        <a:off x="2140265" y="3366664"/>
        <a:ext cx="6565817" cy="864113"/>
      </dsp:txXfrm>
    </dsp:sp>
    <dsp:sp modelId="{5CEF2F0F-E4AA-42D8-8AE8-1B895919A65B}">
      <dsp:nvSpPr>
        <dsp:cNvPr id="0" name=""/>
        <dsp:cNvSpPr/>
      </dsp:nvSpPr>
      <dsp:spPr>
        <a:xfrm>
          <a:off x="1492180" y="3366664"/>
          <a:ext cx="864113" cy="864113"/>
        </a:xfrm>
        <a:prstGeom prst="ellipse">
          <a:avLst/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89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D296CE-09EE-43FA-80F1-6ACE56866C3E}">
      <dsp:nvSpPr>
        <dsp:cNvPr id="0" name=""/>
        <dsp:cNvSpPr/>
      </dsp:nvSpPr>
      <dsp:spPr>
        <a:xfrm rot="10800000">
          <a:off x="1924237" y="4488722"/>
          <a:ext cx="6781845" cy="864113"/>
        </a:xfrm>
        <a:prstGeom prst="homePlate">
          <a:avLst/>
        </a:prstGeom>
        <a:gradFill flip="none" rotWithShape="0">
          <a:gsLst>
            <a:gs pos="0">
              <a:srgbClr val="C86412">
                <a:shade val="30000"/>
                <a:satMod val="115000"/>
              </a:srgbClr>
            </a:gs>
            <a:gs pos="50000">
              <a:srgbClr val="C86412">
                <a:shade val="67500"/>
                <a:satMod val="115000"/>
              </a:srgbClr>
            </a:gs>
            <a:gs pos="100000">
              <a:srgbClr val="C86412"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5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Testing site.</a:t>
          </a:r>
          <a:endParaRPr lang="en-IN" sz="2500" kern="1200"/>
        </a:p>
      </dsp:txBody>
      <dsp:txXfrm rot="10800000">
        <a:off x="2140265" y="4488722"/>
        <a:ext cx="6565817" cy="864113"/>
      </dsp:txXfrm>
    </dsp:sp>
    <dsp:sp modelId="{E7189219-93EA-48FC-B10D-4CCB167BD2E6}">
      <dsp:nvSpPr>
        <dsp:cNvPr id="0" name=""/>
        <dsp:cNvSpPr/>
      </dsp:nvSpPr>
      <dsp:spPr>
        <a:xfrm>
          <a:off x="1492180" y="4488722"/>
          <a:ext cx="864113" cy="864113"/>
        </a:xfrm>
        <a:prstGeom prst="ellipse">
          <a:avLst/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8900000" scaled="1"/>
          <a:tileRect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5E858-99E7-4B65-892D-08B0DC066940}">
      <dsp:nvSpPr>
        <dsp:cNvPr id="0" name=""/>
        <dsp:cNvSpPr/>
      </dsp:nvSpPr>
      <dsp:spPr>
        <a:xfrm>
          <a:off x="1656481" y="208482"/>
          <a:ext cx="4033183" cy="1260369"/>
        </a:xfrm>
        <a:prstGeom prst="rect">
          <a:avLst/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691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ell MT" panose="02020503060305020303" pitchFamily="18" charset="0"/>
            </a:rPr>
            <a:t>Data-Cleaning</a:t>
          </a:r>
          <a:endParaRPr lang="en-IN" sz="2000" kern="1200" dirty="0">
            <a:latin typeface="Bell MT" panose="02020503060305020303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Bell MT" panose="02020503060305020303" pitchFamily="18" charset="0"/>
            </a:rPr>
            <a:t>Sanket Raone</a:t>
          </a:r>
          <a:endParaRPr lang="en-IN" sz="1900" kern="1200" dirty="0">
            <a:latin typeface="Bell MT" panose="02020503060305020303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Bell MT" panose="02020503060305020303" pitchFamily="18" charset="0"/>
            </a:rPr>
            <a:t>Aditya </a:t>
          </a:r>
          <a:r>
            <a:rPr lang="en-US" sz="1900" kern="1200" dirty="0" err="1">
              <a:latin typeface="Bell MT" panose="02020503060305020303" pitchFamily="18" charset="0"/>
            </a:rPr>
            <a:t>Waykos</a:t>
          </a:r>
          <a:endParaRPr lang="en-IN" sz="1900" kern="1200" dirty="0">
            <a:latin typeface="Bell MT" panose="02020503060305020303" pitchFamily="18" charset="0"/>
          </a:endParaRPr>
        </a:p>
      </dsp:txBody>
      <dsp:txXfrm>
        <a:off x="1656481" y="208482"/>
        <a:ext cx="4033183" cy="1260369"/>
      </dsp:txXfrm>
    </dsp:sp>
    <dsp:sp modelId="{D19B7371-24C3-4EEA-BB87-5948DF4AF0C4}">
      <dsp:nvSpPr>
        <dsp:cNvPr id="0" name=""/>
        <dsp:cNvSpPr/>
      </dsp:nvSpPr>
      <dsp:spPr>
        <a:xfrm>
          <a:off x="1488432" y="26428"/>
          <a:ext cx="882258" cy="1323388"/>
        </a:xfrm>
        <a:prstGeom prst="rect">
          <a:avLst/>
        </a:prstGeom>
        <a:gradFill flip="none" rotWithShape="0">
          <a:gsLst>
            <a:gs pos="0">
              <a:schemeClr val="bg2">
                <a:lumMod val="50000"/>
                <a:tint val="66000"/>
                <a:satMod val="160000"/>
              </a:schemeClr>
            </a:gs>
            <a:gs pos="50000">
              <a:schemeClr val="bg2">
                <a:lumMod val="50000"/>
                <a:tint val="44500"/>
                <a:satMod val="160000"/>
              </a:schemeClr>
            </a:gs>
            <a:gs pos="100000">
              <a:schemeClr val="bg2">
                <a:lumMod val="5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6C79-D14E-414D-9530-4DA726DDC568}">
      <dsp:nvSpPr>
        <dsp:cNvPr id="0" name=""/>
        <dsp:cNvSpPr/>
      </dsp:nvSpPr>
      <dsp:spPr>
        <a:xfrm>
          <a:off x="6027544" y="208482"/>
          <a:ext cx="4033183" cy="1260369"/>
        </a:xfrm>
        <a:prstGeom prst="rect">
          <a:avLst/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691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ell MT" panose="02020503060305020303" pitchFamily="18" charset="0"/>
            </a:rPr>
            <a:t>Selection of Algorithm</a:t>
          </a:r>
          <a:endParaRPr lang="en-IN" sz="2000" kern="1200" dirty="0">
            <a:latin typeface="Bell MT" panose="02020503060305020303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Bell MT" panose="02020503060305020303" pitchFamily="18" charset="0"/>
            </a:rPr>
            <a:t>Aditya </a:t>
          </a:r>
          <a:r>
            <a:rPr lang="en-US" sz="1900" kern="1200" dirty="0" err="1">
              <a:latin typeface="Bell MT" panose="02020503060305020303" pitchFamily="18" charset="0"/>
            </a:rPr>
            <a:t>Waykos</a:t>
          </a:r>
          <a:endParaRPr lang="en-IN" sz="1900" kern="1200" dirty="0">
            <a:latin typeface="Bell MT" panose="02020503060305020303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Bell MT" panose="02020503060305020303" pitchFamily="18" charset="0"/>
            </a:rPr>
            <a:t>Sakshi </a:t>
          </a:r>
          <a:r>
            <a:rPr lang="en-US" sz="1900" kern="1200" dirty="0" err="1">
              <a:latin typeface="Bell MT" panose="02020503060305020303" pitchFamily="18" charset="0"/>
            </a:rPr>
            <a:t>Nagarkar</a:t>
          </a:r>
          <a:r>
            <a:rPr lang="en-US" sz="1900" kern="1200" dirty="0">
              <a:latin typeface="Bell MT" panose="02020503060305020303" pitchFamily="18" charset="0"/>
            </a:rPr>
            <a:t> </a:t>
          </a:r>
          <a:endParaRPr lang="en-IN" sz="1900" kern="1200" dirty="0">
            <a:latin typeface="Bell MT" panose="02020503060305020303" pitchFamily="18" charset="0"/>
          </a:endParaRPr>
        </a:p>
      </dsp:txBody>
      <dsp:txXfrm>
        <a:off x="6027544" y="208482"/>
        <a:ext cx="4033183" cy="1260369"/>
      </dsp:txXfrm>
    </dsp:sp>
    <dsp:sp modelId="{1247DCCC-BF0B-4AD1-BF23-CB6A9068C26D}">
      <dsp:nvSpPr>
        <dsp:cNvPr id="0" name=""/>
        <dsp:cNvSpPr/>
      </dsp:nvSpPr>
      <dsp:spPr>
        <a:xfrm>
          <a:off x="5859495" y="26428"/>
          <a:ext cx="882258" cy="1323388"/>
        </a:xfrm>
        <a:prstGeom prst="rect">
          <a:avLst/>
        </a:prstGeom>
        <a:gradFill flip="none" rotWithShape="0">
          <a:gsLst>
            <a:gs pos="0">
              <a:schemeClr val="bg2">
                <a:lumMod val="50000"/>
                <a:tint val="66000"/>
                <a:satMod val="160000"/>
              </a:schemeClr>
            </a:gs>
            <a:gs pos="50000">
              <a:schemeClr val="bg2">
                <a:lumMod val="50000"/>
                <a:tint val="44500"/>
                <a:satMod val="160000"/>
              </a:schemeClr>
            </a:gs>
            <a:gs pos="100000">
              <a:schemeClr val="bg2">
                <a:lumMod val="5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7B604-9B0F-497D-A6E1-FE0EF465EDAD}">
      <dsp:nvSpPr>
        <dsp:cNvPr id="0" name=""/>
        <dsp:cNvSpPr/>
      </dsp:nvSpPr>
      <dsp:spPr>
        <a:xfrm>
          <a:off x="1656481" y="1795147"/>
          <a:ext cx="4033183" cy="1260369"/>
        </a:xfrm>
        <a:prstGeom prst="rect">
          <a:avLst/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691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ell MT" panose="02020503060305020303" pitchFamily="18" charset="0"/>
            </a:rPr>
            <a:t>Data Analysis</a:t>
          </a:r>
          <a:endParaRPr lang="en-IN" sz="2000" kern="1200" dirty="0">
            <a:latin typeface="Bell MT" panose="02020503060305020303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Bell MT" panose="02020503060305020303" pitchFamily="18" charset="0"/>
            </a:rPr>
            <a:t>Sammed </a:t>
          </a:r>
          <a:r>
            <a:rPr lang="en-US" sz="1900" kern="1200" dirty="0" err="1">
              <a:latin typeface="Bell MT" panose="02020503060305020303" pitchFamily="18" charset="0"/>
            </a:rPr>
            <a:t>Singalkar</a:t>
          </a:r>
          <a:endParaRPr lang="en-IN" sz="1900" kern="1200" dirty="0">
            <a:latin typeface="Bell MT" panose="02020503060305020303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Bell MT" panose="02020503060305020303" pitchFamily="18" charset="0"/>
            </a:rPr>
            <a:t>Sanket Raone</a:t>
          </a:r>
          <a:endParaRPr lang="en-IN" sz="1900" kern="1200" dirty="0">
            <a:latin typeface="Bell MT" panose="02020503060305020303" pitchFamily="18" charset="0"/>
          </a:endParaRPr>
        </a:p>
      </dsp:txBody>
      <dsp:txXfrm>
        <a:off x="1656481" y="1795147"/>
        <a:ext cx="4033183" cy="1260369"/>
      </dsp:txXfrm>
    </dsp:sp>
    <dsp:sp modelId="{80CFDE3B-F069-424C-9A9F-1F826004C06D}">
      <dsp:nvSpPr>
        <dsp:cNvPr id="0" name=""/>
        <dsp:cNvSpPr/>
      </dsp:nvSpPr>
      <dsp:spPr>
        <a:xfrm>
          <a:off x="1488432" y="1613094"/>
          <a:ext cx="882258" cy="1323388"/>
        </a:xfrm>
        <a:prstGeom prst="rect">
          <a:avLst/>
        </a:prstGeom>
        <a:gradFill flip="none" rotWithShape="0">
          <a:gsLst>
            <a:gs pos="0">
              <a:schemeClr val="bg2">
                <a:lumMod val="50000"/>
                <a:tint val="66000"/>
                <a:satMod val="160000"/>
              </a:schemeClr>
            </a:gs>
            <a:gs pos="50000">
              <a:schemeClr val="bg2">
                <a:lumMod val="50000"/>
                <a:tint val="44500"/>
                <a:satMod val="160000"/>
              </a:schemeClr>
            </a:gs>
            <a:gs pos="100000">
              <a:schemeClr val="bg2">
                <a:lumMod val="5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952DD-9547-4817-B772-8A3AE1DCE7F6}">
      <dsp:nvSpPr>
        <dsp:cNvPr id="0" name=""/>
        <dsp:cNvSpPr/>
      </dsp:nvSpPr>
      <dsp:spPr>
        <a:xfrm>
          <a:off x="6027544" y="1795147"/>
          <a:ext cx="4033183" cy="1260369"/>
        </a:xfrm>
        <a:prstGeom prst="rect">
          <a:avLst/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691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ell MT" panose="02020503060305020303" pitchFamily="18" charset="0"/>
            </a:rPr>
            <a:t>Front-End</a:t>
          </a:r>
          <a:endParaRPr lang="en-IN" sz="2000" kern="1200" dirty="0">
            <a:latin typeface="Bell MT" panose="02020503060305020303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Bell MT" panose="02020503060305020303" pitchFamily="18" charset="0"/>
            </a:rPr>
            <a:t>Sammed </a:t>
          </a:r>
          <a:r>
            <a:rPr lang="en-US" sz="1900" kern="1200" dirty="0" err="1">
              <a:latin typeface="Bell MT" panose="02020503060305020303" pitchFamily="18" charset="0"/>
            </a:rPr>
            <a:t>Singalkar</a:t>
          </a:r>
          <a:endParaRPr lang="en-IN" sz="1900" kern="1200" dirty="0">
            <a:latin typeface="Bell MT" panose="02020503060305020303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Bell MT" panose="02020503060305020303" pitchFamily="18" charset="0"/>
            </a:rPr>
            <a:t>Sakshi </a:t>
          </a:r>
          <a:r>
            <a:rPr lang="en-US" sz="1900" kern="1200" dirty="0" err="1">
              <a:latin typeface="Bell MT" panose="02020503060305020303" pitchFamily="18" charset="0"/>
            </a:rPr>
            <a:t>Nagarkar</a:t>
          </a:r>
          <a:endParaRPr lang="en-IN" sz="1900" kern="1200" dirty="0">
            <a:latin typeface="Bell MT" panose="02020503060305020303" pitchFamily="18" charset="0"/>
          </a:endParaRPr>
        </a:p>
      </dsp:txBody>
      <dsp:txXfrm>
        <a:off x="6027544" y="1795147"/>
        <a:ext cx="4033183" cy="1260369"/>
      </dsp:txXfrm>
    </dsp:sp>
    <dsp:sp modelId="{8E0E9EBC-7437-4702-A137-B0BE9ABDC0B2}">
      <dsp:nvSpPr>
        <dsp:cNvPr id="0" name=""/>
        <dsp:cNvSpPr/>
      </dsp:nvSpPr>
      <dsp:spPr>
        <a:xfrm>
          <a:off x="5859495" y="1613094"/>
          <a:ext cx="882258" cy="1323388"/>
        </a:xfrm>
        <a:prstGeom prst="rect">
          <a:avLst/>
        </a:prstGeom>
        <a:gradFill flip="none" rotWithShape="0">
          <a:gsLst>
            <a:gs pos="0">
              <a:schemeClr val="bg2">
                <a:lumMod val="50000"/>
                <a:tint val="66000"/>
                <a:satMod val="160000"/>
              </a:schemeClr>
            </a:gs>
            <a:gs pos="50000">
              <a:schemeClr val="bg2">
                <a:lumMod val="50000"/>
                <a:tint val="44500"/>
                <a:satMod val="160000"/>
              </a:schemeClr>
            </a:gs>
            <a:gs pos="100000">
              <a:schemeClr val="bg2">
                <a:lumMod val="5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8E7C6-3B4C-46A6-A15C-CEAE31DFB103}">
      <dsp:nvSpPr>
        <dsp:cNvPr id="0" name=""/>
        <dsp:cNvSpPr/>
      </dsp:nvSpPr>
      <dsp:spPr>
        <a:xfrm>
          <a:off x="1656481" y="3381813"/>
          <a:ext cx="4033183" cy="1260369"/>
        </a:xfrm>
        <a:prstGeom prst="rect">
          <a:avLst/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691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ell MT" panose="02020503060305020303" pitchFamily="18" charset="0"/>
            </a:rPr>
            <a:t>Connectivity</a:t>
          </a:r>
          <a:endParaRPr lang="en-IN" sz="2000" kern="1200" dirty="0">
            <a:latin typeface="Bell MT" panose="02020503060305020303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Bell MT" panose="02020503060305020303" pitchFamily="18" charset="0"/>
            </a:rPr>
            <a:t>Sammed </a:t>
          </a:r>
          <a:r>
            <a:rPr lang="en-US" sz="1900" kern="1200" dirty="0" err="1">
              <a:latin typeface="Bell MT" panose="02020503060305020303" pitchFamily="18" charset="0"/>
            </a:rPr>
            <a:t>Singalkar</a:t>
          </a:r>
          <a:endParaRPr lang="en-IN" sz="1900" kern="1200" dirty="0">
            <a:latin typeface="Bell MT" panose="02020503060305020303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Bell MT" panose="02020503060305020303" pitchFamily="18" charset="0"/>
            </a:rPr>
            <a:t>Sanket Raone</a:t>
          </a:r>
          <a:endParaRPr lang="en-IN" sz="1900" kern="1200" dirty="0">
            <a:latin typeface="Bell MT" panose="02020503060305020303" pitchFamily="18" charset="0"/>
          </a:endParaRPr>
        </a:p>
      </dsp:txBody>
      <dsp:txXfrm>
        <a:off x="1656481" y="3381813"/>
        <a:ext cx="4033183" cy="1260369"/>
      </dsp:txXfrm>
    </dsp:sp>
    <dsp:sp modelId="{2EA78DEB-2C24-4416-A6AD-E568A95D20C1}">
      <dsp:nvSpPr>
        <dsp:cNvPr id="0" name=""/>
        <dsp:cNvSpPr/>
      </dsp:nvSpPr>
      <dsp:spPr>
        <a:xfrm>
          <a:off x="1488432" y="3199759"/>
          <a:ext cx="882258" cy="1323388"/>
        </a:xfrm>
        <a:prstGeom prst="rect">
          <a:avLst/>
        </a:prstGeom>
        <a:gradFill flip="none" rotWithShape="0">
          <a:gsLst>
            <a:gs pos="0">
              <a:schemeClr val="bg2">
                <a:lumMod val="50000"/>
                <a:tint val="66000"/>
                <a:satMod val="160000"/>
              </a:schemeClr>
            </a:gs>
            <a:gs pos="50000">
              <a:schemeClr val="bg2">
                <a:lumMod val="50000"/>
                <a:tint val="44500"/>
                <a:satMod val="160000"/>
              </a:schemeClr>
            </a:gs>
            <a:gs pos="100000">
              <a:schemeClr val="bg2">
                <a:lumMod val="5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05A1B-73E1-4ED6-B4CF-3D0FA24D5312}">
      <dsp:nvSpPr>
        <dsp:cNvPr id="0" name=""/>
        <dsp:cNvSpPr/>
      </dsp:nvSpPr>
      <dsp:spPr>
        <a:xfrm>
          <a:off x="6027544" y="3381813"/>
          <a:ext cx="4033183" cy="1260369"/>
        </a:xfrm>
        <a:prstGeom prst="rect">
          <a:avLst/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691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ell MT" panose="02020503060305020303" pitchFamily="18" charset="0"/>
            </a:rPr>
            <a:t>Testing</a:t>
          </a:r>
          <a:endParaRPr lang="en-IN" sz="2000" kern="1200" dirty="0">
            <a:latin typeface="Bell MT" panose="02020503060305020303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Bell MT" panose="02020503060305020303" pitchFamily="18" charset="0"/>
            </a:rPr>
            <a:t>Sanket Raone</a:t>
          </a:r>
          <a:endParaRPr lang="en-IN" sz="1900" kern="1200" dirty="0">
            <a:latin typeface="Bell MT" panose="02020503060305020303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Bell MT" panose="02020503060305020303" pitchFamily="18" charset="0"/>
            </a:rPr>
            <a:t>Aditya </a:t>
          </a:r>
          <a:r>
            <a:rPr lang="en-US" sz="1900" kern="1200" dirty="0" err="1">
              <a:latin typeface="Bell MT" panose="02020503060305020303" pitchFamily="18" charset="0"/>
            </a:rPr>
            <a:t>Waykos</a:t>
          </a:r>
          <a:endParaRPr lang="en-IN" sz="1900" kern="1200" dirty="0">
            <a:latin typeface="Bell MT" panose="02020503060305020303" pitchFamily="18" charset="0"/>
          </a:endParaRPr>
        </a:p>
      </dsp:txBody>
      <dsp:txXfrm>
        <a:off x="6027544" y="3381813"/>
        <a:ext cx="4033183" cy="1260369"/>
      </dsp:txXfrm>
    </dsp:sp>
    <dsp:sp modelId="{00754C42-553C-49F4-87D0-FB24A9A47A03}">
      <dsp:nvSpPr>
        <dsp:cNvPr id="0" name=""/>
        <dsp:cNvSpPr/>
      </dsp:nvSpPr>
      <dsp:spPr>
        <a:xfrm>
          <a:off x="5859495" y="3199759"/>
          <a:ext cx="882258" cy="1323388"/>
        </a:xfrm>
        <a:prstGeom prst="rect">
          <a:avLst/>
        </a:prstGeom>
        <a:gradFill flip="none" rotWithShape="0">
          <a:gsLst>
            <a:gs pos="0">
              <a:schemeClr val="bg2">
                <a:lumMod val="50000"/>
                <a:tint val="66000"/>
                <a:satMod val="160000"/>
              </a:schemeClr>
            </a:gs>
            <a:gs pos="50000">
              <a:schemeClr val="bg2">
                <a:lumMod val="50000"/>
                <a:tint val="44500"/>
                <a:satMod val="160000"/>
              </a:schemeClr>
            </a:gs>
            <a:gs pos="100000">
              <a:schemeClr val="bg2">
                <a:lumMod val="5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38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864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60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05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10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36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35411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3600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8539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3A5CE-C684-42F3-9630-6994CE326A51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788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0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964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08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9053-E1DD-4959-BC7A-C98D3D2614DC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arallélogramme 14">
            <a:extLst>
              <a:ext uri="{FF2B5EF4-FFF2-40B4-BE49-F238E27FC236}">
                <a16:creationId xmlns:a16="http://schemas.microsoft.com/office/drawing/2014/main" id="{7EDBDDF9-60BE-451C-A399-FF625417E0AE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860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C849-F1D8-4230-9F2F-9250D675BB2A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arallélogramme 14">
            <a:extLst>
              <a:ext uri="{FF2B5EF4-FFF2-40B4-BE49-F238E27FC236}">
                <a16:creationId xmlns:a16="http://schemas.microsoft.com/office/drawing/2014/main" id="{CF774C3C-AFDA-4B60-83A4-8E26C7B82FD5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08F772-7E48-4B42-9C84-6B16E0D8C450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43F4C-9F9D-4648-AC60-9160409E35DF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Connecteur droit 19">
            <a:extLst>
              <a:ext uri="{FF2B5EF4-FFF2-40B4-BE49-F238E27FC236}">
                <a16:creationId xmlns:a16="http://schemas.microsoft.com/office/drawing/2014/main" id="{B59E5463-A839-48BF-A11E-AA59F7FD1F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9">
            <a:extLst>
              <a:ext uri="{FF2B5EF4-FFF2-40B4-BE49-F238E27FC236}">
                <a16:creationId xmlns:a16="http://schemas.microsoft.com/office/drawing/2014/main" id="{8C656FB1-6436-4F81-9985-1BE8662AD5A7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9">
            <a:extLst>
              <a:ext uri="{FF2B5EF4-FFF2-40B4-BE49-F238E27FC236}">
                <a16:creationId xmlns:a16="http://schemas.microsoft.com/office/drawing/2014/main" id="{B81CBE96-1954-4EC9-BC49-D7EF8FF6BC9E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2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6700-360D-4474-9946-7580E8968658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10B93-38D0-47E0-B070-0ECE4316F424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40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arallélogramme 14">
            <a:extLst>
              <a:ext uri="{FF2B5EF4-FFF2-40B4-BE49-F238E27FC236}">
                <a16:creationId xmlns:a16="http://schemas.microsoft.com/office/drawing/2014/main" id="{3CFC1655-77EA-44C7-B76C-BE27A77FD800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5D7C2D-3B3D-48C4-BB45-18551B43E91C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704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06" r:id="rId19"/>
    <p:sldLayoutId id="2147483708" r:id="rId20"/>
    <p:sldLayoutId id="2147483719" r:id="rId21"/>
    <p:sldLayoutId id="2147483721" r:id="rId22"/>
    <p:sldLayoutId id="2147483726" r:id="rId23"/>
    <p:sldLayoutId id="2147483722" r:id="rId2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1" b="5151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399" y="-43479"/>
            <a:ext cx="5385314" cy="33931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Century Schoolbook" panose="02040604050505020304" pitchFamily="18" charset="0"/>
              </a:rPr>
              <a:t>Laptop Price Prediction System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3702627"/>
            <a:ext cx="4928458" cy="1005892"/>
          </a:xfrm>
        </p:spPr>
        <p:txBody>
          <a:bodyPr>
            <a:normAutofit/>
          </a:bodyPr>
          <a:lstStyle/>
          <a:p>
            <a:r>
              <a:rPr lang="en-US" sz="2000" b="1" cap="none" dirty="0">
                <a:latin typeface="Bell MT" panose="02020503060305020303" pitchFamily="18" charset="0"/>
              </a:rPr>
              <a:t>  </a:t>
            </a:r>
            <a:r>
              <a:rPr lang="en-US" sz="2000" b="1" u="sng" cap="none" dirty="0">
                <a:solidFill>
                  <a:schemeClr val="tx1"/>
                </a:solidFill>
                <a:latin typeface="Bell MT" panose="02020503060305020303" pitchFamily="18" charset="0"/>
              </a:rPr>
              <a:t>Project guide : </a:t>
            </a:r>
          </a:p>
          <a:p>
            <a:r>
              <a:rPr lang="en-US" sz="20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		</a:t>
            </a:r>
            <a:r>
              <a:rPr lang="en-US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Mrs. Sunita M. Dol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57D85E91-B8C8-4233-9FA8-4FBEADBCB440}"/>
              </a:ext>
            </a:extLst>
          </p:cNvPr>
          <p:cNvSpPr txBox="1">
            <a:spLocks/>
          </p:cNvSpPr>
          <p:nvPr/>
        </p:nvSpPr>
        <p:spPr>
          <a:xfrm>
            <a:off x="6784571" y="4698220"/>
            <a:ext cx="4928458" cy="215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000" b="1" u="sng" cap="none" dirty="0">
                <a:solidFill>
                  <a:schemeClr val="tx1"/>
                </a:solidFill>
                <a:latin typeface="Bell MT" panose="02020503060305020303" pitchFamily="18" charset="0"/>
              </a:rPr>
              <a:t>Members : </a:t>
            </a:r>
          </a:p>
          <a:p>
            <a:pPr>
              <a:spcBef>
                <a:spcPts val="800"/>
              </a:spcBef>
            </a:pPr>
            <a:r>
              <a:rPr lang="en-US" sz="2000" b="1" cap="none" dirty="0">
                <a:solidFill>
                  <a:schemeClr val="tx1"/>
                </a:solidFill>
                <a:latin typeface="Bell MT" panose="02020503060305020303" pitchFamily="18" charset="0"/>
              </a:rPr>
              <a:t>		</a:t>
            </a:r>
            <a:r>
              <a:rPr lang="en-US" sz="2000" b="1" cap="none" dirty="0">
                <a:solidFill>
                  <a:schemeClr val="tx1"/>
                </a:solidFill>
                <a:latin typeface="Footlight MT Light" panose="0204060206030A020304" pitchFamily="18" charset="0"/>
              </a:rPr>
              <a:t>Aditya </a:t>
            </a:r>
            <a:r>
              <a:rPr lang="en-US" sz="2000" b="1" cap="none" dirty="0" err="1">
                <a:solidFill>
                  <a:schemeClr val="tx1"/>
                </a:solidFill>
                <a:latin typeface="Footlight MT Light" panose="0204060206030A020304" pitchFamily="18" charset="0"/>
              </a:rPr>
              <a:t>Waykos</a:t>
            </a:r>
            <a:r>
              <a:rPr lang="en-US" sz="2000" b="1" cap="none" dirty="0">
                <a:solidFill>
                  <a:schemeClr val="tx1"/>
                </a:solidFill>
                <a:latin typeface="Footlight MT Light" panose="0204060206030A020304" pitchFamily="18" charset="0"/>
              </a:rPr>
              <a:t>(57)</a:t>
            </a:r>
          </a:p>
          <a:p>
            <a:pPr>
              <a:spcBef>
                <a:spcPts val="800"/>
              </a:spcBef>
            </a:pPr>
            <a:r>
              <a:rPr lang="en-US" sz="2000" b="1" cap="none" dirty="0">
                <a:solidFill>
                  <a:schemeClr val="tx1"/>
                </a:solidFill>
                <a:latin typeface="Footlight MT Light" panose="0204060206030A020304" pitchFamily="18" charset="0"/>
              </a:rPr>
              <a:t>		Sanket Raone (56)</a:t>
            </a:r>
          </a:p>
          <a:p>
            <a:pPr>
              <a:spcBef>
                <a:spcPts val="800"/>
              </a:spcBef>
            </a:pPr>
            <a:r>
              <a:rPr lang="en-US" sz="2000" b="1" cap="none" dirty="0">
                <a:solidFill>
                  <a:schemeClr val="tx1"/>
                </a:solidFill>
                <a:latin typeface="Footlight MT Light" panose="0204060206030A020304" pitchFamily="18" charset="0"/>
              </a:rPr>
              <a:t>		Sammed </a:t>
            </a:r>
            <a:r>
              <a:rPr lang="en-US" sz="2000" b="1" cap="none" dirty="0" err="1">
                <a:solidFill>
                  <a:schemeClr val="tx1"/>
                </a:solidFill>
                <a:latin typeface="Footlight MT Light" panose="0204060206030A020304" pitchFamily="18" charset="0"/>
              </a:rPr>
              <a:t>Singalkar</a:t>
            </a:r>
            <a:r>
              <a:rPr lang="en-US" sz="2000" b="1" cap="none" dirty="0">
                <a:solidFill>
                  <a:schemeClr val="tx1"/>
                </a:solidFill>
                <a:latin typeface="Footlight MT Light" panose="0204060206030A020304" pitchFamily="18" charset="0"/>
              </a:rPr>
              <a:t>(58)</a:t>
            </a:r>
          </a:p>
          <a:p>
            <a:pPr>
              <a:spcBef>
                <a:spcPts val="800"/>
              </a:spcBef>
            </a:pPr>
            <a:r>
              <a:rPr lang="en-US" sz="2000" b="1" cap="none" dirty="0">
                <a:solidFill>
                  <a:schemeClr val="tx1"/>
                </a:solidFill>
                <a:latin typeface="Footlight MT Light" panose="0204060206030A020304" pitchFamily="18" charset="0"/>
              </a:rPr>
              <a:t>		Sakshi </a:t>
            </a:r>
            <a:r>
              <a:rPr lang="en-US" sz="2000" b="1" cap="none" dirty="0" err="1">
                <a:solidFill>
                  <a:schemeClr val="tx1"/>
                </a:solidFill>
                <a:latin typeface="Footlight MT Light" panose="0204060206030A020304" pitchFamily="18" charset="0"/>
              </a:rPr>
              <a:t>Nagarkar</a:t>
            </a:r>
            <a:r>
              <a:rPr lang="en-US" sz="2000" b="1" cap="none" dirty="0">
                <a:solidFill>
                  <a:schemeClr val="tx1"/>
                </a:solidFill>
                <a:latin typeface="Footlight MT Light" panose="0204060206030A020304" pitchFamily="18" charset="0"/>
              </a:rPr>
              <a:t>(59)</a:t>
            </a:r>
          </a:p>
          <a:p>
            <a:endParaRPr lang="en-US" b="1" cap="none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" y="1660124"/>
            <a:ext cx="5069150" cy="21769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500" dirty="0"/>
              <a:t>BACKGROUND</a:t>
            </a:r>
            <a:r>
              <a:rPr lang="en-US" sz="5400" dirty="0"/>
              <a:t>  </a:t>
            </a:r>
            <a:br>
              <a:rPr lang="en-US" sz="5400" dirty="0"/>
            </a:br>
            <a:r>
              <a:rPr lang="en-US" sz="5400" dirty="0"/>
              <a:t>OF  </a:t>
            </a:r>
            <a:r>
              <a:rPr lang="en-US" sz="5000" dirty="0"/>
              <a:t>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016" y="806847"/>
            <a:ext cx="5699465" cy="5244307"/>
          </a:xfrm>
        </p:spPr>
        <p:txBody>
          <a:bodyPr anchor="t">
            <a:normAutofit/>
          </a:bodyPr>
          <a:lstStyle/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Many People Facing problem in choosing and buying a laptop online or offline</a:t>
            </a:r>
          </a:p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It might be confusion how much we should have to spend on the particular specified laptop.</a:t>
            </a:r>
          </a:p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Different brands have their different price range for same specifications .</a:t>
            </a:r>
          </a:p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f any user wants to buy a laptop then our website will provide them a tentative price of laptop according to the their configuration requirements.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23B569E-3145-46BB-AE29-273B5256D0D7}"/>
              </a:ext>
            </a:extLst>
          </p:cNvPr>
          <p:cNvSpPr txBox="1"/>
          <p:nvPr/>
        </p:nvSpPr>
        <p:spPr>
          <a:xfrm>
            <a:off x="967656" y="215193"/>
            <a:ext cx="9445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SYSTEM ARCHITECTURE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</a:t>
            </a:r>
            <a:r>
              <a:rPr lang="en-US" sz="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.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 </a:t>
            </a:r>
            <a:endParaRPr lang="en-IN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C7282D30-2272-4B20-966B-5545B39318BF}"/>
              </a:ext>
            </a:extLst>
          </p:cNvPr>
          <p:cNvSpPr/>
          <p:nvPr/>
        </p:nvSpPr>
        <p:spPr>
          <a:xfrm>
            <a:off x="4431501" y="1580489"/>
            <a:ext cx="3331382" cy="1768835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BFB619-3FE6-4A7C-B165-18CF4345B7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r="25146"/>
          <a:stretch/>
        </p:blipFill>
        <p:spPr>
          <a:xfrm>
            <a:off x="5684039" y="1701994"/>
            <a:ext cx="981076" cy="9123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0342CC-1BF7-419F-B436-D4616E3FB474}"/>
              </a:ext>
            </a:extLst>
          </p:cNvPr>
          <p:cNvSpPr txBox="1"/>
          <p:nvPr/>
        </p:nvSpPr>
        <p:spPr>
          <a:xfrm>
            <a:off x="4850240" y="2653469"/>
            <a:ext cx="260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Cleaning &amp; Feature Selection</a:t>
            </a:r>
            <a:endParaRPr lang="en-IN" dirty="0"/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A5E0A45E-CDD6-441C-B1ED-B61089D0EC1F}"/>
              </a:ext>
            </a:extLst>
          </p:cNvPr>
          <p:cNvSpPr/>
          <p:nvPr/>
        </p:nvSpPr>
        <p:spPr>
          <a:xfrm>
            <a:off x="1040602" y="1578788"/>
            <a:ext cx="3043230" cy="1768833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53951957-A5C9-49C6-9769-A5F6ECF1DF61}"/>
              </a:ext>
            </a:extLst>
          </p:cNvPr>
          <p:cNvSpPr/>
          <p:nvPr/>
        </p:nvSpPr>
        <p:spPr>
          <a:xfrm>
            <a:off x="8184352" y="3959270"/>
            <a:ext cx="3043230" cy="1795235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05C6CA2-E999-47B4-AA73-C790D98A5EE4}"/>
              </a:ext>
            </a:extLst>
          </p:cNvPr>
          <p:cNvSpPr/>
          <p:nvPr/>
        </p:nvSpPr>
        <p:spPr>
          <a:xfrm>
            <a:off x="8191507" y="1578788"/>
            <a:ext cx="3043230" cy="1795235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1213099D-BC16-410E-8DFE-A8A83F2058F3}"/>
              </a:ext>
            </a:extLst>
          </p:cNvPr>
          <p:cNvSpPr/>
          <p:nvPr/>
        </p:nvSpPr>
        <p:spPr>
          <a:xfrm>
            <a:off x="4439840" y="3972469"/>
            <a:ext cx="3331382" cy="1768835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E35E7D81-0DBD-4C3A-BDB4-37C7B26C55B8}"/>
              </a:ext>
            </a:extLst>
          </p:cNvPr>
          <p:cNvSpPr/>
          <p:nvPr/>
        </p:nvSpPr>
        <p:spPr>
          <a:xfrm>
            <a:off x="957263" y="3972469"/>
            <a:ext cx="3126569" cy="1768833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ECB6C9-2435-4AA8-BA12-C1B1893507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9" t="5149" r="6423" b="12380"/>
          <a:stretch/>
        </p:blipFill>
        <p:spPr>
          <a:xfrm>
            <a:off x="1883564" y="1671540"/>
            <a:ext cx="1457325" cy="8562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5A09FE-0C1A-435E-8E07-DEDE6E24E6C5}"/>
              </a:ext>
            </a:extLst>
          </p:cNvPr>
          <p:cNvSpPr txBox="1"/>
          <p:nvPr/>
        </p:nvSpPr>
        <p:spPr>
          <a:xfrm>
            <a:off x="1603767" y="2875132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Gathering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F71B7B-E53B-4E20-BF8A-2EDE58F23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647" y="1671540"/>
            <a:ext cx="2052640" cy="11095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B73148-BBD2-4A04-831B-78DB17A57258}"/>
              </a:ext>
            </a:extLst>
          </p:cNvPr>
          <p:cNvSpPr txBox="1"/>
          <p:nvPr/>
        </p:nvSpPr>
        <p:spPr>
          <a:xfrm>
            <a:off x="8732041" y="2879690"/>
            <a:ext cx="229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Splitting Test-Train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400EFE-C5D6-4D02-861B-F539269FE3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6" t="17106" r="8282" b="8709"/>
          <a:stretch/>
        </p:blipFill>
        <p:spPr>
          <a:xfrm>
            <a:off x="8486772" y="4028701"/>
            <a:ext cx="2543179" cy="10952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859532-2506-4C3A-BB48-7E1445B8D656}"/>
              </a:ext>
            </a:extLst>
          </p:cNvPr>
          <p:cNvSpPr txBox="1"/>
          <p:nvPr/>
        </p:nvSpPr>
        <p:spPr>
          <a:xfrm>
            <a:off x="8651079" y="5267761"/>
            <a:ext cx="20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models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64A342-A201-4BEF-8CF2-9F0977FD57B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2" t="18838" r="20975" b="39517"/>
          <a:stretch/>
        </p:blipFill>
        <p:spPr>
          <a:xfrm>
            <a:off x="5395908" y="4028701"/>
            <a:ext cx="1402567" cy="11373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AB6C927-BA8D-46E7-BFDC-BE9816F6923D}"/>
              </a:ext>
            </a:extLst>
          </p:cNvPr>
          <p:cNvSpPr txBox="1"/>
          <p:nvPr/>
        </p:nvSpPr>
        <p:spPr>
          <a:xfrm>
            <a:off x="4735116" y="5171696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 on Cleaned Data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4122AAC-6247-4CD7-8F3A-4B4E3A824B1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4" t="8674" r="7334" b="8674"/>
          <a:stretch/>
        </p:blipFill>
        <p:spPr>
          <a:xfrm>
            <a:off x="2063937" y="4058882"/>
            <a:ext cx="1096579" cy="10621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D1212C-5D43-4B54-8C47-117DD7BB35B5}"/>
              </a:ext>
            </a:extLst>
          </p:cNvPr>
          <p:cNvSpPr txBox="1"/>
          <p:nvPr/>
        </p:nvSpPr>
        <p:spPr>
          <a:xfrm>
            <a:off x="1603767" y="5329067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Prediction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087AEF-B492-4E54-9759-F17461003B53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>
            <a:off x="4083832" y="2463205"/>
            <a:ext cx="347669" cy="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684CDE-9499-4C96-9BDA-5713A6233C7F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7762883" y="2464907"/>
            <a:ext cx="428624" cy="11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C68CEB-343A-4B11-B5DF-A98F6CE083E3}"/>
              </a:ext>
            </a:extLst>
          </p:cNvPr>
          <p:cNvCxnSpPr>
            <a:stCxn id="15" idx="2"/>
          </p:cNvCxnSpPr>
          <p:nvPr/>
        </p:nvCxnSpPr>
        <p:spPr>
          <a:xfrm>
            <a:off x="9713122" y="3374023"/>
            <a:ext cx="11910" cy="638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4979F0-B5F6-470C-9CAF-081523B2F084}"/>
              </a:ext>
            </a:extLst>
          </p:cNvPr>
          <p:cNvCxnSpPr>
            <a:stCxn id="14" idx="1"/>
            <a:endCxn id="16" idx="3"/>
          </p:cNvCxnSpPr>
          <p:nvPr/>
        </p:nvCxnSpPr>
        <p:spPr>
          <a:xfrm flipH="1" flipV="1">
            <a:off x="7771222" y="4856887"/>
            <a:ext cx="413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0A21E0-7521-4EE0-BE96-4E8B25440157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 flipV="1">
            <a:off x="4083832" y="4856886"/>
            <a:ext cx="356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56" y="437672"/>
            <a:ext cx="8936114" cy="956122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METHODOLOGY ( WORKING )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</a:t>
            </a:r>
            <a:r>
              <a:rPr lang="en-US" sz="1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.</a:t>
            </a:r>
            <a:endParaRPr lang="en-IN" sz="1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87486B4-05B3-45FC-BF81-49776585B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300988"/>
              </p:ext>
            </p:extLst>
          </p:nvPr>
        </p:nvGraphicFramePr>
        <p:xfrm>
          <a:off x="569165" y="1779463"/>
          <a:ext cx="9629192" cy="441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76036072-D137-4867-94E4-7298C67D3C4F}"/>
              </a:ext>
            </a:extLst>
          </p:cNvPr>
          <p:cNvSpPr txBox="1">
            <a:spLocks/>
          </p:cNvSpPr>
          <p:nvPr/>
        </p:nvSpPr>
        <p:spPr>
          <a:xfrm>
            <a:off x="1103472" y="219559"/>
            <a:ext cx="10360501" cy="1223963"/>
          </a:xfrm>
          <a:prstGeom prst="rect">
            <a:avLst/>
          </a:prstGeom>
          <a:noFill/>
          <a:ln w="38100" cap="rnd" cmpd="dbl" algn="ctr">
            <a:noFill/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TECHNOLOGY STACK </a:t>
            </a:r>
            <a:r>
              <a:rPr lang="en-US" sz="1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.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F73B4B2-AE7A-4139-B663-FC0554146A09}"/>
              </a:ext>
            </a:extLst>
          </p:cNvPr>
          <p:cNvSpPr txBox="1">
            <a:spLocks/>
          </p:cNvSpPr>
          <p:nvPr/>
        </p:nvSpPr>
        <p:spPr>
          <a:xfrm>
            <a:off x="760878" y="1701800"/>
            <a:ext cx="50827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n w="0">
                  <a:solidFill>
                    <a:srgbClr val="84009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   Back-End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B4010FB-BB43-421E-8871-C18C5EA38558}"/>
              </a:ext>
            </a:extLst>
          </p:cNvPr>
          <p:cNvSpPr txBox="1">
            <a:spLocks/>
          </p:cNvSpPr>
          <p:nvPr/>
        </p:nvSpPr>
        <p:spPr>
          <a:xfrm>
            <a:off x="6369608" y="1739122"/>
            <a:ext cx="508274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n w="3175">
                  <a:solidFill>
                    <a:srgbClr val="84009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  Front-End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69C7B892-D236-40EB-91CA-0AD80DF83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023014"/>
              </p:ext>
            </p:extLst>
          </p:nvPr>
        </p:nvGraphicFramePr>
        <p:xfrm>
          <a:off x="6188464" y="2717800"/>
          <a:ext cx="5078677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A642E5-A55B-4CE6-AF52-01F6755569F3}"/>
              </a:ext>
            </a:extLst>
          </p:cNvPr>
          <p:cNvCxnSpPr>
            <a:cxnSpLocks/>
          </p:cNvCxnSpPr>
          <p:nvPr/>
        </p:nvCxnSpPr>
        <p:spPr>
          <a:xfrm flipH="1">
            <a:off x="6081576" y="1700808"/>
            <a:ext cx="12188" cy="49200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56233683-C69B-4A1B-9155-EB32F89C6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715678"/>
              </p:ext>
            </p:extLst>
          </p:nvPr>
        </p:nvGraphicFramePr>
        <p:xfrm>
          <a:off x="644485" y="2708920"/>
          <a:ext cx="5078677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0491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6029E67-DAA1-41B3-BD4C-DA7F48E5FD02}"/>
              </a:ext>
            </a:extLst>
          </p:cNvPr>
          <p:cNvSpPr txBox="1"/>
          <p:nvPr/>
        </p:nvSpPr>
        <p:spPr>
          <a:xfrm>
            <a:off x="1469253" y="180976"/>
            <a:ext cx="88451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Plan  For  Next  2  Months</a:t>
            </a:r>
            <a:endParaRPr lang="en-IN" sz="4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59006C3C-5FC8-43F7-919D-B2C54E27E3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964103"/>
              </p:ext>
            </p:extLst>
          </p:nvPr>
        </p:nvGraphicFramePr>
        <p:xfrm>
          <a:off x="996868" y="1273856"/>
          <a:ext cx="10198264" cy="5353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71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8801C6-666D-4B22-BEF1-FB16B261FA22}"/>
              </a:ext>
            </a:extLst>
          </p:cNvPr>
          <p:cNvSpPr txBox="1"/>
          <p:nvPr/>
        </p:nvSpPr>
        <p:spPr>
          <a:xfrm>
            <a:off x="1583293" y="270130"/>
            <a:ext cx="10201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i="0" u="sng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Work </a:t>
            </a:r>
            <a:r>
              <a:rPr lang="en-US" sz="4500" b="1" u="sng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D</a:t>
            </a:r>
            <a:r>
              <a:rPr lang="en-US" sz="4500" b="1" i="0" u="sng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istribution &amp;</a:t>
            </a:r>
          </a:p>
          <a:p>
            <a:pPr algn="r"/>
            <a:r>
              <a:rPr lang="en-US" sz="4500" b="1" i="0" u="sng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Plan among Students  </a:t>
            </a:r>
            <a:endParaRPr lang="en-IN" sz="4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07F3CCB-FA14-47D4-BFEB-12A46D827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543254"/>
              </p:ext>
            </p:extLst>
          </p:nvPr>
        </p:nvGraphicFramePr>
        <p:xfrm>
          <a:off x="214888" y="1931758"/>
          <a:ext cx="11549161" cy="466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9DB58E4-9F7F-46B3-B57B-6B00921727A7}"/>
              </a:ext>
            </a:extLst>
          </p:cNvPr>
          <p:cNvGrpSpPr/>
          <p:nvPr/>
        </p:nvGrpSpPr>
        <p:grpSpPr>
          <a:xfrm>
            <a:off x="1757774" y="2432478"/>
            <a:ext cx="5123895" cy="3568212"/>
            <a:chOff x="1757774" y="2432478"/>
            <a:chExt cx="5123895" cy="3568212"/>
          </a:xfrm>
        </p:grpSpPr>
        <p:sp>
          <p:nvSpPr>
            <p:cNvPr id="3" name="Ribbon: Tilted Up 2">
              <a:extLst>
                <a:ext uri="{FF2B5EF4-FFF2-40B4-BE49-F238E27FC236}">
                  <a16:creationId xmlns:a16="http://schemas.microsoft.com/office/drawing/2014/main" id="{FB1164E3-F832-4CBF-BDEF-1C2881040C64}"/>
                </a:ext>
              </a:extLst>
            </p:cNvPr>
            <p:cNvSpPr/>
            <p:nvPr/>
          </p:nvSpPr>
          <p:spPr>
            <a:xfrm>
              <a:off x="1757774" y="2432478"/>
              <a:ext cx="754602" cy="387042"/>
            </a:xfrm>
            <a:prstGeom prst="ribbon2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ibbon: Tilted Up 6">
              <a:extLst>
                <a:ext uri="{FF2B5EF4-FFF2-40B4-BE49-F238E27FC236}">
                  <a16:creationId xmlns:a16="http://schemas.microsoft.com/office/drawing/2014/main" id="{482972FB-949A-4148-BCAE-87849A8B0DDD}"/>
                </a:ext>
              </a:extLst>
            </p:cNvPr>
            <p:cNvSpPr/>
            <p:nvPr/>
          </p:nvSpPr>
          <p:spPr>
            <a:xfrm>
              <a:off x="1759249" y="4023063"/>
              <a:ext cx="754602" cy="387042"/>
            </a:xfrm>
            <a:prstGeom prst="ribbon2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ibbon: Tilted Up 8">
              <a:extLst>
                <a:ext uri="{FF2B5EF4-FFF2-40B4-BE49-F238E27FC236}">
                  <a16:creationId xmlns:a16="http://schemas.microsoft.com/office/drawing/2014/main" id="{0E82FA35-54F5-417E-A3EA-EFE215D438AB}"/>
                </a:ext>
              </a:extLst>
            </p:cNvPr>
            <p:cNvSpPr/>
            <p:nvPr/>
          </p:nvSpPr>
          <p:spPr>
            <a:xfrm>
              <a:off x="1757774" y="5613648"/>
              <a:ext cx="754602" cy="387042"/>
            </a:xfrm>
            <a:prstGeom prst="ribbon2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ibbon: Tilted Up 9">
              <a:extLst>
                <a:ext uri="{FF2B5EF4-FFF2-40B4-BE49-F238E27FC236}">
                  <a16:creationId xmlns:a16="http://schemas.microsoft.com/office/drawing/2014/main" id="{CC350549-694C-49F1-B756-E46B800B3064}"/>
                </a:ext>
              </a:extLst>
            </p:cNvPr>
            <p:cNvSpPr/>
            <p:nvPr/>
          </p:nvSpPr>
          <p:spPr>
            <a:xfrm>
              <a:off x="6127067" y="2432478"/>
              <a:ext cx="754602" cy="387042"/>
            </a:xfrm>
            <a:prstGeom prst="ribbon2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ibbon: Tilted Up 10">
              <a:extLst>
                <a:ext uri="{FF2B5EF4-FFF2-40B4-BE49-F238E27FC236}">
                  <a16:creationId xmlns:a16="http://schemas.microsoft.com/office/drawing/2014/main" id="{D8BF102F-FBFC-4E60-A30F-68B1504F3658}"/>
                </a:ext>
              </a:extLst>
            </p:cNvPr>
            <p:cNvSpPr/>
            <p:nvPr/>
          </p:nvSpPr>
          <p:spPr>
            <a:xfrm>
              <a:off x="6127067" y="4023063"/>
              <a:ext cx="754602" cy="387042"/>
            </a:xfrm>
            <a:prstGeom prst="ribbon2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ibbon: Tilted Up 11">
              <a:extLst>
                <a:ext uri="{FF2B5EF4-FFF2-40B4-BE49-F238E27FC236}">
                  <a16:creationId xmlns:a16="http://schemas.microsoft.com/office/drawing/2014/main" id="{C6DB88EA-503B-4E88-9C03-ED4565351C27}"/>
                </a:ext>
              </a:extLst>
            </p:cNvPr>
            <p:cNvSpPr/>
            <p:nvPr/>
          </p:nvSpPr>
          <p:spPr>
            <a:xfrm>
              <a:off x="6127067" y="5613648"/>
              <a:ext cx="754602" cy="387042"/>
            </a:xfrm>
            <a:prstGeom prst="ribbon2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1605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057" y="758952"/>
            <a:ext cx="10058400" cy="3892168"/>
          </a:xfr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US" sz="10000" b="1" dirty="0">
                <a:ln w="0"/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Pos="36000" dist="3810" dir="5400000" sy="-90000" algn="bl" rotWithShape="0"/>
                </a:effectLst>
                <a:latin typeface="+mj-lt"/>
              </a:rPr>
              <a:t>T</a:t>
            </a:r>
            <a:r>
              <a:rPr lang="en-US" sz="7500" b="1" dirty="0">
                <a:ln w="0"/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Pos="36000" dist="3810" dir="5400000" sy="-90000" algn="bl" rotWithShape="0"/>
                </a:effectLst>
                <a:latin typeface="+mj-lt"/>
              </a:rPr>
              <a:t>HANK</a:t>
            </a:r>
            <a:r>
              <a:rPr lang="en-US" sz="10000" b="1" dirty="0">
                <a:ln w="0"/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Pos="36000" dist="3810" dir="5400000" sy="-90000" algn="bl" rotWithShape="0"/>
                </a:effectLst>
                <a:latin typeface="+mj-lt"/>
              </a:rPr>
              <a:t> Y</a:t>
            </a:r>
            <a:r>
              <a:rPr lang="en-US" sz="7500" b="1" dirty="0">
                <a:ln w="0"/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Pos="36000" dist="3810" dir="5400000" sy="-90000" algn="bl" rotWithShape="0"/>
                </a:effectLst>
                <a:latin typeface="+mj-lt"/>
              </a:rPr>
              <a:t>OU</a:t>
            </a:r>
            <a:r>
              <a:rPr lang="en-US" sz="10000" b="1" dirty="0">
                <a:ln w="0"/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Pos="36000" dist="3810" dir="5400000" sy="-90000" algn="bl" rotWithShape="0"/>
                </a:effectLst>
                <a:latin typeface="+mj-lt"/>
              </a:rPr>
              <a:t> </a:t>
            </a:r>
            <a:r>
              <a:rPr lang="en-US" sz="8000" b="1" dirty="0">
                <a:ln w="0"/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Pos="36000" dist="3810" dir="5400000" sy="-90000" algn="bl" rotWithShape="0"/>
                </a:effectLst>
                <a:latin typeface="+mj-lt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</TotalTime>
  <Words>314</Words>
  <Application>Microsoft Office PowerPoint</Application>
  <PresentationFormat>Widescreen</PresentationFormat>
  <Paragraphs>73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Aparajita</vt:lpstr>
      <vt:lpstr>Arial</vt:lpstr>
      <vt:lpstr>Bell MT</vt:lpstr>
      <vt:lpstr>Berlin Sans FB</vt:lpstr>
      <vt:lpstr>Bookman Old Style</vt:lpstr>
      <vt:lpstr>Calibri</vt:lpstr>
      <vt:lpstr>Century Schoolbook</vt:lpstr>
      <vt:lpstr>Footlight MT Light</vt:lpstr>
      <vt:lpstr>Imprint MT Shadow</vt:lpstr>
      <vt:lpstr>Trebuchet MS</vt:lpstr>
      <vt:lpstr>Wingdings 3</vt:lpstr>
      <vt:lpstr>Facet</vt:lpstr>
      <vt:lpstr>Laptop Price Prediction System</vt:lpstr>
      <vt:lpstr>BACKGROUND   OF  PROJECT</vt:lpstr>
      <vt:lpstr>PowerPoint Presentation</vt:lpstr>
      <vt:lpstr> METHODOLOGY ( WORKING ) .</vt:lpstr>
      <vt:lpstr>PowerPoint Presentation</vt:lpstr>
      <vt:lpstr>PowerPoint Presentation</vt:lpstr>
      <vt:lpstr>PowerPoint Presentation</vt:lpstr>
      <vt:lpstr>THANK YOU 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 Prediction System</dc:title>
  <dc:creator>Sanket Raone</dc:creator>
  <cp:lastModifiedBy>Sanket Raone</cp:lastModifiedBy>
  <cp:revision>15</cp:revision>
  <dcterms:created xsi:type="dcterms:W3CDTF">2022-04-28T19:48:31Z</dcterms:created>
  <dcterms:modified xsi:type="dcterms:W3CDTF">2022-04-29T14:20:26Z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