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2" r:id="rId4"/>
    <p:sldId id="261" r:id="rId5"/>
    <p:sldId id="260" r:id="rId6"/>
    <p:sldId id="259" r:id="rId7"/>
    <p:sldId id="274" r:id="rId9"/>
    <p:sldId id="258" r:id="rId10"/>
    <p:sldId id="257" r:id="rId11"/>
    <p:sldId id="289" r:id="rId12"/>
    <p:sldId id="290" r:id="rId13"/>
    <p:sldId id="292" r:id="rId14"/>
    <p:sldId id="293" r:id="rId15"/>
    <p:sldId id="294" r:id="rId16"/>
    <p:sldId id="295" r:id="rId17"/>
    <p:sldId id="296" r:id="rId18"/>
    <p:sldId id="297" r:id="rId19"/>
    <p:sldId id="298" r:id="rId20"/>
    <p:sldId id="299" r:id="rId21"/>
    <p:sldId id="263" r:id="rId22"/>
    <p:sldId id="264" r:id="rId23"/>
    <p:sldId id="28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117" y="463550"/>
            <a:ext cx="10943167" cy="1082675"/>
          </a:xfrm>
        </p:spPr>
        <p:txBody>
          <a:bodyPr/>
          <a:lstStyle/>
          <a:p>
            <a:r>
              <a:rPr lang="en-US" sz="4400" b="1" dirty="0">
                <a:solidFill>
                  <a:schemeClr val="tx1"/>
                </a:solidFill>
              </a:rPr>
              <a:t>EV Charging Assistance</a:t>
            </a:r>
            <a:endParaRPr lang="en-US" sz="4400" b="1" dirty="0">
              <a:solidFill>
                <a:schemeClr val="tx1"/>
              </a:solidFill>
            </a:endParaRPr>
          </a:p>
        </p:txBody>
      </p:sp>
      <p:sp>
        <p:nvSpPr>
          <p:cNvPr id="3" name="Subtitle 2"/>
          <p:cNvSpPr>
            <a:spLocks noGrp="1"/>
          </p:cNvSpPr>
          <p:nvPr>
            <p:ph type="subTitle" idx="1"/>
          </p:nvPr>
        </p:nvSpPr>
        <p:spPr>
          <a:xfrm>
            <a:off x="630343" y="2784475"/>
            <a:ext cx="10949517" cy="1752600"/>
          </a:xfrm>
        </p:spPr>
        <p:txBody>
          <a:bodyPr/>
          <a:lstStyle/>
          <a:p>
            <a:pPr algn="l"/>
            <a:r>
              <a:rPr lang="en-US" sz="2800" b="1">
                <a:solidFill>
                  <a:schemeClr val="tx1"/>
                </a:solidFill>
              </a:rPr>
              <a:t>Project Manager</a:t>
            </a:r>
            <a:r>
              <a:rPr lang="en-US" sz="2800">
                <a:solidFill>
                  <a:schemeClr val="tx1"/>
                </a:solidFill>
              </a:rPr>
              <a:t>		210943120086_Saurabh Phadnis          </a:t>
            </a:r>
            <a:endParaRPr lang="en-US" sz="2800">
              <a:solidFill>
                <a:schemeClr val="tx1"/>
              </a:solidFill>
            </a:endParaRPr>
          </a:p>
          <a:p>
            <a:pPr algn="l"/>
            <a:endParaRPr lang="en-US" sz="2800">
              <a:solidFill>
                <a:schemeClr val="tx1"/>
              </a:solidFill>
            </a:endParaRPr>
          </a:p>
          <a:p>
            <a:pPr algn="l"/>
            <a:r>
              <a:rPr lang="en-US" sz="2800" b="1">
                <a:solidFill>
                  <a:schemeClr val="tx1"/>
                </a:solidFill>
              </a:rPr>
              <a:t>Member 1</a:t>
            </a:r>
            <a:r>
              <a:rPr lang="en-US" sz="2800">
                <a:solidFill>
                  <a:schemeClr val="tx1"/>
                </a:solidFill>
              </a:rPr>
              <a:t> 			         210943120079_Sanket Repale</a:t>
            </a:r>
            <a:endParaRPr lang="en-US" sz="2800">
              <a:solidFill>
                <a:schemeClr val="tx1"/>
              </a:solidFill>
            </a:endParaRPr>
          </a:p>
          <a:p>
            <a:pPr algn="l"/>
            <a:endParaRPr lang="en-US" sz="2800">
              <a:solidFill>
                <a:schemeClr val="tx1"/>
              </a:solidFill>
            </a:endParaRPr>
          </a:p>
          <a:p>
            <a:pPr algn="l"/>
            <a:r>
              <a:rPr lang="en-US" sz="2800" b="1">
                <a:solidFill>
                  <a:schemeClr val="tx1"/>
                </a:solidFill>
                <a:sym typeface="+mn-ea"/>
              </a:rPr>
              <a:t>Member 2	</a:t>
            </a:r>
            <a:r>
              <a:rPr lang="en-US" sz="2800">
                <a:solidFill>
                  <a:schemeClr val="tx1"/>
                </a:solidFill>
                <a:sym typeface="+mn-ea"/>
              </a:rPr>
              <a:t>		         </a:t>
            </a:r>
            <a:r>
              <a:rPr lang="en-US" sz="2800">
                <a:solidFill>
                  <a:schemeClr val="tx1"/>
                </a:solidFill>
              </a:rPr>
              <a:t>210943120091_Nagesh Shinde         </a:t>
            </a:r>
            <a:endParaRPr lang="en-US" sz="2800">
              <a:solidFill>
                <a:schemeClr val="tx1"/>
              </a:solidFill>
            </a:endParaRPr>
          </a:p>
          <a:p>
            <a:pPr algn="l"/>
            <a:endParaRPr lang="en-US" sz="2800">
              <a:solidFill>
                <a:schemeClr val="tx1"/>
              </a:solidFill>
              <a:sym typeface="+mn-ea"/>
            </a:endParaRPr>
          </a:p>
          <a:p>
            <a:pPr algn="l"/>
            <a:r>
              <a:rPr lang="en-US" sz="2800" b="1">
                <a:solidFill>
                  <a:schemeClr val="tx1"/>
                </a:solidFill>
                <a:sym typeface="+mn-ea"/>
              </a:rPr>
              <a:t>Member 3 	</a:t>
            </a:r>
            <a:r>
              <a:rPr lang="en-US" sz="2800">
                <a:solidFill>
                  <a:schemeClr val="tx1"/>
                </a:solidFill>
                <a:sym typeface="+mn-ea"/>
              </a:rPr>
              <a:t>		         </a:t>
            </a:r>
            <a:r>
              <a:rPr lang="en-US" sz="2800">
                <a:solidFill>
                  <a:schemeClr val="tx1"/>
                </a:solidFill>
              </a:rPr>
              <a:t>210943120057_Mugdha Shinde  </a:t>
            </a:r>
            <a:endParaRPr lang="en-US" sz="2800">
              <a:solidFill>
                <a:schemeClr val="tx1"/>
              </a:solidFill>
            </a:endParaRPr>
          </a:p>
        </p:txBody>
      </p:sp>
      <p:sp>
        <p:nvSpPr>
          <p:cNvPr id="4" name="Text Box 3"/>
          <p:cNvSpPr txBox="1"/>
          <p:nvPr/>
        </p:nvSpPr>
        <p:spPr>
          <a:xfrm>
            <a:off x="4841558" y="2105660"/>
            <a:ext cx="2508250" cy="521970"/>
          </a:xfrm>
          <a:prstGeom prst="rect">
            <a:avLst/>
          </a:prstGeom>
          <a:noFill/>
        </p:spPr>
        <p:txBody>
          <a:bodyPr wrap="none" rtlCol="0">
            <a:spAutoFit/>
          </a:bodyPr>
          <a:lstStyle/>
          <a:p>
            <a:pPr algn="ctr"/>
            <a:r>
              <a:rPr lang="en-US" sz="2800" b="1">
                <a:solidFill>
                  <a:schemeClr val="tx1"/>
                </a:solidFill>
              </a:rPr>
              <a:t>GROUP NO. 6</a:t>
            </a:r>
            <a:endParaRPr lang="en-US" sz="2800"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Output of project</a:t>
            </a:r>
            <a:endParaRPr lang="en-US" b="1"/>
          </a:p>
        </p:txBody>
      </p:sp>
      <p:sp>
        <p:nvSpPr>
          <p:cNvPr id="7" name="Text Box 6"/>
          <p:cNvSpPr txBox="1"/>
          <p:nvPr/>
        </p:nvSpPr>
        <p:spPr>
          <a:xfrm>
            <a:off x="791210" y="904875"/>
            <a:ext cx="5346065" cy="460375"/>
          </a:xfrm>
          <a:prstGeom prst="rect">
            <a:avLst/>
          </a:prstGeom>
          <a:noFill/>
        </p:spPr>
        <p:txBody>
          <a:bodyPr wrap="none" rtlCol="0">
            <a:spAutoFit/>
          </a:bodyPr>
          <a:p>
            <a:pPr algn="l"/>
            <a:r>
              <a:rPr lang="en-US" sz="2400" b="1"/>
              <a:t>Charging Station Registration Form</a:t>
            </a:r>
            <a:endParaRPr lang="en-US" sz="2400" b="1"/>
          </a:p>
        </p:txBody>
      </p:sp>
      <p:pic>
        <p:nvPicPr>
          <p:cNvPr id="5" name="Content Placeholder 4" descr="Charging Station Registration Form"/>
          <p:cNvPicPr>
            <a:picLocks noChangeAspect="1"/>
          </p:cNvPicPr>
          <p:nvPr>
            <p:ph idx="1"/>
          </p:nvPr>
        </p:nvPicPr>
        <p:blipFill>
          <a:blip r:embed="rId1"/>
          <a:srcRect t="11846" b="4051"/>
          <a:stretch>
            <a:fillRect/>
          </a:stretch>
        </p:blipFill>
        <p:spPr>
          <a:xfrm>
            <a:off x="791210" y="1496060"/>
            <a:ext cx="9706610" cy="4717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17"/>
            <a:ext cx="10972800" cy="1143000"/>
          </a:xfrm>
        </p:spPr>
        <p:txBody>
          <a:bodyPr/>
          <a:lstStyle/>
          <a:p>
            <a:r>
              <a:rPr lang="en-US" b="1"/>
              <a:t>Output of project</a:t>
            </a:r>
            <a:endParaRPr lang="en-US" b="1"/>
          </a:p>
        </p:txBody>
      </p:sp>
      <p:pic>
        <p:nvPicPr>
          <p:cNvPr id="5" name="Content Placeholder 4" descr="Admin Page"/>
          <p:cNvPicPr>
            <a:picLocks noChangeAspect="1"/>
          </p:cNvPicPr>
          <p:nvPr>
            <p:ph idx="1"/>
          </p:nvPr>
        </p:nvPicPr>
        <p:blipFill>
          <a:blip r:embed="rId1"/>
          <a:stretch>
            <a:fillRect/>
          </a:stretch>
        </p:blipFill>
        <p:spPr>
          <a:xfrm>
            <a:off x="802640" y="1205230"/>
            <a:ext cx="9907905" cy="5065395"/>
          </a:xfrm>
          <a:prstGeom prst="rect">
            <a:avLst/>
          </a:prstGeom>
        </p:spPr>
      </p:pic>
      <p:sp>
        <p:nvSpPr>
          <p:cNvPr id="6" name="Text Box 5"/>
          <p:cNvSpPr txBox="1"/>
          <p:nvPr/>
        </p:nvSpPr>
        <p:spPr>
          <a:xfrm>
            <a:off x="719455" y="744855"/>
            <a:ext cx="1943735" cy="460375"/>
          </a:xfrm>
          <a:prstGeom prst="rect">
            <a:avLst/>
          </a:prstGeom>
          <a:noFill/>
        </p:spPr>
        <p:txBody>
          <a:bodyPr wrap="none" rtlCol="0">
            <a:spAutoFit/>
          </a:bodyPr>
          <a:p>
            <a:pPr algn="l"/>
            <a:r>
              <a:rPr lang="en-US" sz="2400" b="1"/>
              <a:t>Admin Page</a:t>
            </a:r>
            <a:endParaRPr 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40017"/>
            <a:ext cx="10972800" cy="1143000"/>
          </a:xfrm>
        </p:spPr>
        <p:txBody>
          <a:bodyPr/>
          <a:lstStyle/>
          <a:p>
            <a:r>
              <a:rPr lang="en-US" b="1"/>
              <a:t>Output of project</a:t>
            </a:r>
            <a:endParaRPr lang="en-US" b="1"/>
          </a:p>
        </p:txBody>
      </p:sp>
      <p:pic>
        <p:nvPicPr>
          <p:cNvPr id="6" name="Content Placeholder 5" descr="Manage Customers Page"/>
          <p:cNvPicPr>
            <a:picLocks noChangeAspect="1"/>
          </p:cNvPicPr>
          <p:nvPr>
            <p:ph idx="1"/>
          </p:nvPr>
        </p:nvPicPr>
        <p:blipFill>
          <a:blip r:embed="rId1"/>
          <a:srcRect t="11705" b="10308"/>
          <a:stretch>
            <a:fillRect/>
          </a:stretch>
        </p:blipFill>
        <p:spPr>
          <a:xfrm>
            <a:off x="747395" y="1588770"/>
            <a:ext cx="10094595" cy="4662805"/>
          </a:xfrm>
          <a:prstGeom prst="rect">
            <a:avLst/>
          </a:prstGeom>
        </p:spPr>
      </p:pic>
      <p:sp>
        <p:nvSpPr>
          <p:cNvPr id="7" name="Text Box 6"/>
          <p:cNvSpPr txBox="1"/>
          <p:nvPr/>
        </p:nvSpPr>
        <p:spPr>
          <a:xfrm>
            <a:off x="609600" y="773430"/>
            <a:ext cx="3807460" cy="460375"/>
          </a:xfrm>
          <a:prstGeom prst="rect">
            <a:avLst/>
          </a:prstGeom>
          <a:noFill/>
        </p:spPr>
        <p:txBody>
          <a:bodyPr wrap="none" rtlCol="0">
            <a:spAutoFit/>
          </a:bodyPr>
          <a:p>
            <a:pPr algn="l"/>
            <a:r>
              <a:rPr lang="en-US" sz="2400" b="1"/>
              <a:t>Manage Customers Page</a:t>
            </a:r>
            <a:endParaRPr 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29552"/>
            <a:ext cx="10972800" cy="1143000"/>
          </a:xfrm>
        </p:spPr>
        <p:txBody>
          <a:bodyPr/>
          <a:lstStyle/>
          <a:p>
            <a:r>
              <a:rPr lang="en-US" b="1"/>
              <a:t>Output of project</a:t>
            </a:r>
            <a:endParaRPr lang="en-US" b="1"/>
          </a:p>
        </p:txBody>
      </p:sp>
      <p:pic>
        <p:nvPicPr>
          <p:cNvPr id="5" name="Content Placeholder 4" descr="Manage Operations in Admin"/>
          <p:cNvPicPr>
            <a:picLocks noChangeAspect="1"/>
          </p:cNvPicPr>
          <p:nvPr>
            <p:ph idx="1"/>
          </p:nvPr>
        </p:nvPicPr>
        <p:blipFill>
          <a:blip r:embed="rId1"/>
          <a:srcRect t="11423" b="8359"/>
          <a:stretch>
            <a:fillRect/>
          </a:stretch>
        </p:blipFill>
        <p:spPr>
          <a:xfrm>
            <a:off x="727075" y="1409700"/>
            <a:ext cx="10027285" cy="4786630"/>
          </a:xfrm>
          <a:prstGeom prst="rect">
            <a:avLst/>
          </a:prstGeom>
        </p:spPr>
      </p:pic>
      <p:sp>
        <p:nvSpPr>
          <p:cNvPr id="6" name="Text Box 5"/>
          <p:cNvSpPr txBox="1"/>
          <p:nvPr/>
        </p:nvSpPr>
        <p:spPr>
          <a:xfrm>
            <a:off x="609600" y="787400"/>
            <a:ext cx="4669155" cy="460375"/>
          </a:xfrm>
          <a:prstGeom prst="rect">
            <a:avLst/>
          </a:prstGeom>
          <a:noFill/>
        </p:spPr>
        <p:txBody>
          <a:bodyPr wrap="none" rtlCol="0">
            <a:spAutoFit/>
          </a:bodyPr>
          <a:p>
            <a:pPr algn="l"/>
            <a:r>
              <a:rPr lang="en-US" sz="2400" b="1"/>
              <a:t>Manage </a:t>
            </a:r>
            <a:r>
              <a:rPr lang="en-IN" altLang="en-US" sz="2400" b="1"/>
              <a:t>Charging Station Page</a:t>
            </a:r>
            <a:endParaRPr lang="en-IN"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lstStyle/>
          <a:p>
            <a:r>
              <a:rPr lang="en-US" b="1"/>
              <a:t>Output of project</a:t>
            </a:r>
            <a:endParaRPr lang="en-US" b="1"/>
          </a:p>
        </p:txBody>
      </p:sp>
      <p:sp>
        <p:nvSpPr>
          <p:cNvPr id="6" name="Text Box 5"/>
          <p:cNvSpPr txBox="1"/>
          <p:nvPr/>
        </p:nvSpPr>
        <p:spPr>
          <a:xfrm>
            <a:off x="609600" y="787400"/>
            <a:ext cx="2418715" cy="460375"/>
          </a:xfrm>
          <a:prstGeom prst="rect">
            <a:avLst/>
          </a:prstGeom>
          <a:noFill/>
        </p:spPr>
        <p:txBody>
          <a:bodyPr wrap="none" rtlCol="0">
            <a:spAutoFit/>
          </a:bodyPr>
          <a:p>
            <a:pPr algn="l"/>
            <a:r>
              <a:rPr sz="2400" b="1"/>
              <a:t>Customer Page</a:t>
            </a:r>
            <a:endParaRPr sz="2400" b="1"/>
          </a:p>
        </p:txBody>
      </p:sp>
      <p:pic>
        <p:nvPicPr>
          <p:cNvPr id="3" name="Content Placeholder 2" descr="Customer Page"/>
          <p:cNvPicPr>
            <a:picLocks noChangeAspect="1"/>
          </p:cNvPicPr>
          <p:nvPr>
            <p:ph idx="1"/>
          </p:nvPr>
        </p:nvPicPr>
        <p:blipFill>
          <a:blip r:embed="rId1"/>
          <a:stretch>
            <a:fillRect/>
          </a:stretch>
        </p:blipFill>
        <p:spPr>
          <a:xfrm>
            <a:off x="609600" y="1374775"/>
            <a:ext cx="9887585"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lstStyle/>
          <a:p>
            <a:r>
              <a:rPr lang="en-US" b="1"/>
              <a:t>Output of project</a:t>
            </a:r>
            <a:endParaRPr lang="en-US" b="1"/>
          </a:p>
        </p:txBody>
      </p:sp>
      <p:sp>
        <p:nvSpPr>
          <p:cNvPr id="6" name="Text Box 5"/>
          <p:cNvSpPr txBox="1"/>
          <p:nvPr/>
        </p:nvSpPr>
        <p:spPr>
          <a:xfrm>
            <a:off x="609600" y="787400"/>
            <a:ext cx="3804920" cy="460375"/>
          </a:xfrm>
          <a:prstGeom prst="rect">
            <a:avLst/>
          </a:prstGeom>
          <a:noFill/>
        </p:spPr>
        <p:txBody>
          <a:bodyPr wrap="none" rtlCol="0">
            <a:spAutoFit/>
          </a:bodyPr>
          <a:p>
            <a:pPr algn="l"/>
            <a:r>
              <a:rPr sz="2400" b="1"/>
              <a:t>List of Charging Stations</a:t>
            </a:r>
            <a:endParaRPr sz="2400" b="1"/>
          </a:p>
        </p:txBody>
      </p:sp>
      <p:pic>
        <p:nvPicPr>
          <p:cNvPr id="5" name="Content Placeholder 4" descr="List of Charging Stations"/>
          <p:cNvPicPr>
            <a:picLocks noChangeAspect="1"/>
          </p:cNvPicPr>
          <p:nvPr>
            <p:ph idx="1"/>
          </p:nvPr>
        </p:nvPicPr>
        <p:blipFill>
          <a:blip r:embed="rId1"/>
          <a:srcRect t="11269" b="6064"/>
          <a:stretch>
            <a:fillRect/>
          </a:stretch>
        </p:blipFill>
        <p:spPr>
          <a:xfrm>
            <a:off x="800100" y="1401445"/>
            <a:ext cx="9697720" cy="4841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lstStyle/>
          <a:p>
            <a:r>
              <a:rPr lang="en-US" b="1"/>
              <a:t>Output of project</a:t>
            </a:r>
            <a:endParaRPr lang="en-US" b="1"/>
          </a:p>
        </p:txBody>
      </p:sp>
      <p:sp>
        <p:nvSpPr>
          <p:cNvPr id="6" name="Text Box 5"/>
          <p:cNvSpPr txBox="1"/>
          <p:nvPr/>
        </p:nvSpPr>
        <p:spPr>
          <a:xfrm>
            <a:off x="609600" y="787400"/>
            <a:ext cx="4030980" cy="460375"/>
          </a:xfrm>
          <a:prstGeom prst="rect">
            <a:avLst/>
          </a:prstGeom>
          <a:noFill/>
        </p:spPr>
        <p:txBody>
          <a:bodyPr wrap="none" rtlCol="0">
            <a:spAutoFit/>
          </a:bodyPr>
          <a:p>
            <a:pPr algn="l"/>
            <a:r>
              <a:rPr sz="2400" b="1"/>
              <a:t>List of Appointments Page</a:t>
            </a:r>
            <a:endParaRPr sz="2400" b="1"/>
          </a:p>
        </p:txBody>
      </p:sp>
      <p:pic>
        <p:nvPicPr>
          <p:cNvPr id="3" name="Content Placeholder 2" descr="List of Appointments Page"/>
          <p:cNvPicPr>
            <a:picLocks noChangeAspect="1"/>
          </p:cNvPicPr>
          <p:nvPr>
            <p:ph idx="1"/>
          </p:nvPr>
        </p:nvPicPr>
        <p:blipFill>
          <a:blip r:embed="rId1"/>
          <a:srcRect t="12141" b="12423"/>
          <a:stretch>
            <a:fillRect/>
          </a:stretch>
        </p:blipFill>
        <p:spPr>
          <a:xfrm>
            <a:off x="581660" y="1390015"/>
            <a:ext cx="9916160" cy="4594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lstStyle/>
          <a:p>
            <a:r>
              <a:rPr lang="en-US" b="1"/>
              <a:t>Output of project</a:t>
            </a:r>
            <a:endParaRPr lang="en-US" b="1"/>
          </a:p>
        </p:txBody>
      </p:sp>
      <p:sp>
        <p:nvSpPr>
          <p:cNvPr id="6" name="Text Box 5"/>
          <p:cNvSpPr txBox="1"/>
          <p:nvPr/>
        </p:nvSpPr>
        <p:spPr>
          <a:xfrm>
            <a:off x="609600" y="787400"/>
            <a:ext cx="4110990" cy="460375"/>
          </a:xfrm>
          <a:prstGeom prst="rect">
            <a:avLst/>
          </a:prstGeom>
          <a:noFill/>
        </p:spPr>
        <p:txBody>
          <a:bodyPr wrap="none" rtlCol="0">
            <a:spAutoFit/>
          </a:bodyPr>
          <a:p>
            <a:pPr algn="l"/>
            <a:r>
              <a:rPr sz="2400" b="1"/>
              <a:t>Edit Customer Profile Page</a:t>
            </a:r>
            <a:endParaRPr sz="2400" b="1"/>
          </a:p>
        </p:txBody>
      </p:sp>
      <p:pic>
        <p:nvPicPr>
          <p:cNvPr id="5" name="Content Placeholder 4" descr="Edit Customer Profile Page"/>
          <p:cNvPicPr>
            <a:picLocks noChangeAspect="1"/>
          </p:cNvPicPr>
          <p:nvPr>
            <p:ph idx="1"/>
          </p:nvPr>
        </p:nvPicPr>
        <p:blipFill>
          <a:blip r:embed="rId1"/>
          <a:srcRect t="11859" b="4910"/>
          <a:stretch>
            <a:fillRect/>
          </a:stretch>
        </p:blipFill>
        <p:spPr>
          <a:xfrm>
            <a:off x="862965" y="1518285"/>
            <a:ext cx="9634855" cy="4754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lstStyle/>
          <a:p>
            <a:r>
              <a:rPr lang="en-US" b="1"/>
              <a:t>Output of project</a:t>
            </a:r>
            <a:endParaRPr lang="en-US" b="1"/>
          </a:p>
        </p:txBody>
      </p:sp>
      <p:sp>
        <p:nvSpPr>
          <p:cNvPr id="6" name="Text Box 5"/>
          <p:cNvSpPr txBox="1"/>
          <p:nvPr/>
        </p:nvSpPr>
        <p:spPr>
          <a:xfrm>
            <a:off x="609600" y="787400"/>
            <a:ext cx="2671445" cy="460375"/>
          </a:xfrm>
          <a:prstGeom prst="rect">
            <a:avLst/>
          </a:prstGeom>
          <a:noFill/>
        </p:spPr>
        <p:txBody>
          <a:bodyPr wrap="none" rtlCol="0">
            <a:spAutoFit/>
          </a:bodyPr>
          <a:p>
            <a:pPr algn="l"/>
            <a:r>
              <a:rPr sz="2400" b="1"/>
              <a:t>Vehicle List Page</a:t>
            </a:r>
            <a:endParaRPr sz="2400" b="1"/>
          </a:p>
        </p:txBody>
      </p:sp>
      <p:pic>
        <p:nvPicPr>
          <p:cNvPr id="5" name="Content Placeholder 4" descr="Vehicle List Page"/>
          <p:cNvPicPr>
            <a:picLocks noChangeAspect="1"/>
          </p:cNvPicPr>
          <p:nvPr>
            <p:ph idx="1"/>
          </p:nvPr>
        </p:nvPicPr>
        <p:blipFill>
          <a:blip r:embed="rId1"/>
          <a:stretch>
            <a:fillRect/>
          </a:stretch>
        </p:blipFill>
        <p:spPr>
          <a:xfrm>
            <a:off x="748030" y="1403985"/>
            <a:ext cx="9735185"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Output of project</a:t>
            </a:r>
            <a:endParaRPr lang="en-US" b="1"/>
          </a:p>
        </p:txBody>
      </p:sp>
      <p:pic>
        <p:nvPicPr>
          <p:cNvPr id="4" name="Content Placeholder 3" descr="Powerstation Page"/>
          <p:cNvPicPr>
            <a:picLocks noChangeAspect="1"/>
          </p:cNvPicPr>
          <p:nvPr>
            <p:ph idx="1"/>
          </p:nvPr>
        </p:nvPicPr>
        <p:blipFill>
          <a:blip r:embed="rId1"/>
          <a:srcRect t="11423" r="1255" b="4179"/>
          <a:stretch>
            <a:fillRect/>
          </a:stretch>
        </p:blipFill>
        <p:spPr>
          <a:xfrm>
            <a:off x="720090" y="1395730"/>
            <a:ext cx="10039985" cy="5017770"/>
          </a:xfrm>
          <a:prstGeom prst="rect">
            <a:avLst/>
          </a:prstGeom>
        </p:spPr>
      </p:pic>
      <p:sp>
        <p:nvSpPr>
          <p:cNvPr id="6" name="Text Box 5"/>
          <p:cNvSpPr txBox="1"/>
          <p:nvPr/>
        </p:nvSpPr>
        <p:spPr>
          <a:xfrm>
            <a:off x="720090" y="855345"/>
            <a:ext cx="3864610" cy="460375"/>
          </a:xfrm>
          <a:prstGeom prst="rect">
            <a:avLst/>
          </a:prstGeom>
          <a:noFill/>
        </p:spPr>
        <p:txBody>
          <a:bodyPr wrap="square" rtlCol="0">
            <a:spAutoFit/>
          </a:bodyPr>
          <a:p>
            <a:r>
              <a:rPr lang="en-US" sz="2400" b="1"/>
              <a:t>Powerstation Page</a:t>
            </a:r>
            <a:endParaRPr 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Description</a:t>
            </a:r>
            <a:endParaRPr lang="en-US" b="1"/>
          </a:p>
        </p:txBody>
      </p:sp>
      <p:sp>
        <p:nvSpPr>
          <p:cNvPr id="4" name="Text Box 3"/>
          <p:cNvSpPr txBox="1"/>
          <p:nvPr/>
        </p:nvSpPr>
        <p:spPr>
          <a:xfrm>
            <a:off x="761365" y="1487170"/>
            <a:ext cx="9733280" cy="4523105"/>
          </a:xfrm>
          <a:prstGeom prst="rect">
            <a:avLst/>
          </a:prstGeom>
          <a:noFill/>
        </p:spPr>
        <p:txBody>
          <a:bodyPr wrap="square" rtlCol="0">
            <a:spAutoFit/>
          </a:bodyPr>
          <a:lstStyle/>
          <a:p>
            <a:pPr marL="342900" indent="-342900">
              <a:buFont typeface="Wingdings" panose="05000000000000000000" charset="0"/>
              <a:buChar char="§"/>
            </a:pPr>
            <a:r>
              <a:rPr lang="en-US" sz="2400"/>
              <a:t>EV Charging Station Assistance project enables user to locate nearby EV charging stations.</a:t>
            </a:r>
            <a:endParaRPr lang="en-US" sz="2400"/>
          </a:p>
          <a:p>
            <a:pPr indent="0">
              <a:buFont typeface="Wingdings" panose="05000000000000000000" charset="0"/>
              <a:buNone/>
            </a:pPr>
            <a:endParaRPr lang="en-US" sz="2400"/>
          </a:p>
          <a:p>
            <a:pPr marL="342900" indent="-342900">
              <a:buFont typeface="Wingdings" panose="05000000000000000000" charset="0"/>
              <a:buChar char="§"/>
            </a:pPr>
            <a:r>
              <a:rPr lang="en-US" sz="2400"/>
              <a:t>Also it allows user to book an appointment by considering availability of time slots.</a:t>
            </a:r>
            <a:endParaRPr lang="en-US" sz="2400"/>
          </a:p>
          <a:p>
            <a:pPr indent="0">
              <a:buFont typeface="Wingdings" panose="05000000000000000000" charset="0"/>
              <a:buNone/>
            </a:pPr>
            <a:endParaRPr lang="en-US" sz="2400"/>
          </a:p>
          <a:p>
            <a:pPr marL="342900" indent="-342900">
              <a:buFont typeface="Wingdings" panose="05000000000000000000" charset="0"/>
              <a:buChar char="§"/>
            </a:pPr>
            <a:r>
              <a:rPr lang="en-US" sz="2400"/>
              <a:t>This app helps station managers to register their stations and services to reach maximum customers.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This project is completed by using technologies like Springboot, React and MySQL</a:t>
            </a:r>
            <a:endParaRPr lang="en-US" sz="2400"/>
          </a:p>
          <a:p>
            <a:pPr marL="342900" indent="-342900"/>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10" y="186690"/>
            <a:ext cx="10972800" cy="582613"/>
          </a:xfrm>
        </p:spPr>
        <p:txBody>
          <a:bodyPr/>
          <a:lstStyle/>
          <a:p>
            <a:br>
              <a:rPr lang="en-US" b="1">
                <a:sym typeface="+mn-ea"/>
              </a:rPr>
            </a:br>
            <a:r>
              <a:rPr lang="en-US" b="1">
                <a:sym typeface="+mn-ea"/>
              </a:rPr>
              <a:t>Output of project</a:t>
            </a:r>
            <a:br>
              <a:rPr lang="en-US" b="1"/>
            </a:br>
            <a:endParaRPr lang="en-US" b="1"/>
          </a:p>
        </p:txBody>
      </p:sp>
      <p:pic>
        <p:nvPicPr>
          <p:cNvPr id="4" name="Content Placeholder 3" descr="About Us Page"/>
          <p:cNvPicPr>
            <a:picLocks noChangeAspect="1"/>
          </p:cNvPicPr>
          <p:nvPr>
            <p:ph idx="1"/>
          </p:nvPr>
        </p:nvPicPr>
        <p:blipFill>
          <a:blip r:embed="rId1"/>
          <a:srcRect t="11987" r="1096" b="4462"/>
          <a:stretch>
            <a:fillRect/>
          </a:stretch>
        </p:blipFill>
        <p:spPr>
          <a:xfrm>
            <a:off x="609600" y="1409700"/>
            <a:ext cx="10316845" cy="4994275"/>
          </a:xfrm>
          <a:prstGeom prst="rect">
            <a:avLst/>
          </a:prstGeom>
        </p:spPr>
      </p:pic>
      <p:sp>
        <p:nvSpPr>
          <p:cNvPr id="6" name="Text Box 5"/>
          <p:cNvSpPr txBox="1"/>
          <p:nvPr/>
        </p:nvSpPr>
        <p:spPr>
          <a:xfrm>
            <a:off x="609600" y="769620"/>
            <a:ext cx="2350135" cy="460375"/>
          </a:xfrm>
          <a:prstGeom prst="rect">
            <a:avLst/>
          </a:prstGeom>
          <a:noFill/>
        </p:spPr>
        <p:txBody>
          <a:bodyPr wrap="none" rtlCol="0">
            <a:spAutoFit/>
          </a:bodyPr>
          <a:p>
            <a:r>
              <a:rPr lang="en-US" sz="2400" b="1"/>
              <a:t>About Us Page</a:t>
            </a:r>
            <a:endParaRPr 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a:t>Conclusion</a:t>
            </a:r>
            <a:endParaRPr lang="en-US" b="1"/>
          </a:p>
        </p:txBody>
      </p:sp>
      <p:sp>
        <p:nvSpPr>
          <p:cNvPr id="5" name="Text Box 4"/>
          <p:cNvSpPr txBox="1"/>
          <p:nvPr/>
        </p:nvSpPr>
        <p:spPr>
          <a:xfrm>
            <a:off x="1451610" y="1210945"/>
            <a:ext cx="9404350" cy="4523105"/>
          </a:xfrm>
          <a:prstGeom prst="rect">
            <a:avLst/>
          </a:prstGeom>
          <a:noFill/>
        </p:spPr>
        <p:txBody>
          <a:bodyPr wrap="square" rtlCol="0">
            <a:spAutoFit/>
          </a:bodyPr>
          <a:p>
            <a:pPr algn="just">
              <a:lnSpc>
                <a:spcPct val="150000"/>
              </a:lnSpc>
            </a:pPr>
            <a:r>
              <a:rPr lang="en-US" sz="2400"/>
              <a:t>	With some great features and functionalities, we expect to get many electric vehicles on the market in the future. The rising demand for EVs increases the need for charging stations and charging station assistance  apps also. So to create such an app to meet users’ expectations and win the competition, we should look forward to integrate basic functionalities used in this app with user friendly interface and much more features which are discussed within future scope of this documentation.</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97790" y="2460625"/>
            <a:ext cx="11361420" cy="1568450"/>
          </a:xfrm>
          <a:prstGeom prst="rect">
            <a:avLst/>
          </a:prstGeom>
          <a:noFill/>
        </p:spPr>
        <p:txBody>
          <a:bodyPr wrap="square" rtlCol="0">
            <a:spAutoFit/>
          </a:bodyPr>
          <a:lstStyle/>
          <a:p>
            <a:pPr algn="ctr"/>
            <a:r>
              <a:rPr lang="en-US" sz="9600" b="1"/>
              <a:t>THANK YOU</a:t>
            </a:r>
            <a:endParaRPr lang="en-US" sz="9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Need of project</a:t>
            </a:r>
            <a:endParaRPr lang="en-US" b="1"/>
          </a:p>
        </p:txBody>
      </p:sp>
      <p:sp>
        <p:nvSpPr>
          <p:cNvPr id="4" name="Text Box 3"/>
          <p:cNvSpPr txBox="1"/>
          <p:nvPr/>
        </p:nvSpPr>
        <p:spPr>
          <a:xfrm>
            <a:off x="884555" y="1836420"/>
            <a:ext cx="9578975" cy="2676525"/>
          </a:xfrm>
          <a:prstGeom prst="rect">
            <a:avLst/>
          </a:prstGeom>
          <a:noFill/>
        </p:spPr>
        <p:txBody>
          <a:bodyPr wrap="square" rtlCol="0">
            <a:spAutoFit/>
          </a:bodyPr>
          <a:lstStyle/>
          <a:p>
            <a:pPr marL="342900" indent="-342900">
              <a:buFont typeface="Wingdings" panose="05000000000000000000" charset="0"/>
              <a:buChar char="§"/>
            </a:pPr>
            <a:r>
              <a:rPr lang="en-US" sz="2400"/>
              <a:t>In current situation customer only get to know about location of nearby charging stations.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Customer needs to stay in queue in order get their EV charged.</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Charging stations which are located away from prime areas get affected because customers are unaware about their existence.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Flowchart</a:t>
            </a:r>
            <a:endParaRPr lang="en-US" b="1"/>
          </a:p>
        </p:txBody>
      </p:sp>
      <p:pic>
        <p:nvPicPr>
          <p:cNvPr id="5" name="Content Placeholder 4" descr="FlowChart"/>
          <p:cNvPicPr>
            <a:picLocks noChangeAspect="1"/>
          </p:cNvPicPr>
          <p:nvPr>
            <p:ph idx="1"/>
          </p:nvPr>
        </p:nvPicPr>
        <p:blipFill>
          <a:blip r:embed="rId1"/>
          <a:stretch>
            <a:fillRect/>
          </a:stretch>
        </p:blipFill>
        <p:spPr>
          <a:xfrm>
            <a:off x="2526030" y="52705"/>
            <a:ext cx="6310630" cy="6752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a:t>ER Diagram</a:t>
            </a:r>
            <a:endParaRPr lang="en-US" sz="3200" b="1"/>
          </a:p>
        </p:txBody>
      </p:sp>
      <p:pic>
        <p:nvPicPr>
          <p:cNvPr id="4" name="Content Placeholder 3" descr="ER-Diagram (2)"/>
          <p:cNvPicPr>
            <a:picLocks noChangeAspect="1"/>
          </p:cNvPicPr>
          <p:nvPr>
            <p:ph idx="1"/>
          </p:nvPr>
        </p:nvPicPr>
        <p:blipFill>
          <a:blip r:embed="rId1"/>
          <a:stretch>
            <a:fillRect/>
          </a:stretch>
        </p:blipFill>
        <p:spPr>
          <a:xfrm>
            <a:off x="3001010" y="0"/>
            <a:ext cx="8461375"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Future Scope</a:t>
            </a:r>
            <a:endParaRPr lang="en-US" b="1"/>
          </a:p>
        </p:txBody>
      </p:sp>
      <p:sp>
        <p:nvSpPr>
          <p:cNvPr id="6" name="Text Box 5"/>
          <p:cNvSpPr txBox="1"/>
          <p:nvPr/>
        </p:nvSpPr>
        <p:spPr>
          <a:xfrm>
            <a:off x="761365" y="1376680"/>
            <a:ext cx="10304145" cy="4523105"/>
          </a:xfrm>
          <a:prstGeom prst="rect">
            <a:avLst/>
          </a:prstGeom>
          <a:noFill/>
        </p:spPr>
        <p:txBody>
          <a:bodyPr wrap="square" rtlCol="0">
            <a:spAutoFit/>
          </a:bodyPr>
          <a:p>
            <a:pPr marL="342900" indent="-342900" algn="l">
              <a:buFont typeface="Wingdings" panose="05000000000000000000" charset="0"/>
              <a:buChar char="§"/>
            </a:pPr>
            <a:r>
              <a:rPr lang="en-US" sz="2400"/>
              <a:t>The payment gateway can be added for user's convenience. For instance, one can integrate to pay with e wallets, UPI, Debit or Credit cards.</a:t>
            </a:r>
            <a:endParaRPr lang="en-US" sz="2400"/>
          </a:p>
          <a:p>
            <a:pPr indent="0" algn="l">
              <a:buFont typeface="Wingdings" panose="05000000000000000000" charset="0"/>
              <a:buNone/>
            </a:pPr>
            <a:endParaRPr lang="en-US" sz="2400"/>
          </a:p>
          <a:p>
            <a:pPr marL="342900" indent="-342900" algn="l">
              <a:buFont typeface="Wingdings" panose="05000000000000000000" charset="0"/>
              <a:buChar char="§"/>
            </a:pPr>
            <a:r>
              <a:rPr lang="en-US" sz="2400"/>
              <a:t>After charging electric vehicle, users can give ratings about the charging station. </a:t>
            </a:r>
            <a:endParaRPr lang="en-US" sz="2400"/>
          </a:p>
          <a:p>
            <a:pPr marL="342900" indent="-342900" algn="l">
              <a:buFont typeface="Wingdings" panose="05000000000000000000" charset="0"/>
              <a:buChar char="§"/>
            </a:pPr>
            <a:endParaRPr lang="en-US" sz="2400"/>
          </a:p>
          <a:p>
            <a:pPr marL="342900" indent="-342900" algn="l">
              <a:buFont typeface="Wingdings" panose="05000000000000000000" charset="0"/>
              <a:buChar char="§"/>
            </a:pPr>
            <a:r>
              <a:rPr lang="en-US" sz="2400"/>
              <a:t>AI-based chat-bots can respond efficiently to support and answer users’ queries whenever needed.</a:t>
            </a:r>
            <a:endParaRPr lang="en-US" sz="2400"/>
          </a:p>
          <a:p>
            <a:pPr marL="342900" indent="-342900" algn="l">
              <a:buFont typeface="Wingdings" panose="05000000000000000000" charset="0"/>
              <a:buChar char="§"/>
            </a:pPr>
            <a:endParaRPr lang="en-US" sz="2400"/>
          </a:p>
          <a:p>
            <a:pPr marL="342900" indent="-342900" algn="l">
              <a:buFont typeface="Wingdings" panose="05000000000000000000" charset="0"/>
              <a:buChar char="§"/>
            </a:pPr>
            <a:r>
              <a:rPr lang="en-US" sz="2400"/>
              <a:t>Regular use of an EV charging app giving users some reward points in the forms of promotional coupons.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Output of project</a:t>
            </a:r>
            <a:endParaRPr lang="en-US" b="1"/>
          </a:p>
        </p:txBody>
      </p:sp>
      <p:pic>
        <p:nvPicPr>
          <p:cNvPr id="6" name="Content Placeholder 5" descr="Home Page"/>
          <p:cNvPicPr>
            <a:picLocks noChangeAspect="1"/>
          </p:cNvPicPr>
          <p:nvPr>
            <p:ph idx="1"/>
          </p:nvPr>
        </p:nvPicPr>
        <p:blipFill>
          <a:blip r:embed="rId1"/>
          <a:srcRect t="12077" r="1500" b="4615"/>
          <a:stretch>
            <a:fillRect/>
          </a:stretch>
        </p:blipFill>
        <p:spPr>
          <a:xfrm>
            <a:off x="791210" y="1405255"/>
            <a:ext cx="10005695" cy="4760595"/>
          </a:xfrm>
          <a:prstGeom prst="rect">
            <a:avLst/>
          </a:prstGeom>
        </p:spPr>
      </p:pic>
      <p:sp>
        <p:nvSpPr>
          <p:cNvPr id="7" name="Text Box 6"/>
          <p:cNvSpPr txBox="1"/>
          <p:nvPr/>
        </p:nvSpPr>
        <p:spPr>
          <a:xfrm>
            <a:off x="791210" y="904875"/>
            <a:ext cx="1842770" cy="460375"/>
          </a:xfrm>
          <a:prstGeom prst="rect">
            <a:avLst/>
          </a:prstGeom>
          <a:noFill/>
        </p:spPr>
        <p:txBody>
          <a:bodyPr wrap="none" rtlCol="0">
            <a:spAutoFit/>
          </a:bodyPr>
          <a:p>
            <a:r>
              <a:rPr lang="en-US" sz="2400" b="1"/>
              <a:t>Home Page</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Output of project</a:t>
            </a:r>
            <a:endParaRPr lang="en-US" b="1"/>
          </a:p>
        </p:txBody>
      </p:sp>
      <p:sp>
        <p:nvSpPr>
          <p:cNvPr id="9" name="Text Box 8"/>
          <p:cNvSpPr txBox="1"/>
          <p:nvPr/>
        </p:nvSpPr>
        <p:spPr>
          <a:xfrm>
            <a:off x="775335" y="937895"/>
            <a:ext cx="1824355" cy="460375"/>
          </a:xfrm>
          <a:prstGeom prst="rect">
            <a:avLst/>
          </a:prstGeom>
          <a:noFill/>
        </p:spPr>
        <p:txBody>
          <a:bodyPr wrap="none" rtlCol="0">
            <a:spAutoFit/>
          </a:bodyPr>
          <a:p>
            <a:r>
              <a:rPr lang="en-US" sz="2400" b="1"/>
              <a:t>Login Page</a:t>
            </a:r>
            <a:endParaRPr lang="en-US" sz="2400" b="1"/>
          </a:p>
        </p:txBody>
      </p:sp>
      <p:pic>
        <p:nvPicPr>
          <p:cNvPr id="4" name="Content Placeholder 3" descr="WhatsApp Image 2022-04-13 at 11.32.10 PM"/>
          <p:cNvPicPr>
            <a:picLocks noChangeAspect="1"/>
          </p:cNvPicPr>
          <p:nvPr>
            <p:ph idx="1"/>
          </p:nvPr>
        </p:nvPicPr>
        <p:blipFill>
          <a:blip r:embed="rId1"/>
          <a:srcRect t="11564" b="5192"/>
          <a:stretch>
            <a:fillRect/>
          </a:stretch>
        </p:blipFill>
        <p:spPr>
          <a:xfrm>
            <a:off x="1406525" y="1562735"/>
            <a:ext cx="9305925" cy="5381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Output of project</a:t>
            </a:r>
            <a:endParaRPr lang="en-US" b="1"/>
          </a:p>
        </p:txBody>
      </p:sp>
      <p:sp>
        <p:nvSpPr>
          <p:cNvPr id="7" name="Text Box 6"/>
          <p:cNvSpPr txBox="1"/>
          <p:nvPr/>
        </p:nvSpPr>
        <p:spPr>
          <a:xfrm>
            <a:off x="805815" y="904875"/>
            <a:ext cx="4314825" cy="460375"/>
          </a:xfrm>
          <a:prstGeom prst="rect">
            <a:avLst/>
          </a:prstGeom>
          <a:noFill/>
        </p:spPr>
        <p:txBody>
          <a:bodyPr wrap="none" rtlCol="0">
            <a:spAutoFit/>
          </a:bodyPr>
          <a:p>
            <a:pPr algn="l"/>
            <a:r>
              <a:rPr lang="en-US" sz="2400" b="1"/>
              <a:t>Customer Registration Form</a:t>
            </a:r>
            <a:endParaRPr lang="en-US" sz="2400" b="1"/>
          </a:p>
        </p:txBody>
      </p:sp>
      <p:pic>
        <p:nvPicPr>
          <p:cNvPr id="4" name="Content Placeholder 3" descr="Customer Registration Form"/>
          <p:cNvPicPr>
            <a:picLocks noChangeAspect="1"/>
          </p:cNvPicPr>
          <p:nvPr>
            <p:ph idx="1"/>
          </p:nvPr>
        </p:nvPicPr>
        <p:blipFill>
          <a:blip r:embed="rId1"/>
          <a:srcRect t="11872" b="4910"/>
          <a:stretch>
            <a:fillRect/>
          </a:stretch>
        </p:blipFill>
        <p:spPr>
          <a:xfrm>
            <a:off x="805815" y="1590675"/>
            <a:ext cx="10006965" cy="453707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2373</Words>
  <Application>WPS Presentation</Application>
  <PresentationFormat>Widescreen</PresentationFormat>
  <Paragraphs>107</Paragraphs>
  <Slides>22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Wingdings</vt:lpstr>
      <vt:lpstr>Microsoft YaHei</vt:lpstr>
      <vt:lpstr>Arial Unicode MS</vt:lpstr>
      <vt:lpstr>Calibri</vt:lpstr>
      <vt:lpstr>Blue Waves</vt:lpstr>
      <vt:lpstr>EV Charging Assistance</vt:lpstr>
      <vt:lpstr>Description</vt:lpstr>
      <vt:lpstr>Need of project</vt:lpstr>
      <vt:lpstr>Flowchart</vt:lpstr>
      <vt:lpstr>ER Diagram</vt:lpstr>
      <vt:lpstr>Future Scope</vt:lpstr>
      <vt:lpstr>Output of project</vt:lpstr>
      <vt:lpstr>Output of project</vt:lpstr>
      <vt:lpstr>Output of project</vt:lpstr>
      <vt:lpstr>Output of project</vt:lpstr>
      <vt:lpstr>Output of project</vt:lpstr>
      <vt:lpstr>Output of project</vt:lpstr>
      <vt:lpstr>Output of project</vt:lpstr>
      <vt:lpstr>Output of project</vt:lpstr>
      <vt:lpstr>Output of project</vt:lpstr>
      <vt:lpstr>Output of project</vt:lpstr>
      <vt:lpstr>Output of project</vt:lpstr>
      <vt:lpstr>Output of project</vt:lpstr>
      <vt:lpstr>Output of project</vt:lpstr>
      <vt:lpstr> Output of project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REGISTRATION SYSTEM</dc:title>
  <dc:creator/>
  <cp:lastModifiedBy>mvshi</cp:lastModifiedBy>
  <cp:revision>40</cp:revision>
  <dcterms:created xsi:type="dcterms:W3CDTF">2021-12-19T16:34:00Z</dcterms:created>
  <dcterms:modified xsi:type="dcterms:W3CDTF">2022-04-14T07:14:47Z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926DD5C1DC7D430C9C9E0383C93B95D6</vt:lpwstr>
  </property>
  <property fmtid="{D5CDD505-2E9C-101B-9397-08002B2CF9AE}" pid="3" name="KSOProductBuildVer">
    <vt:lpwstr>1033-11.2.0.10451</vt:lpwstr>
  </property>
</Properties>
</file>