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7" r:id="rId1"/>
  </p:sldMasterIdLst>
  <p:sldIdLst>
    <p:sldId id="256" r:id="rId2"/>
    <p:sldId id="257" r:id="rId3"/>
    <p:sldId id="258" r:id="rId4"/>
    <p:sldId id="262"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ket Mhalsank" userId="4b30710646113b2a" providerId="LiveId" clId="{2549DDC7-19F7-4132-B2C4-AD2A64DF6D3E}"/>
    <pc:docChg chg="custSel addSld modSld">
      <pc:chgData name="Sanket Mhalsank" userId="4b30710646113b2a" providerId="LiveId" clId="{2549DDC7-19F7-4132-B2C4-AD2A64DF6D3E}" dt="2024-01-29T21:44:44.526" v="302" actId="1076"/>
      <pc:docMkLst>
        <pc:docMk/>
      </pc:docMkLst>
      <pc:sldChg chg="modSp mod">
        <pc:chgData name="Sanket Mhalsank" userId="4b30710646113b2a" providerId="LiveId" clId="{2549DDC7-19F7-4132-B2C4-AD2A64DF6D3E}" dt="2024-01-29T21:44:44.526" v="302" actId="1076"/>
        <pc:sldMkLst>
          <pc:docMk/>
          <pc:sldMk cId="1699406129" sldId="256"/>
        </pc:sldMkLst>
        <pc:spChg chg="mod">
          <ac:chgData name="Sanket Mhalsank" userId="4b30710646113b2a" providerId="LiveId" clId="{2549DDC7-19F7-4132-B2C4-AD2A64DF6D3E}" dt="2024-01-29T21:44:44.526" v="302" actId="1076"/>
          <ac:spMkLst>
            <pc:docMk/>
            <pc:sldMk cId="1699406129" sldId="256"/>
            <ac:spMk id="2" creationId="{DAB3E4F7-E817-8CFF-6BE6-DF4A1D1FA60A}"/>
          </ac:spMkLst>
        </pc:spChg>
      </pc:sldChg>
      <pc:sldChg chg="modSp mod">
        <pc:chgData name="Sanket Mhalsank" userId="4b30710646113b2a" providerId="LiveId" clId="{2549DDC7-19F7-4132-B2C4-AD2A64DF6D3E}" dt="2024-01-29T19:46:31.106" v="161" actId="1076"/>
        <pc:sldMkLst>
          <pc:docMk/>
          <pc:sldMk cId="367234555" sldId="257"/>
        </pc:sldMkLst>
        <pc:spChg chg="mod">
          <ac:chgData name="Sanket Mhalsank" userId="4b30710646113b2a" providerId="LiveId" clId="{2549DDC7-19F7-4132-B2C4-AD2A64DF6D3E}" dt="2024-01-29T19:46:31.106" v="161" actId="1076"/>
          <ac:spMkLst>
            <pc:docMk/>
            <pc:sldMk cId="367234555" sldId="257"/>
            <ac:spMk id="3" creationId="{DBA18357-8402-25C6-2D1A-0D44B2F35738}"/>
          </ac:spMkLst>
        </pc:spChg>
      </pc:sldChg>
      <pc:sldChg chg="modSp mod">
        <pc:chgData name="Sanket Mhalsank" userId="4b30710646113b2a" providerId="LiveId" clId="{2549DDC7-19F7-4132-B2C4-AD2A64DF6D3E}" dt="2024-01-29T21:43:47.138" v="301" actId="20577"/>
        <pc:sldMkLst>
          <pc:docMk/>
          <pc:sldMk cId="1689644781" sldId="259"/>
        </pc:sldMkLst>
        <pc:spChg chg="mod">
          <ac:chgData name="Sanket Mhalsank" userId="4b30710646113b2a" providerId="LiveId" clId="{2549DDC7-19F7-4132-B2C4-AD2A64DF6D3E}" dt="2024-01-29T19:46:01.196" v="160" actId="1076"/>
          <ac:spMkLst>
            <pc:docMk/>
            <pc:sldMk cId="1689644781" sldId="259"/>
            <ac:spMk id="2" creationId="{F874271E-6BC6-7E13-3F52-42AFFD71425A}"/>
          </ac:spMkLst>
        </pc:spChg>
        <pc:spChg chg="mod">
          <ac:chgData name="Sanket Mhalsank" userId="4b30710646113b2a" providerId="LiveId" clId="{2549DDC7-19F7-4132-B2C4-AD2A64DF6D3E}" dt="2024-01-29T21:43:47.138" v="301" actId="20577"/>
          <ac:spMkLst>
            <pc:docMk/>
            <pc:sldMk cId="1689644781" sldId="259"/>
            <ac:spMk id="3" creationId="{3684D3F5-097F-65C7-0328-D8B7182F5EC3}"/>
          </ac:spMkLst>
        </pc:spChg>
      </pc:sldChg>
      <pc:sldChg chg="modSp mod">
        <pc:chgData name="Sanket Mhalsank" userId="4b30710646113b2a" providerId="LiveId" clId="{2549DDC7-19F7-4132-B2C4-AD2A64DF6D3E}" dt="2024-01-29T19:47:12.936" v="162" actId="12"/>
        <pc:sldMkLst>
          <pc:docMk/>
          <pc:sldMk cId="390552342" sldId="260"/>
        </pc:sldMkLst>
        <pc:spChg chg="mod">
          <ac:chgData name="Sanket Mhalsank" userId="4b30710646113b2a" providerId="LiveId" clId="{2549DDC7-19F7-4132-B2C4-AD2A64DF6D3E}" dt="2024-01-29T19:41:50.460" v="24" actId="1076"/>
          <ac:spMkLst>
            <pc:docMk/>
            <pc:sldMk cId="390552342" sldId="260"/>
            <ac:spMk id="2" creationId="{EC5DC716-2F6C-6C57-341B-09D5FCC74CFD}"/>
          </ac:spMkLst>
        </pc:spChg>
        <pc:spChg chg="mod">
          <ac:chgData name="Sanket Mhalsank" userId="4b30710646113b2a" providerId="LiveId" clId="{2549DDC7-19F7-4132-B2C4-AD2A64DF6D3E}" dt="2024-01-29T19:47:12.936" v="162" actId="12"/>
          <ac:spMkLst>
            <pc:docMk/>
            <pc:sldMk cId="390552342" sldId="260"/>
            <ac:spMk id="3" creationId="{D022D788-4AE3-35EB-CB94-7CB0A364D97A}"/>
          </ac:spMkLst>
        </pc:spChg>
      </pc:sldChg>
      <pc:sldChg chg="modSp new mod">
        <pc:chgData name="Sanket Mhalsank" userId="4b30710646113b2a" providerId="LiveId" clId="{2549DDC7-19F7-4132-B2C4-AD2A64DF6D3E}" dt="2024-01-29T21:42:30.558" v="298" actId="1076"/>
        <pc:sldMkLst>
          <pc:docMk/>
          <pc:sldMk cId="603458916" sldId="262"/>
        </pc:sldMkLst>
        <pc:spChg chg="mod">
          <ac:chgData name="Sanket Mhalsank" userId="4b30710646113b2a" providerId="LiveId" clId="{2549DDC7-19F7-4132-B2C4-AD2A64DF6D3E}" dt="2024-01-29T21:41:51.733" v="287" actId="1076"/>
          <ac:spMkLst>
            <pc:docMk/>
            <pc:sldMk cId="603458916" sldId="262"/>
            <ac:spMk id="2" creationId="{04BC4A08-8AF6-78D1-4A04-C2CD70EC12E9}"/>
          </ac:spMkLst>
        </pc:spChg>
        <pc:spChg chg="mod">
          <ac:chgData name="Sanket Mhalsank" userId="4b30710646113b2a" providerId="LiveId" clId="{2549DDC7-19F7-4132-B2C4-AD2A64DF6D3E}" dt="2024-01-29T21:42:30.558" v="298" actId="1076"/>
          <ac:spMkLst>
            <pc:docMk/>
            <pc:sldMk cId="603458916" sldId="262"/>
            <ac:spMk id="3" creationId="{4DE21B5A-C9BF-9902-6F3C-79D70A0BBB2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6BD823-1AAD-4A7A-B5B0-B9D34C302343}" type="datetimeFigureOut">
              <a:rPr lang="en-IN" smtClean="0"/>
              <a:t>30-01-2024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386C8A47-2428-415D-A4EF-15BF4A25C13F}" type="slidenum">
              <a:rPr lang="en-IN" smtClean="0"/>
              <a:t>‹#›</a:t>
            </a:fld>
            <a:endParaRPr lang="en-IN"/>
          </a:p>
        </p:txBody>
      </p:sp>
    </p:spTree>
    <p:extLst>
      <p:ext uri="{BB962C8B-B14F-4D97-AF65-F5344CB8AC3E}">
        <p14:creationId xmlns:p14="http://schemas.microsoft.com/office/powerpoint/2010/main" val="2611570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6BD823-1AAD-4A7A-B5B0-B9D34C302343}" type="datetimeFigureOut">
              <a:rPr lang="en-IN" smtClean="0"/>
              <a:t>30-01-2024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6C8A47-2428-415D-A4EF-15BF4A25C13F}" type="slidenum">
              <a:rPr lang="en-IN" smtClean="0"/>
              <a:t>‹#›</a:t>
            </a:fld>
            <a:endParaRPr lang="en-IN"/>
          </a:p>
        </p:txBody>
      </p:sp>
    </p:spTree>
    <p:extLst>
      <p:ext uri="{BB962C8B-B14F-4D97-AF65-F5344CB8AC3E}">
        <p14:creationId xmlns:p14="http://schemas.microsoft.com/office/powerpoint/2010/main" val="731018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6BD823-1AAD-4A7A-B5B0-B9D34C302343}"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6C8A47-2428-415D-A4EF-15BF4A25C13F}" type="slidenum">
              <a:rPr lang="en-IN" smtClean="0"/>
              <a:t>‹#›</a:t>
            </a:fld>
            <a:endParaRPr lang="en-IN"/>
          </a:p>
        </p:txBody>
      </p:sp>
    </p:spTree>
    <p:extLst>
      <p:ext uri="{BB962C8B-B14F-4D97-AF65-F5344CB8AC3E}">
        <p14:creationId xmlns:p14="http://schemas.microsoft.com/office/powerpoint/2010/main" val="2711744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6BD823-1AAD-4A7A-B5B0-B9D34C302343}"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6C8A47-2428-415D-A4EF-15BF4A25C13F}" type="slidenum">
              <a:rPr lang="en-IN" smtClean="0"/>
              <a:t>‹#›</a:t>
            </a:fld>
            <a:endParaRPr lang="en-IN"/>
          </a:p>
        </p:txBody>
      </p:sp>
    </p:spTree>
    <p:extLst>
      <p:ext uri="{BB962C8B-B14F-4D97-AF65-F5344CB8AC3E}">
        <p14:creationId xmlns:p14="http://schemas.microsoft.com/office/powerpoint/2010/main" val="1098785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6BD823-1AAD-4A7A-B5B0-B9D34C302343}"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6C8A47-2428-415D-A4EF-15BF4A25C13F}" type="slidenum">
              <a:rPr lang="en-IN" smtClean="0"/>
              <a:t>‹#›</a:t>
            </a:fld>
            <a:endParaRPr lang="en-IN"/>
          </a:p>
        </p:txBody>
      </p:sp>
    </p:spTree>
    <p:extLst>
      <p:ext uri="{BB962C8B-B14F-4D97-AF65-F5344CB8AC3E}">
        <p14:creationId xmlns:p14="http://schemas.microsoft.com/office/powerpoint/2010/main" val="1062445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6BD823-1AAD-4A7A-B5B0-B9D34C302343}"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6C8A47-2428-415D-A4EF-15BF4A25C13F}" type="slidenum">
              <a:rPr lang="en-IN" smtClean="0"/>
              <a:t>‹#›</a:t>
            </a:fld>
            <a:endParaRPr lang="en-IN"/>
          </a:p>
        </p:txBody>
      </p:sp>
    </p:spTree>
    <p:extLst>
      <p:ext uri="{BB962C8B-B14F-4D97-AF65-F5344CB8AC3E}">
        <p14:creationId xmlns:p14="http://schemas.microsoft.com/office/powerpoint/2010/main" val="783682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6BD823-1AAD-4A7A-B5B0-B9D34C302343}"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6C8A47-2428-415D-A4EF-15BF4A25C13F}" type="slidenum">
              <a:rPr lang="en-IN" smtClean="0"/>
              <a:t>‹#›</a:t>
            </a:fld>
            <a:endParaRPr lang="en-IN"/>
          </a:p>
        </p:txBody>
      </p:sp>
    </p:spTree>
    <p:extLst>
      <p:ext uri="{BB962C8B-B14F-4D97-AF65-F5344CB8AC3E}">
        <p14:creationId xmlns:p14="http://schemas.microsoft.com/office/powerpoint/2010/main" val="741257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6BD823-1AAD-4A7A-B5B0-B9D34C302343}"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6C8A47-2428-415D-A4EF-15BF4A25C13F}" type="slidenum">
              <a:rPr lang="en-IN" smtClean="0"/>
              <a:t>‹#›</a:t>
            </a:fld>
            <a:endParaRPr lang="en-IN"/>
          </a:p>
        </p:txBody>
      </p:sp>
    </p:spTree>
    <p:extLst>
      <p:ext uri="{BB962C8B-B14F-4D97-AF65-F5344CB8AC3E}">
        <p14:creationId xmlns:p14="http://schemas.microsoft.com/office/powerpoint/2010/main" val="2349424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6BD823-1AAD-4A7A-B5B0-B9D34C302343}"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6C8A47-2428-415D-A4EF-15BF4A25C13F}" type="slidenum">
              <a:rPr lang="en-IN" smtClean="0"/>
              <a:t>‹#›</a:t>
            </a:fld>
            <a:endParaRPr lang="en-IN"/>
          </a:p>
        </p:txBody>
      </p:sp>
    </p:spTree>
    <p:extLst>
      <p:ext uri="{BB962C8B-B14F-4D97-AF65-F5344CB8AC3E}">
        <p14:creationId xmlns:p14="http://schemas.microsoft.com/office/powerpoint/2010/main" val="1315649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6BD823-1AAD-4A7A-B5B0-B9D34C302343}"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386C8A47-2428-415D-A4EF-15BF4A25C13F}" type="slidenum">
              <a:rPr lang="en-IN" smtClean="0"/>
              <a:t>‹#›</a:t>
            </a:fld>
            <a:endParaRPr lang="en-IN"/>
          </a:p>
        </p:txBody>
      </p:sp>
    </p:spTree>
    <p:extLst>
      <p:ext uri="{BB962C8B-B14F-4D97-AF65-F5344CB8AC3E}">
        <p14:creationId xmlns:p14="http://schemas.microsoft.com/office/powerpoint/2010/main" val="3938672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6BD823-1AAD-4A7A-B5B0-B9D34C302343}"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6C8A47-2428-415D-A4EF-15BF4A25C13F}" type="slidenum">
              <a:rPr lang="en-IN" smtClean="0"/>
              <a:t>‹#›</a:t>
            </a:fld>
            <a:endParaRPr lang="en-IN"/>
          </a:p>
        </p:txBody>
      </p:sp>
    </p:spTree>
    <p:extLst>
      <p:ext uri="{BB962C8B-B14F-4D97-AF65-F5344CB8AC3E}">
        <p14:creationId xmlns:p14="http://schemas.microsoft.com/office/powerpoint/2010/main" val="4272130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6BD823-1AAD-4A7A-B5B0-B9D34C302343}" type="datetimeFigureOut">
              <a:rPr lang="en-IN" smtClean="0"/>
              <a:t>30-01-2024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6C8A47-2428-415D-A4EF-15BF4A25C13F}" type="slidenum">
              <a:rPr lang="en-IN" smtClean="0"/>
              <a:t>‹#›</a:t>
            </a:fld>
            <a:endParaRPr lang="en-IN"/>
          </a:p>
        </p:txBody>
      </p:sp>
    </p:spTree>
    <p:extLst>
      <p:ext uri="{BB962C8B-B14F-4D97-AF65-F5344CB8AC3E}">
        <p14:creationId xmlns:p14="http://schemas.microsoft.com/office/powerpoint/2010/main" val="144938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6BD823-1AAD-4A7A-B5B0-B9D34C302343}" type="datetimeFigureOut">
              <a:rPr lang="en-IN" smtClean="0"/>
              <a:t>30-01-2024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6C8A47-2428-415D-A4EF-15BF4A25C13F}" type="slidenum">
              <a:rPr lang="en-IN" smtClean="0"/>
              <a:t>‹#›</a:t>
            </a:fld>
            <a:endParaRPr lang="en-IN"/>
          </a:p>
        </p:txBody>
      </p:sp>
    </p:spTree>
    <p:extLst>
      <p:ext uri="{BB962C8B-B14F-4D97-AF65-F5344CB8AC3E}">
        <p14:creationId xmlns:p14="http://schemas.microsoft.com/office/powerpoint/2010/main" val="328016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6BD823-1AAD-4A7A-B5B0-B9D34C302343}" type="datetimeFigureOut">
              <a:rPr lang="en-IN" smtClean="0"/>
              <a:t>30-01-2024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6C8A47-2428-415D-A4EF-15BF4A25C13F}" type="slidenum">
              <a:rPr lang="en-IN" smtClean="0"/>
              <a:t>‹#›</a:t>
            </a:fld>
            <a:endParaRPr lang="en-IN"/>
          </a:p>
        </p:txBody>
      </p:sp>
    </p:spTree>
    <p:extLst>
      <p:ext uri="{BB962C8B-B14F-4D97-AF65-F5344CB8AC3E}">
        <p14:creationId xmlns:p14="http://schemas.microsoft.com/office/powerpoint/2010/main" val="2574726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6BD823-1AAD-4A7A-B5B0-B9D34C302343}" type="datetimeFigureOut">
              <a:rPr lang="en-IN" smtClean="0"/>
              <a:t>30-01-2024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6C8A47-2428-415D-A4EF-15BF4A25C13F}" type="slidenum">
              <a:rPr lang="en-IN" smtClean="0"/>
              <a:t>‹#›</a:t>
            </a:fld>
            <a:endParaRPr lang="en-IN"/>
          </a:p>
        </p:txBody>
      </p:sp>
    </p:spTree>
    <p:extLst>
      <p:ext uri="{BB962C8B-B14F-4D97-AF65-F5344CB8AC3E}">
        <p14:creationId xmlns:p14="http://schemas.microsoft.com/office/powerpoint/2010/main" val="3022921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6BD823-1AAD-4A7A-B5B0-B9D34C302343}" type="datetimeFigureOut">
              <a:rPr lang="en-IN" smtClean="0"/>
              <a:t>30-01-2024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6C8A47-2428-415D-A4EF-15BF4A25C13F}" type="slidenum">
              <a:rPr lang="en-IN" smtClean="0"/>
              <a:t>‹#›</a:t>
            </a:fld>
            <a:endParaRPr lang="en-IN"/>
          </a:p>
        </p:txBody>
      </p:sp>
    </p:spTree>
    <p:extLst>
      <p:ext uri="{BB962C8B-B14F-4D97-AF65-F5344CB8AC3E}">
        <p14:creationId xmlns:p14="http://schemas.microsoft.com/office/powerpoint/2010/main" val="3460159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6BD823-1AAD-4A7A-B5B0-B9D34C302343}" type="datetimeFigureOut">
              <a:rPr lang="en-IN" smtClean="0"/>
              <a:t>30-01-2024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6C8A47-2428-415D-A4EF-15BF4A25C13F}" type="slidenum">
              <a:rPr lang="en-IN" smtClean="0"/>
              <a:t>‹#›</a:t>
            </a:fld>
            <a:endParaRPr lang="en-IN"/>
          </a:p>
        </p:txBody>
      </p:sp>
    </p:spTree>
    <p:extLst>
      <p:ext uri="{BB962C8B-B14F-4D97-AF65-F5344CB8AC3E}">
        <p14:creationId xmlns:p14="http://schemas.microsoft.com/office/powerpoint/2010/main" val="1754003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E6BD823-1AAD-4A7A-B5B0-B9D34C302343}" type="datetimeFigureOut">
              <a:rPr lang="en-IN" smtClean="0"/>
              <a:t>30-01-2024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86C8A47-2428-415D-A4EF-15BF4A25C13F}" type="slidenum">
              <a:rPr lang="en-IN" smtClean="0"/>
              <a:t>‹#›</a:t>
            </a:fld>
            <a:endParaRPr lang="en-IN"/>
          </a:p>
        </p:txBody>
      </p:sp>
    </p:spTree>
    <p:extLst>
      <p:ext uri="{BB962C8B-B14F-4D97-AF65-F5344CB8AC3E}">
        <p14:creationId xmlns:p14="http://schemas.microsoft.com/office/powerpoint/2010/main" val="664571152"/>
      </p:ext>
    </p:extLst>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 id="2147483949" r:id="rId12"/>
    <p:sldLayoutId id="2147483950" r:id="rId13"/>
    <p:sldLayoutId id="2147483951" r:id="rId14"/>
    <p:sldLayoutId id="2147483952" r:id="rId15"/>
    <p:sldLayoutId id="2147483953" r:id="rId16"/>
    <p:sldLayoutId id="214748395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3E4F7-E817-8CFF-6BE6-DF4A1D1FA60A}"/>
              </a:ext>
            </a:extLst>
          </p:cNvPr>
          <p:cNvSpPr>
            <a:spLocks noGrp="1"/>
          </p:cNvSpPr>
          <p:nvPr>
            <p:ph type="ctrTitle"/>
          </p:nvPr>
        </p:nvSpPr>
        <p:spPr>
          <a:xfrm>
            <a:off x="1112520" y="0"/>
            <a:ext cx="9966960" cy="2926080"/>
          </a:xfrm>
        </p:spPr>
        <p:txBody>
          <a:bodyPr>
            <a:normAutofit/>
          </a:bodyPr>
          <a:lstStyle/>
          <a:p>
            <a:r>
              <a:rPr lang="en-US" sz="7200" b="1" dirty="0">
                <a:latin typeface="Times New Roman" panose="02020603050405020304" pitchFamily="18" charset="0"/>
                <a:cs typeface="Times New Roman" panose="02020603050405020304" pitchFamily="18" charset="0"/>
              </a:rPr>
              <a:t>EV Charging Station </a:t>
            </a:r>
            <a:endParaRPr lang="en-IN" sz="72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BD0029E-45B9-E279-E0B1-6D5519BCFB74}"/>
              </a:ext>
            </a:extLst>
          </p:cNvPr>
          <p:cNvSpPr>
            <a:spLocks noGrp="1"/>
          </p:cNvSpPr>
          <p:nvPr>
            <p:ph type="subTitle" idx="1"/>
          </p:nvPr>
        </p:nvSpPr>
        <p:spPr>
          <a:xfrm>
            <a:off x="2117678" y="3219227"/>
            <a:ext cx="9228201" cy="1645920"/>
          </a:xfrm>
        </p:spPr>
        <p:txBody>
          <a:bodyPr/>
          <a:lstStyle/>
          <a:p>
            <a:pPr algn="ctr"/>
            <a:r>
              <a:rPr lang="en-US" dirty="0">
                <a:solidFill>
                  <a:srgbClr val="002060"/>
                </a:solidFill>
                <a:latin typeface="Calibri" panose="020F0502020204030204" pitchFamily="34" charset="0"/>
                <a:ea typeface="Calibri" panose="020F0502020204030204" pitchFamily="34" charset="0"/>
                <a:cs typeface="Calibri" panose="020F0502020204030204" pitchFamily="34" charset="0"/>
              </a:rPr>
              <a:t>Data Analysis using Business Intelligence Tool (Tableau) </a:t>
            </a:r>
            <a:endParaRPr lang="en-IN"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9406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636E2-6B5D-3526-D29A-929253DBA18C}"/>
              </a:ext>
            </a:extLst>
          </p:cNvPr>
          <p:cNvSpPr>
            <a:spLocks noGrp="1"/>
          </p:cNvSpPr>
          <p:nvPr>
            <p:ph type="title"/>
          </p:nvPr>
        </p:nvSpPr>
        <p:spPr>
          <a:xfrm>
            <a:off x="1753252" y="685800"/>
            <a:ext cx="10018713" cy="1752599"/>
          </a:xfrm>
        </p:spPr>
        <p:txBody>
          <a:bodyPr/>
          <a:lstStyle/>
          <a:p>
            <a:pPr algn="l"/>
            <a:r>
              <a:rPr lang="en-US" u="sng" dirty="0">
                <a:latin typeface="Times New Roman" panose="02020603050405020304" pitchFamily="18" charset="0"/>
                <a:cs typeface="Times New Roman" panose="02020603050405020304" pitchFamily="18" charset="0"/>
              </a:rPr>
              <a:t>Aim of the Project:</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A18357-8402-25C6-2D1A-0D44B2F35738}"/>
              </a:ext>
            </a:extLst>
          </p:cNvPr>
          <p:cNvSpPr>
            <a:spLocks noGrp="1"/>
          </p:cNvSpPr>
          <p:nvPr>
            <p:ph idx="1"/>
          </p:nvPr>
        </p:nvSpPr>
        <p:spPr>
          <a:xfrm>
            <a:off x="1753251" y="2196352"/>
            <a:ext cx="10018713" cy="3124201"/>
          </a:xfrm>
        </p:spPr>
        <p:txBody>
          <a:bodyPr>
            <a:normAutofit/>
          </a:bodyPr>
          <a:lstStyle/>
          <a:p>
            <a:pPr marL="0" indent="0">
              <a:buNone/>
            </a:pPr>
            <a:r>
              <a:rPr lang="en-IN" sz="2800" dirty="0">
                <a:effectLst/>
                <a:latin typeface="Times New Roman" panose="02020603050405020304" pitchFamily="18" charset="0"/>
                <a:ea typeface="Arial" panose="020B0604020202020204" pitchFamily="34" charset="0"/>
                <a:cs typeface="Times New Roman" panose="02020603050405020304" pitchFamily="18" charset="0"/>
              </a:rPr>
              <a:t>The Aim of this project is Analyse and understand the EV sector domain by creating dashboard which will focus on key aspects for managing future development of EV charging stations. which will help in improvement, growth and decision-making in developments related to EV stations across different locations.</a:t>
            </a:r>
          </a:p>
          <a:p>
            <a:pPr marL="0" indent="0">
              <a:buNone/>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234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ACBB-BA43-076E-9EF2-FCDEE422F2AE}"/>
              </a:ext>
            </a:extLst>
          </p:cNvPr>
          <p:cNvSpPr>
            <a:spLocks noGrp="1"/>
          </p:cNvSpPr>
          <p:nvPr>
            <p:ph type="title"/>
          </p:nvPr>
        </p:nvSpPr>
        <p:spPr>
          <a:xfrm>
            <a:off x="1699464" y="658905"/>
            <a:ext cx="10018713" cy="1752599"/>
          </a:xfrm>
        </p:spPr>
        <p:txBody>
          <a:bodyPr/>
          <a:lstStyle/>
          <a:p>
            <a:pPr algn="l"/>
            <a:r>
              <a:rPr lang="en-US" u="sng" dirty="0">
                <a:latin typeface="Times New Roman" panose="02020603050405020304" pitchFamily="18" charset="0"/>
                <a:cs typeface="Times New Roman" panose="02020603050405020304" pitchFamily="18" charset="0"/>
              </a:rPr>
              <a:t>Data Summary :</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DB350F-FE09-D706-97B3-FF1A9E14B7AC}"/>
              </a:ext>
            </a:extLst>
          </p:cNvPr>
          <p:cNvSpPr>
            <a:spLocks noGrp="1"/>
          </p:cNvSpPr>
          <p:nvPr>
            <p:ph idx="1"/>
          </p:nvPr>
        </p:nvSpPr>
        <p:spPr>
          <a:xfrm>
            <a:off x="1470863" y="2169458"/>
            <a:ext cx="10018713" cy="3124201"/>
          </a:xfrm>
        </p:spPr>
        <p:txBody>
          <a:bodyPr>
            <a:normAutofit/>
          </a:bodyPr>
          <a:lstStyle/>
          <a:p>
            <a:r>
              <a:rPr lang="en-IN" sz="2800" dirty="0">
                <a:latin typeface="Times New Roman" panose="02020603050405020304" pitchFamily="18" charset="0"/>
                <a:ea typeface="Arial" panose="020B0604020202020204" pitchFamily="34" charset="0"/>
                <a:cs typeface="Times New Roman" panose="02020603050405020304" pitchFamily="18" charset="0"/>
              </a:rPr>
              <a:t>The </a:t>
            </a:r>
            <a:r>
              <a:rPr lang="en-IN" sz="2800" dirty="0">
                <a:effectLst/>
                <a:latin typeface="Times New Roman" panose="02020603050405020304" pitchFamily="18" charset="0"/>
                <a:ea typeface="Arial" panose="020B0604020202020204" pitchFamily="34" charset="0"/>
                <a:cs typeface="Times New Roman" panose="02020603050405020304" pitchFamily="18" charset="0"/>
              </a:rPr>
              <a:t>data describes the Distribution of EV station across Delhi and other location. It gives an in-depth detail description about EV stations located in different parts in Delhi. </a:t>
            </a:r>
          </a:p>
          <a:p>
            <a:r>
              <a:rPr lang="en-IN" sz="2800" dirty="0">
                <a:latin typeface="Times New Roman" panose="02020603050405020304" pitchFamily="18" charset="0"/>
                <a:ea typeface="Arial" panose="020B0604020202020204" pitchFamily="34" charset="0"/>
                <a:cs typeface="Times New Roman" panose="02020603050405020304" pitchFamily="18" charset="0"/>
              </a:rPr>
              <a:t>D</a:t>
            </a:r>
            <a:r>
              <a:rPr lang="en-IN" sz="2800" dirty="0">
                <a:effectLst/>
                <a:latin typeface="Times New Roman" panose="02020603050405020304" pitchFamily="18" charset="0"/>
                <a:ea typeface="Arial" panose="020B0604020202020204" pitchFamily="34" charset="0"/>
                <a:cs typeface="Times New Roman" panose="02020603050405020304" pitchFamily="18" charset="0"/>
              </a:rPr>
              <a:t>ataset consist of 2705 records and 25 attributes like Latitude, longitude, Station name, vendors name, city, payment mode, charging/station type, staffed or unstaffed and various other fields. </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4701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C4A08-8AF6-78D1-4A04-C2CD70EC12E9}"/>
              </a:ext>
            </a:extLst>
          </p:cNvPr>
          <p:cNvSpPr>
            <a:spLocks noGrp="1"/>
          </p:cNvSpPr>
          <p:nvPr>
            <p:ph type="title"/>
          </p:nvPr>
        </p:nvSpPr>
        <p:spPr>
          <a:xfrm>
            <a:off x="1807040" y="685800"/>
            <a:ext cx="10018713" cy="1752599"/>
          </a:xfrm>
        </p:spPr>
        <p:txBody>
          <a:bodyPr/>
          <a:lstStyle/>
          <a:p>
            <a:pPr algn="l"/>
            <a:r>
              <a:rPr lang="en-US" sz="4800" u="sng" dirty="0">
                <a:latin typeface="Times New Roman" panose="02020603050405020304" pitchFamily="18" charset="0"/>
                <a:cs typeface="Times New Roman" panose="02020603050405020304" pitchFamily="18" charset="0"/>
              </a:rPr>
              <a:t>Data Source </a:t>
            </a:r>
            <a:r>
              <a:rPr lang="en-US" dirty="0"/>
              <a:t>:</a:t>
            </a:r>
            <a:endParaRPr lang="en-IN" dirty="0"/>
          </a:p>
        </p:txBody>
      </p:sp>
      <p:sp>
        <p:nvSpPr>
          <p:cNvPr id="3" name="Content Placeholder 2">
            <a:extLst>
              <a:ext uri="{FF2B5EF4-FFF2-40B4-BE49-F238E27FC236}">
                <a16:creationId xmlns:a16="http://schemas.microsoft.com/office/drawing/2014/main" id="{4DE21B5A-C9BF-9902-6F3C-79D70A0BBB2D}"/>
              </a:ext>
            </a:extLst>
          </p:cNvPr>
          <p:cNvSpPr>
            <a:spLocks noGrp="1"/>
          </p:cNvSpPr>
          <p:nvPr>
            <p:ph idx="1"/>
          </p:nvPr>
        </p:nvSpPr>
        <p:spPr>
          <a:xfrm>
            <a:off x="1618780" y="1866899"/>
            <a:ext cx="10018713" cy="3124201"/>
          </a:xfrm>
        </p:spPr>
        <p:txBody>
          <a:bodyPr>
            <a:normAutofit/>
          </a:bodyPr>
          <a:lstStyle/>
          <a:p>
            <a:pPr marL="0" indent="0">
              <a:buNone/>
            </a:pPr>
            <a:r>
              <a:rPr lang="en-IN" sz="2800" dirty="0">
                <a:effectLst/>
                <a:latin typeface="Times New Roman" panose="02020603050405020304" pitchFamily="18" charset="0"/>
                <a:ea typeface="Arial" panose="020B0604020202020204" pitchFamily="34" charset="0"/>
                <a:cs typeface="Times New Roman" panose="02020603050405020304" pitchFamily="18" charset="0"/>
              </a:rPr>
              <a:t>The Dataset was downloaded from Kaggle platform – which was extracted from official website of government of India.</a:t>
            </a:r>
          </a:p>
          <a:p>
            <a:pPr marL="0" indent="0">
              <a:buNone/>
            </a:pP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3458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4271E-6BC6-7E13-3F52-42AFFD71425A}"/>
              </a:ext>
            </a:extLst>
          </p:cNvPr>
          <p:cNvSpPr>
            <a:spLocks noGrp="1"/>
          </p:cNvSpPr>
          <p:nvPr>
            <p:ph type="title"/>
          </p:nvPr>
        </p:nvSpPr>
        <p:spPr>
          <a:xfrm>
            <a:off x="1780146" y="683560"/>
            <a:ext cx="10018713" cy="1752599"/>
          </a:xfrm>
        </p:spPr>
        <p:txBody>
          <a:bodyPr>
            <a:normAutofit/>
          </a:bodyPr>
          <a:lstStyle/>
          <a:p>
            <a:pPr algn="l"/>
            <a:r>
              <a:rPr lang="en-US" sz="3600" u="sng" dirty="0">
                <a:latin typeface="Times New Roman" panose="02020603050405020304" pitchFamily="18" charset="0"/>
                <a:cs typeface="Times New Roman" panose="02020603050405020304" pitchFamily="18" charset="0"/>
              </a:rPr>
              <a:t>Scope of this Project is to Analyze and solve various Problems such as :</a:t>
            </a:r>
            <a:endParaRPr lang="en-IN" sz="36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84D3F5-097F-65C7-0328-D8B7182F5EC3}"/>
              </a:ext>
            </a:extLst>
          </p:cNvPr>
          <p:cNvSpPr>
            <a:spLocks noGrp="1"/>
          </p:cNvSpPr>
          <p:nvPr>
            <p:ph idx="1"/>
          </p:nvPr>
        </p:nvSpPr>
        <p:spPr>
          <a:xfrm>
            <a:off x="1484310" y="2438399"/>
            <a:ext cx="10018713" cy="2859741"/>
          </a:xfrm>
        </p:spPr>
        <p:txBody>
          <a:bodyPr>
            <a:normAutofit fontScale="70000" lnSpcReduction="20000"/>
          </a:bodyPr>
          <a:lstStyle/>
          <a:p>
            <a:pPr marL="0" indent="0">
              <a:lnSpc>
                <a:spcPct val="115000"/>
              </a:lnSpc>
              <a:spcAft>
                <a:spcPts val="0"/>
              </a:spcAft>
              <a:buNone/>
            </a:pPr>
            <a:endParaRPr lang="en-IN" sz="2800" dirty="0">
              <a:effectLst/>
              <a:latin typeface="Times New Roman" panose="02020603050405020304" pitchFamily="18" charset="0"/>
              <a:ea typeface="Arial" panose="020B0604020202020204" pitchFamily="34" charset="0"/>
              <a:cs typeface="Times New Roman" panose="02020603050405020304" pitchFamily="18" charset="0"/>
            </a:endParaRPr>
          </a:p>
          <a:p>
            <a:pPr marL="800100" indent="-514350">
              <a:lnSpc>
                <a:spcPct val="115000"/>
              </a:lnSpc>
              <a:spcAft>
                <a:spcPts val="0"/>
              </a:spcAft>
              <a:buFont typeface="+mj-lt"/>
              <a:buAutoNum type="arabicPeriod"/>
            </a:pPr>
            <a:r>
              <a:rPr lang="en-IN" sz="2800" dirty="0">
                <a:effectLst/>
                <a:latin typeface="Times New Roman" panose="02020603050405020304" pitchFamily="18" charset="0"/>
                <a:ea typeface="Arial" panose="020B0604020202020204" pitchFamily="34" charset="0"/>
                <a:cs typeface="Times New Roman" panose="02020603050405020304" pitchFamily="18" charset="0"/>
              </a:rPr>
              <a:t>To identify the Ev Station distribution </a:t>
            </a:r>
          </a:p>
          <a:p>
            <a:pPr marL="800100" indent="-514350">
              <a:lnSpc>
                <a:spcPct val="115000"/>
              </a:lnSpc>
              <a:spcAft>
                <a:spcPts val="0"/>
              </a:spcAft>
              <a:buFont typeface="+mj-lt"/>
              <a:buAutoNum type="arabicPeriod"/>
            </a:pPr>
            <a:r>
              <a:rPr lang="en-IN" sz="2800" dirty="0">
                <a:effectLst/>
                <a:latin typeface="Times New Roman" panose="02020603050405020304" pitchFamily="18" charset="0"/>
                <a:ea typeface="Arial" panose="020B0604020202020204" pitchFamily="34" charset="0"/>
                <a:cs typeface="Times New Roman" panose="02020603050405020304" pitchFamily="18" charset="0"/>
              </a:rPr>
              <a:t>Ease of payment by recommending the most genuine platform </a:t>
            </a:r>
          </a:p>
          <a:p>
            <a:pPr marL="800100" indent="-514350">
              <a:lnSpc>
                <a:spcPct val="115000"/>
              </a:lnSpc>
              <a:spcAft>
                <a:spcPts val="0"/>
              </a:spcAft>
              <a:buFont typeface="+mj-lt"/>
              <a:buAutoNum type="arabicPeriod"/>
            </a:pPr>
            <a:r>
              <a:rPr lang="en-IN" sz="2800" dirty="0">
                <a:effectLst/>
                <a:latin typeface="Times New Roman" panose="02020603050405020304" pitchFamily="18" charset="0"/>
                <a:ea typeface="Arial" panose="020B0604020202020204" pitchFamily="34" charset="0"/>
                <a:cs typeface="Times New Roman" panose="02020603050405020304" pitchFamily="18" charset="0"/>
              </a:rPr>
              <a:t> Customer satisfaction according to Quality Service </a:t>
            </a:r>
          </a:p>
          <a:p>
            <a:pPr marL="800100" indent="-514350">
              <a:lnSpc>
                <a:spcPct val="115000"/>
              </a:lnSpc>
              <a:spcAft>
                <a:spcPts val="0"/>
              </a:spcAft>
              <a:buFont typeface="+mj-lt"/>
              <a:buAutoNum type="arabicPeriod"/>
            </a:pPr>
            <a:r>
              <a:rPr lang="en-IN" sz="2800" dirty="0">
                <a:effectLst/>
                <a:latin typeface="Times New Roman" panose="02020603050405020304" pitchFamily="18" charset="0"/>
                <a:ea typeface="Arial" panose="020B0604020202020204" pitchFamily="34" charset="0"/>
                <a:cs typeface="Times New Roman" panose="02020603050405020304" pitchFamily="18" charset="0"/>
              </a:rPr>
              <a:t>Consumer time consumption problem</a:t>
            </a:r>
          </a:p>
          <a:p>
            <a:pPr marL="800100" indent="-514350">
              <a:lnSpc>
                <a:spcPct val="115000"/>
              </a:lnSpc>
              <a:spcAft>
                <a:spcPts val="0"/>
              </a:spcAft>
              <a:buFont typeface="+mj-lt"/>
              <a:buAutoNum type="arabicPeriod"/>
            </a:pPr>
            <a:r>
              <a:rPr lang="en-IN" sz="2800" dirty="0">
                <a:effectLst/>
                <a:latin typeface="Times New Roman" panose="02020603050405020304" pitchFamily="18" charset="0"/>
                <a:ea typeface="Arial" panose="020B0604020202020204" pitchFamily="34" charset="0"/>
                <a:cs typeface="Times New Roman" panose="02020603050405020304" pitchFamily="18" charset="0"/>
              </a:rPr>
              <a:t> Solve the problem of distribution of EV infrastructure </a:t>
            </a:r>
          </a:p>
          <a:p>
            <a:pPr marL="800100" indent="-514350">
              <a:lnSpc>
                <a:spcPct val="115000"/>
              </a:lnSpc>
              <a:spcAft>
                <a:spcPts val="0"/>
              </a:spcAft>
              <a:buFont typeface="+mj-lt"/>
              <a:buAutoNum type="arabicPeriod"/>
            </a:pPr>
            <a:r>
              <a:rPr lang="en-IN" sz="2800" dirty="0">
                <a:effectLst/>
                <a:latin typeface="Times New Roman" panose="02020603050405020304" pitchFamily="18" charset="0"/>
                <a:ea typeface="Arial" panose="020B0604020202020204" pitchFamily="34" charset="0"/>
                <a:cs typeface="Times New Roman" panose="02020603050405020304" pitchFamily="18" charset="0"/>
              </a:rPr>
              <a:t> Resolve issue of staff requirement at the station </a:t>
            </a:r>
          </a:p>
          <a:p>
            <a:pPr marL="800100" indent="-514350">
              <a:lnSpc>
                <a:spcPct val="115000"/>
              </a:lnSpc>
              <a:spcAft>
                <a:spcPts val="0"/>
              </a:spcAft>
              <a:buFont typeface="+mj-lt"/>
              <a:buAutoNum type="arabicPeriod"/>
            </a:pPr>
            <a:r>
              <a:rPr lang="en-IN" sz="2800" dirty="0">
                <a:latin typeface="Times New Roman" panose="02020603050405020304" pitchFamily="18" charset="0"/>
                <a:ea typeface="Arial" panose="020B0604020202020204" pitchFamily="34" charset="0"/>
                <a:cs typeface="Times New Roman" panose="02020603050405020304" pitchFamily="18" charset="0"/>
              </a:rPr>
              <a:t>AC vs DC</a:t>
            </a:r>
            <a:endParaRPr lang="en-IN" sz="28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9644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DC716-2F6C-6C57-341B-09D5FCC74CFD}"/>
              </a:ext>
            </a:extLst>
          </p:cNvPr>
          <p:cNvSpPr>
            <a:spLocks noGrp="1"/>
          </p:cNvSpPr>
          <p:nvPr>
            <p:ph type="title"/>
          </p:nvPr>
        </p:nvSpPr>
        <p:spPr>
          <a:xfrm>
            <a:off x="1874276" y="685800"/>
            <a:ext cx="10018713" cy="1752599"/>
          </a:xfrm>
        </p:spPr>
        <p:txBody>
          <a:bodyPr/>
          <a:lstStyle/>
          <a:p>
            <a:pPr algn="l"/>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22D788-4AE3-35EB-CB94-7CB0A364D97A}"/>
              </a:ext>
            </a:extLst>
          </p:cNvPr>
          <p:cNvSpPr>
            <a:spLocks noGrp="1"/>
          </p:cNvSpPr>
          <p:nvPr>
            <p:ph idx="1"/>
          </p:nvPr>
        </p:nvSpPr>
        <p:spPr>
          <a:xfrm>
            <a:off x="1874276" y="1866899"/>
            <a:ext cx="9690196" cy="3124201"/>
          </a:xfrm>
        </p:spPr>
        <p:txBody>
          <a:bodyPr/>
          <a:lstStyle/>
          <a:p>
            <a:pPr marL="0" indent="0">
              <a:buNone/>
            </a:pPr>
            <a:r>
              <a:rPr lang="en-IN" dirty="0">
                <a:effectLst/>
                <a:latin typeface="Times New Roman" panose="02020603050405020304" pitchFamily="18" charset="0"/>
                <a:ea typeface="Arial" panose="020B0604020202020204" pitchFamily="34" charset="0"/>
                <a:cs typeface="Times New Roman" panose="02020603050405020304" pitchFamily="18" charset="0"/>
              </a:rPr>
              <a:t>We have Concluded this Analysis with creating a dashboard which will help improve the EV Ecosystem by balancing the EV infrastructure and handle the consumer consumptions rate plus implying better investments in EV Charging Stations Domain.</a:t>
            </a:r>
          </a:p>
          <a:p>
            <a:endParaRPr lang="en-IN" dirty="0"/>
          </a:p>
        </p:txBody>
      </p:sp>
    </p:spTree>
    <p:extLst>
      <p:ext uri="{BB962C8B-B14F-4D97-AF65-F5344CB8AC3E}">
        <p14:creationId xmlns:p14="http://schemas.microsoft.com/office/powerpoint/2010/main" val="390552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B1E65-8B86-AFEB-EA5F-352493E44F5B}"/>
              </a:ext>
            </a:extLst>
          </p:cNvPr>
          <p:cNvSpPr>
            <a:spLocks noGrp="1"/>
          </p:cNvSpPr>
          <p:nvPr>
            <p:ph type="title"/>
          </p:nvPr>
        </p:nvSpPr>
        <p:spPr>
          <a:xfrm>
            <a:off x="3240741" y="2766218"/>
            <a:ext cx="5710518" cy="1325563"/>
          </a:xfrm>
        </p:spPr>
        <p:txBody>
          <a:bodyPr>
            <a:normAutofit fontScale="90000"/>
          </a:bodyPr>
          <a:lstStyle/>
          <a:p>
            <a:r>
              <a:rPr lang="en-US" sz="8800" dirty="0">
                <a:latin typeface="Times New Roman" panose="02020603050405020304" pitchFamily="18" charset="0"/>
                <a:cs typeface="Times New Roman" panose="02020603050405020304" pitchFamily="18" charset="0"/>
              </a:rPr>
              <a:t>Thank you!</a:t>
            </a:r>
            <a:endParaRPr lang="en-IN" sz="8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9666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145</TotalTime>
  <Words>262</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Corbel</vt:lpstr>
      <vt:lpstr>Times New Roman</vt:lpstr>
      <vt:lpstr>Parallax</vt:lpstr>
      <vt:lpstr>EV Charging Station </vt:lpstr>
      <vt:lpstr>Aim of the Project:</vt:lpstr>
      <vt:lpstr>Data Summary :</vt:lpstr>
      <vt:lpstr>Data Source :</vt:lpstr>
      <vt:lpstr>Scope of this Project is to Analyze and solve various Problems such as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 Charging Station </dc:title>
  <dc:creator>Sanket Mhalsank</dc:creator>
  <cp:lastModifiedBy>Sanket Mhalsank</cp:lastModifiedBy>
  <cp:revision>1</cp:revision>
  <dcterms:created xsi:type="dcterms:W3CDTF">2024-01-29T19:20:18Z</dcterms:created>
  <dcterms:modified xsi:type="dcterms:W3CDTF">2024-01-29T21:46:05Z</dcterms:modified>
</cp:coreProperties>
</file>