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Source Code Pr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5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816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848" r:id="rId2"/>
  </p:sldLayoutIdLst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lvl="0" indent="-317500">
              <a:buSzPts val="1400"/>
              <a:buChar char="-"/>
            </a:pPr>
            <a:r>
              <a:rPr lang="en-US" sz="1900" b="1" dirty="0">
                <a:latin typeface="Montserrat"/>
                <a:ea typeface="Montserrat"/>
                <a:cs typeface="Montserrat"/>
              </a:rPr>
              <a:t>Project</a:t>
            </a:r>
            <a:r>
              <a:rPr lang="en-US" dirty="0" smtClean="0"/>
              <a:t> </a:t>
            </a:r>
            <a:r>
              <a:rPr lang="en-US" sz="1900" b="1" dirty="0">
                <a:latin typeface="Montserrat"/>
                <a:ea typeface="Montserrat"/>
                <a:cs typeface="Montserrat"/>
              </a:rPr>
              <a:t>Name : Western Countries Financial Dataset</a:t>
            </a:r>
          </a:p>
          <a:p>
            <a:pPr marL="457200" lvl="0" indent="-317500">
              <a:buSzPts val="1400"/>
              <a:buChar char="-"/>
            </a:pPr>
            <a:endParaRPr lang="en-US" dirty="0"/>
          </a:p>
          <a:p>
            <a:pPr marL="457200" lvl="0" indent="-317500">
              <a:buSzPts val="1400"/>
              <a:buChar char="-"/>
            </a:pPr>
            <a:endParaRPr lang="en-US" dirty="0" smtClean="0"/>
          </a:p>
          <a:p>
            <a:pPr marL="457200" lvl="0" indent="-317500">
              <a:buSzPts val="1400"/>
              <a:buChar char="-"/>
            </a:pPr>
            <a:endParaRPr lang="en-US" dirty="0"/>
          </a:p>
          <a:p>
            <a:pPr marL="139700" lvl="0">
              <a:buSzPts val="1400"/>
            </a:pPr>
            <a:r>
              <a:rPr lang="en-US" dirty="0" smtClean="0"/>
              <a:t>By :</a:t>
            </a:r>
            <a:endParaRPr lang="en-US" dirty="0"/>
          </a:p>
          <a:p>
            <a:pPr marL="457200" lvl="0" indent="-317500">
              <a:buSzPts val="1400"/>
              <a:buChar char="-"/>
            </a:pPr>
            <a:r>
              <a:rPr lang="en-US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PAWAR SANKET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87545" y="3857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 dirty="0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split orient="vert"/>
      </p:transition>
    </mc:Choice>
    <mc:Fallback>
      <p:transition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Visuals from the dashboard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Submit your conclusion and Inferences on Data after doing statistical and Graphical analysis using Excel and Visualization tools (PowerBI).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522"/>
            <a:ext cx="9144000" cy="4317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2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20980" y="861060"/>
            <a:ext cx="8785860" cy="400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`</a:t>
            </a: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1)  Government  Segment Dominates: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The Government Segments have the Highest Sales and Profit whereas Enterprise appears to have the Profit numbers in Negative.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2) Carretera Product Popular :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Carretera is the most frequently sold product compare to other product.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3)Varying Profit Margin :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Profit margin varies according to the product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old as well as the sales happened in the particular time span.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4) Paseo product Dominates the COGS: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The Paseo product seems to be the highest in Cost of Goods Sold (27.62M).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5) Discount Band “None” Prevalent :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Most sales do not involve discount .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Units Sold : 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The Average Units Sold is </a:t>
            </a: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1608</a:t>
            </a:r>
          </a:p>
          <a:p>
            <a:pPr marL="0" lvl="0" indent="0">
              <a:buNone/>
            </a:pPr>
            <a:endParaRPr lang="en-US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Sales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: Canada Produced the Highest Sales </a:t>
            </a:r>
            <a:r>
              <a:rPr lang="en-US" sz="1600" b="1" dirty="0" smtClean="0">
                <a:latin typeface="Montserrat"/>
                <a:ea typeface="Montserrat"/>
                <a:cs typeface="Montserrat"/>
              </a:rPr>
              <a:t>24887655</a:t>
            </a:r>
          </a:p>
          <a:p>
            <a:pPr marL="0" indent="0">
              <a:buNone/>
            </a:pPr>
            <a:r>
              <a:rPr lang="en-US" sz="1600" dirty="0" smtClean="0">
                <a:latin typeface="Montserrat"/>
                <a:ea typeface="Montserrat"/>
                <a:cs typeface="Montserrat"/>
              </a:rPr>
              <a:t> </a:t>
            </a:r>
            <a:endParaRPr lang="en-US" sz="1600" dirty="0">
              <a:latin typeface="Montserrat"/>
              <a:ea typeface="Montserrat"/>
              <a:cs typeface="Montserrat"/>
            </a:endParaRPr>
          </a:p>
          <a:p>
            <a:pPr marL="0" indent="0">
              <a:buNone/>
            </a:pP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Total Sales 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: Total Sales generated was </a:t>
            </a:r>
            <a:r>
              <a:rPr lang="en-US" sz="1600" b="1" dirty="0">
                <a:latin typeface="Montserrat"/>
                <a:ea typeface="Montserrat"/>
                <a:cs typeface="Montserrat"/>
              </a:rPr>
              <a:t>118726350 </a:t>
            </a:r>
            <a:endParaRPr lang="en-US" sz="1600" b="1" dirty="0" smtClean="0">
              <a:latin typeface="Montserrat"/>
              <a:ea typeface="Montserrat"/>
              <a:cs typeface="Montserrat"/>
            </a:endParaRPr>
          </a:p>
          <a:p>
            <a:pPr marL="0" indent="0">
              <a:buNone/>
            </a:pPr>
            <a:endParaRPr lang="en-US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Profit Month :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October was the Highest profitable month across the year with                                                             the profit of 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3.4 M   </a:t>
            </a: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600" b="1" dirty="0" smtClean="0">
                <a:latin typeface="Montserrat"/>
                <a:ea typeface="Montserrat"/>
                <a:cs typeface="Montserrat"/>
                <a:sym typeface="Montserrat"/>
              </a:rPr>
              <a:t>Profit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: The Profit earned was around 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16.89 M 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Graphical Analysis using Excel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144"/>
            <a:ext cx="9144000" cy="440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Graphical Analysis using Excel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521"/>
            <a:ext cx="9144000" cy="42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9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772"/>
            <a:ext cx="9144000" cy="4315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49"/>
            <a:ext cx="9144000" cy="449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96" y="712269"/>
            <a:ext cx="9183896" cy="4431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ach Day">
    <a:dk1>
      <a:srgbClr val="00FDC8"/>
    </a:dk1>
    <a:lt1>
      <a:srgbClr val="FFFFFF"/>
    </a:lt1>
    <a:dk2>
      <a:srgbClr val="666666"/>
    </a:dk2>
    <a:lt2>
      <a:srgbClr val="EEEEEE"/>
    </a:lt2>
    <a:accent1>
      <a:srgbClr val="212121"/>
    </a:accent1>
    <a:accent2>
      <a:srgbClr val="455A64"/>
    </a:accent2>
    <a:accent3>
      <a:srgbClr val="78909C"/>
    </a:accent3>
    <a:accent4>
      <a:srgbClr val="7C7CE0"/>
    </a:accent4>
    <a:accent5>
      <a:srgbClr val="DB4437"/>
    </a:accent5>
    <a:accent6>
      <a:srgbClr val="F6CD4C"/>
    </a:accent6>
    <a:hlink>
      <a:srgbClr val="DB4437"/>
    </a:hlink>
    <a:folHlink>
      <a:srgbClr val="DB443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420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Source Code Pro</vt:lpstr>
      <vt:lpstr>Montserrat</vt:lpstr>
      <vt:lpstr>Montserrat SemiBold</vt:lpstr>
      <vt:lpstr>3_Beach Day</vt:lpstr>
      <vt:lpstr>PowerPoint Presentation</vt:lpstr>
      <vt:lpstr>PowerPoint Presentation</vt:lpstr>
      <vt:lpstr>Summary  </vt:lpstr>
      <vt:lpstr>Statistical Analysis using Excel</vt:lpstr>
      <vt:lpstr>Graphical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Visuals from the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</dc:creator>
  <cp:lastModifiedBy>SAINATH</cp:lastModifiedBy>
  <cp:revision>17</cp:revision>
  <dcterms:modified xsi:type="dcterms:W3CDTF">2025-02-25T14:37:38Z</dcterms:modified>
</cp:coreProperties>
</file>