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1" r:id="rId4"/>
    <p:sldId id="260" r:id="rId5"/>
    <p:sldId id="258"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console.cloud.google.com/marketplace/product/san-francisco-public-data/sf-bike-share?filter=solution-type:dataset&amp;q=san%20francisco%20ford%20gobike%20share&amp;project=project-1-293105"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7.png"/><Relationship Id="rId5" Type="http://schemas.openxmlformats.org/officeDocument/2006/relationships/hyperlink" Target="https://console.cloud.google.com/marketplace/product/san-francisco-public-data/sf-bike-share?filter=solution-type:dataset&amp;q=san%20francisco%20ford%20gobike%20share&amp;project=project-1-293105" TargetMode="External"/><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87AE18-5115-47ED-B73A-DE272C8AFA22}"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73566D78-D876-4342-8136-5314FFA5F852}">
      <dgm:prSet/>
      <dgm:spPr/>
      <dgm:t>
        <a:bodyPr/>
        <a:lstStyle/>
        <a:p>
          <a:r>
            <a:rPr lang="en-US"/>
            <a:t>How can we increase average trip duration?</a:t>
          </a:r>
        </a:p>
      </dgm:t>
    </dgm:pt>
    <dgm:pt modelId="{CAAE016C-64F4-424E-A292-9C4D9F667C1A}" type="parTrans" cxnId="{09359651-AF15-4EBB-8877-0ACD88386EC0}">
      <dgm:prSet/>
      <dgm:spPr/>
      <dgm:t>
        <a:bodyPr/>
        <a:lstStyle/>
        <a:p>
          <a:endParaRPr lang="en-US"/>
        </a:p>
      </dgm:t>
    </dgm:pt>
    <dgm:pt modelId="{05000F10-496E-462A-90E7-D272B86EE428}" type="sibTrans" cxnId="{09359651-AF15-4EBB-8877-0ACD88386EC0}">
      <dgm:prSet/>
      <dgm:spPr/>
      <dgm:t>
        <a:bodyPr/>
        <a:lstStyle/>
        <a:p>
          <a:endParaRPr lang="en-US"/>
        </a:p>
      </dgm:t>
    </dgm:pt>
    <dgm:pt modelId="{FE87A4AD-C7D7-4656-BDCB-3A217AC066F2}">
      <dgm:prSet/>
      <dgm:spPr/>
      <dgm:t>
        <a:bodyPr/>
        <a:lstStyle/>
        <a:p>
          <a:r>
            <a:rPr lang="en-US"/>
            <a:t>How can we increase total number of trips?</a:t>
          </a:r>
        </a:p>
      </dgm:t>
    </dgm:pt>
    <dgm:pt modelId="{C4C1BC30-F590-40AA-A01D-CC059E86F4EB}" type="parTrans" cxnId="{A8F3B30C-AE6F-414C-BF7E-408DA927CDBC}">
      <dgm:prSet/>
      <dgm:spPr/>
      <dgm:t>
        <a:bodyPr/>
        <a:lstStyle/>
        <a:p>
          <a:endParaRPr lang="en-US"/>
        </a:p>
      </dgm:t>
    </dgm:pt>
    <dgm:pt modelId="{B6781BE5-620A-4A10-99C0-73ACDAF6F5B2}" type="sibTrans" cxnId="{A8F3B30C-AE6F-414C-BF7E-408DA927CDBC}">
      <dgm:prSet/>
      <dgm:spPr/>
      <dgm:t>
        <a:bodyPr/>
        <a:lstStyle/>
        <a:p>
          <a:endParaRPr lang="en-US"/>
        </a:p>
      </dgm:t>
    </dgm:pt>
    <dgm:pt modelId="{DBBB9835-EC10-4930-884B-8697621F8229}">
      <dgm:prSet/>
      <dgm:spPr/>
      <dgm:t>
        <a:bodyPr/>
        <a:lstStyle/>
        <a:p>
          <a:r>
            <a:rPr lang="en-US"/>
            <a:t>Who is our core customer? Which demographic represents them?</a:t>
          </a:r>
        </a:p>
      </dgm:t>
    </dgm:pt>
    <dgm:pt modelId="{C3DB24FD-0D07-4EC3-A7E8-4A0BCC93C0C7}" type="parTrans" cxnId="{C0C25911-84FE-493B-AA53-8F9E8D0AF369}">
      <dgm:prSet/>
      <dgm:spPr/>
      <dgm:t>
        <a:bodyPr/>
        <a:lstStyle/>
        <a:p>
          <a:endParaRPr lang="en-US"/>
        </a:p>
      </dgm:t>
    </dgm:pt>
    <dgm:pt modelId="{DF9924A8-D6C8-4928-8CBA-C4B0910324ED}" type="sibTrans" cxnId="{C0C25911-84FE-493B-AA53-8F9E8D0AF369}">
      <dgm:prSet/>
      <dgm:spPr/>
      <dgm:t>
        <a:bodyPr/>
        <a:lstStyle/>
        <a:p>
          <a:endParaRPr lang="en-US"/>
        </a:p>
      </dgm:t>
    </dgm:pt>
    <dgm:pt modelId="{F8722178-57FA-4125-A3B6-0DF2634EEF5B}">
      <dgm:prSet/>
      <dgm:spPr/>
      <dgm:t>
        <a:bodyPr/>
        <a:lstStyle/>
        <a:p>
          <a:r>
            <a:rPr lang="en-US"/>
            <a:t>Knowing our customer, how can we potentially target our marketing campaign?</a:t>
          </a:r>
        </a:p>
      </dgm:t>
    </dgm:pt>
    <dgm:pt modelId="{94D4A8F9-4F75-4385-9DC3-7491FD604131}" type="parTrans" cxnId="{413EBA83-4C06-46DE-9F48-B22649BE256D}">
      <dgm:prSet/>
      <dgm:spPr/>
      <dgm:t>
        <a:bodyPr/>
        <a:lstStyle/>
        <a:p>
          <a:endParaRPr lang="en-US"/>
        </a:p>
      </dgm:t>
    </dgm:pt>
    <dgm:pt modelId="{CFEC90EC-8774-4B87-ABA1-8B3D335EACE4}" type="sibTrans" cxnId="{413EBA83-4C06-46DE-9F48-B22649BE256D}">
      <dgm:prSet/>
      <dgm:spPr/>
      <dgm:t>
        <a:bodyPr/>
        <a:lstStyle/>
        <a:p>
          <a:endParaRPr lang="en-US"/>
        </a:p>
      </dgm:t>
    </dgm:pt>
    <dgm:pt modelId="{0439F5E8-B2C9-4C44-88CA-9A5841957C2A}">
      <dgm:prSet/>
      <dgm:spPr/>
      <dgm:t>
        <a:bodyPr/>
        <a:lstStyle/>
        <a:p>
          <a:r>
            <a:rPr lang="en-US"/>
            <a:t>How can we optimize operating costs?</a:t>
          </a:r>
        </a:p>
      </dgm:t>
    </dgm:pt>
    <dgm:pt modelId="{C70231E8-08D0-46C5-9A16-7F53FFB0DD59}" type="parTrans" cxnId="{A829992C-0076-4620-8E58-711749FF49FE}">
      <dgm:prSet/>
      <dgm:spPr/>
      <dgm:t>
        <a:bodyPr/>
        <a:lstStyle/>
        <a:p>
          <a:endParaRPr lang="en-US"/>
        </a:p>
      </dgm:t>
    </dgm:pt>
    <dgm:pt modelId="{8623F73E-B806-4304-8D6C-00AE93592DDF}" type="sibTrans" cxnId="{A829992C-0076-4620-8E58-711749FF49FE}">
      <dgm:prSet/>
      <dgm:spPr/>
      <dgm:t>
        <a:bodyPr/>
        <a:lstStyle/>
        <a:p>
          <a:endParaRPr lang="en-US"/>
        </a:p>
      </dgm:t>
    </dgm:pt>
    <dgm:pt modelId="{263E3682-B620-4A78-ABEE-0A615B79D289}" type="pres">
      <dgm:prSet presAssocID="{F187AE18-5115-47ED-B73A-DE272C8AFA22}" presName="diagram" presStyleCnt="0">
        <dgm:presLayoutVars>
          <dgm:dir/>
          <dgm:resizeHandles val="exact"/>
        </dgm:presLayoutVars>
      </dgm:prSet>
      <dgm:spPr/>
    </dgm:pt>
    <dgm:pt modelId="{43AB0BBB-0DC0-4DF7-9BED-C65167639413}" type="pres">
      <dgm:prSet presAssocID="{73566D78-D876-4342-8136-5314FFA5F852}" presName="arrow" presStyleLbl="node1" presStyleIdx="0" presStyleCnt="5">
        <dgm:presLayoutVars>
          <dgm:bulletEnabled val="1"/>
        </dgm:presLayoutVars>
      </dgm:prSet>
      <dgm:spPr/>
    </dgm:pt>
    <dgm:pt modelId="{89E50C11-DD0A-4069-9F66-659B705CF2B7}" type="pres">
      <dgm:prSet presAssocID="{FE87A4AD-C7D7-4656-BDCB-3A217AC066F2}" presName="arrow" presStyleLbl="node1" presStyleIdx="1" presStyleCnt="5">
        <dgm:presLayoutVars>
          <dgm:bulletEnabled val="1"/>
        </dgm:presLayoutVars>
      </dgm:prSet>
      <dgm:spPr/>
    </dgm:pt>
    <dgm:pt modelId="{922922F5-22C9-4E7C-85E1-B015130B39BB}" type="pres">
      <dgm:prSet presAssocID="{DBBB9835-EC10-4930-884B-8697621F8229}" presName="arrow" presStyleLbl="node1" presStyleIdx="2" presStyleCnt="5">
        <dgm:presLayoutVars>
          <dgm:bulletEnabled val="1"/>
        </dgm:presLayoutVars>
      </dgm:prSet>
      <dgm:spPr/>
    </dgm:pt>
    <dgm:pt modelId="{F00C45A7-DBD0-4737-8D6A-7C49BE9F50D4}" type="pres">
      <dgm:prSet presAssocID="{F8722178-57FA-4125-A3B6-0DF2634EEF5B}" presName="arrow" presStyleLbl="node1" presStyleIdx="3" presStyleCnt="5">
        <dgm:presLayoutVars>
          <dgm:bulletEnabled val="1"/>
        </dgm:presLayoutVars>
      </dgm:prSet>
      <dgm:spPr/>
    </dgm:pt>
    <dgm:pt modelId="{99690C5F-11F1-4982-BA22-367D1E569223}" type="pres">
      <dgm:prSet presAssocID="{0439F5E8-B2C9-4C44-88CA-9A5841957C2A}" presName="arrow" presStyleLbl="node1" presStyleIdx="4" presStyleCnt="5">
        <dgm:presLayoutVars>
          <dgm:bulletEnabled val="1"/>
        </dgm:presLayoutVars>
      </dgm:prSet>
      <dgm:spPr/>
    </dgm:pt>
  </dgm:ptLst>
  <dgm:cxnLst>
    <dgm:cxn modelId="{A8F3B30C-AE6F-414C-BF7E-408DA927CDBC}" srcId="{F187AE18-5115-47ED-B73A-DE272C8AFA22}" destId="{FE87A4AD-C7D7-4656-BDCB-3A217AC066F2}" srcOrd="1" destOrd="0" parTransId="{C4C1BC30-F590-40AA-A01D-CC059E86F4EB}" sibTransId="{B6781BE5-620A-4A10-99C0-73ACDAF6F5B2}"/>
    <dgm:cxn modelId="{C0C25911-84FE-493B-AA53-8F9E8D0AF369}" srcId="{F187AE18-5115-47ED-B73A-DE272C8AFA22}" destId="{DBBB9835-EC10-4930-884B-8697621F8229}" srcOrd="2" destOrd="0" parTransId="{C3DB24FD-0D07-4EC3-A7E8-4A0BCC93C0C7}" sibTransId="{DF9924A8-D6C8-4928-8CBA-C4B0910324ED}"/>
    <dgm:cxn modelId="{A829992C-0076-4620-8E58-711749FF49FE}" srcId="{F187AE18-5115-47ED-B73A-DE272C8AFA22}" destId="{0439F5E8-B2C9-4C44-88CA-9A5841957C2A}" srcOrd="4" destOrd="0" parTransId="{C70231E8-08D0-46C5-9A16-7F53FFB0DD59}" sibTransId="{8623F73E-B806-4304-8D6C-00AE93592DDF}"/>
    <dgm:cxn modelId="{A6C56531-C331-4385-9138-1D78AAF05292}" type="presOf" srcId="{F187AE18-5115-47ED-B73A-DE272C8AFA22}" destId="{263E3682-B620-4A78-ABEE-0A615B79D289}" srcOrd="0" destOrd="0" presId="urn:microsoft.com/office/officeart/2005/8/layout/arrow5"/>
    <dgm:cxn modelId="{BAF0EF34-4D13-4B0F-87E8-C3156FFE9113}" type="presOf" srcId="{0439F5E8-B2C9-4C44-88CA-9A5841957C2A}" destId="{99690C5F-11F1-4982-BA22-367D1E569223}" srcOrd="0" destOrd="0" presId="urn:microsoft.com/office/officeart/2005/8/layout/arrow5"/>
    <dgm:cxn modelId="{09359651-AF15-4EBB-8877-0ACD88386EC0}" srcId="{F187AE18-5115-47ED-B73A-DE272C8AFA22}" destId="{73566D78-D876-4342-8136-5314FFA5F852}" srcOrd="0" destOrd="0" parTransId="{CAAE016C-64F4-424E-A292-9C4D9F667C1A}" sibTransId="{05000F10-496E-462A-90E7-D272B86EE428}"/>
    <dgm:cxn modelId="{88A4CB55-2B9F-4101-97EC-07CCA113413F}" type="presOf" srcId="{73566D78-D876-4342-8136-5314FFA5F852}" destId="{43AB0BBB-0DC0-4DF7-9BED-C65167639413}" srcOrd="0" destOrd="0" presId="urn:microsoft.com/office/officeart/2005/8/layout/arrow5"/>
    <dgm:cxn modelId="{413EBA83-4C06-46DE-9F48-B22649BE256D}" srcId="{F187AE18-5115-47ED-B73A-DE272C8AFA22}" destId="{F8722178-57FA-4125-A3B6-0DF2634EEF5B}" srcOrd="3" destOrd="0" parTransId="{94D4A8F9-4F75-4385-9DC3-7491FD604131}" sibTransId="{CFEC90EC-8774-4B87-ABA1-8B3D335EACE4}"/>
    <dgm:cxn modelId="{812B75AD-7375-4FEF-9645-5B309988146B}" type="presOf" srcId="{DBBB9835-EC10-4930-884B-8697621F8229}" destId="{922922F5-22C9-4E7C-85E1-B015130B39BB}" srcOrd="0" destOrd="0" presId="urn:microsoft.com/office/officeart/2005/8/layout/arrow5"/>
    <dgm:cxn modelId="{D9AFC2D9-E80F-4B9D-B549-E8AFED6E6C85}" type="presOf" srcId="{FE87A4AD-C7D7-4656-BDCB-3A217AC066F2}" destId="{89E50C11-DD0A-4069-9F66-659B705CF2B7}" srcOrd="0" destOrd="0" presId="urn:microsoft.com/office/officeart/2005/8/layout/arrow5"/>
    <dgm:cxn modelId="{E848DFF6-F39F-45C2-A9AF-9EF3BD0B8455}" type="presOf" srcId="{F8722178-57FA-4125-A3B6-0DF2634EEF5B}" destId="{F00C45A7-DBD0-4737-8D6A-7C49BE9F50D4}" srcOrd="0" destOrd="0" presId="urn:microsoft.com/office/officeart/2005/8/layout/arrow5"/>
    <dgm:cxn modelId="{A065FA7E-1C74-4E5A-BBC5-EFA796360467}" type="presParOf" srcId="{263E3682-B620-4A78-ABEE-0A615B79D289}" destId="{43AB0BBB-0DC0-4DF7-9BED-C65167639413}" srcOrd="0" destOrd="0" presId="urn:microsoft.com/office/officeart/2005/8/layout/arrow5"/>
    <dgm:cxn modelId="{6511FF88-5FF2-4E07-B0C8-7AAF504DA910}" type="presParOf" srcId="{263E3682-B620-4A78-ABEE-0A615B79D289}" destId="{89E50C11-DD0A-4069-9F66-659B705CF2B7}" srcOrd="1" destOrd="0" presId="urn:microsoft.com/office/officeart/2005/8/layout/arrow5"/>
    <dgm:cxn modelId="{A185AB0D-AC63-42E4-95F6-5A82F9645AA0}" type="presParOf" srcId="{263E3682-B620-4A78-ABEE-0A615B79D289}" destId="{922922F5-22C9-4E7C-85E1-B015130B39BB}" srcOrd="2" destOrd="0" presId="urn:microsoft.com/office/officeart/2005/8/layout/arrow5"/>
    <dgm:cxn modelId="{6C59552C-8B48-4EB4-B1F2-A9BF95118F42}" type="presParOf" srcId="{263E3682-B620-4A78-ABEE-0A615B79D289}" destId="{F00C45A7-DBD0-4737-8D6A-7C49BE9F50D4}" srcOrd="3" destOrd="0" presId="urn:microsoft.com/office/officeart/2005/8/layout/arrow5"/>
    <dgm:cxn modelId="{6BE9D31F-941C-4E1E-842F-2D07F20215C3}" type="presParOf" srcId="{263E3682-B620-4A78-ABEE-0A615B79D289}" destId="{99690C5F-11F1-4982-BA22-367D1E569223}"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A2C749-38C7-442E-8714-92A96554C10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AC8BF0-D739-4294-BD28-0F6F57DC82B3}">
      <dgm:prSet/>
      <dgm:spPr/>
      <dgm:t>
        <a:bodyPr/>
        <a:lstStyle/>
        <a:p>
          <a:pPr>
            <a:defRPr b="1"/>
          </a:pPr>
          <a:r>
            <a:rPr lang="en-US" dirty="0">
              <a:latin typeface="+mj-lt"/>
            </a:rPr>
            <a:t>Methodology</a:t>
          </a:r>
          <a:r>
            <a:rPr lang="en-US" baseline="30000" dirty="0">
              <a:latin typeface="+mj-lt"/>
            </a:rPr>
            <a:t>[3]</a:t>
          </a:r>
          <a:endParaRPr lang="en-US" dirty="0">
            <a:latin typeface="+mj-lt"/>
          </a:endParaRPr>
        </a:p>
      </dgm:t>
    </dgm:pt>
    <dgm:pt modelId="{509D1C8C-AC8A-47A4-AC6F-963D1B58FC8F}" type="parTrans" cxnId="{35B709BE-3F6C-4F7C-AC56-62D3A0FCCF59}">
      <dgm:prSet/>
      <dgm:spPr/>
      <dgm:t>
        <a:bodyPr/>
        <a:lstStyle/>
        <a:p>
          <a:endParaRPr lang="en-US"/>
        </a:p>
      </dgm:t>
    </dgm:pt>
    <dgm:pt modelId="{3B0AEE8A-7C2D-4108-9AF2-85CEF8DA0CFE}" type="sibTrans" cxnId="{35B709BE-3F6C-4F7C-AC56-62D3A0FCCF59}">
      <dgm:prSet/>
      <dgm:spPr/>
      <dgm:t>
        <a:bodyPr/>
        <a:lstStyle/>
        <a:p>
          <a:endParaRPr lang="en-US"/>
        </a:p>
      </dgm:t>
    </dgm:pt>
    <dgm:pt modelId="{545886A1-2B04-4484-806E-520EB4A11AD0}">
      <dgm:prSet/>
      <dgm:spPr/>
      <dgm:t>
        <a:bodyPr/>
        <a:lstStyle/>
        <a:p>
          <a:r>
            <a:rPr lang="en-US" dirty="0">
              <a:latin typeface="+mj-lt"/>
            </a:rPr>
            <a:t>Step 1 — Be clear on the questions.</a:t>
          </a:r>
        </a:p>
      </dgm:t>
    </dgm:pt>
    <dgm:pt modelId="{C389EC5B-DCD8-4C1C-8192-F7A7BF71C383}" type="parTrans" cxnId="{3F28C70E-F556-4950-B1E3-D4F6610C7EE7}">
      <dgm:prSet/>
      <dgm:spPr/>
      <dgm:t>
        <a:bodyPr/>
        <a:lstStyle/>
        <a:p>
          <a:endParaRPr lang="en-US"/>
        </a:p>
      </dgm:t>
    </dgm:pt>
    <dgm:pt modelId="{376FA283-AE2A-4693-8D0E-41FA3C1F7502}" type="sibTrans" cxnId="{3F28C70E-F556-4950-B1E3-D4F6610C7EE7}">
      <dgm:prSet/>
      <dgm:spPr/>
      <dgm:t>
        <a:bodyPr/>
        <a:lstStyle/>
        <a:p>
          <a:endParaRPr lang="en-US"/>
        </a:p>
      </dgm:t>
    </dgm:pt>
    <dgm:pt modelId="{B0BCD208-B8FC-4A33-B5E2-EDF8DDAE125D}">
      <dgm:prSet/>
      <dgm:spPr/>
      <dgm:t>
        <a:bodyPr/>
        <a:lstStyle/>
        <a:p>
          <a:r>
            <a:rPr lang="en-US" dirty="0">
              <a:latin typeface="+mj-lt"/>
            </a:rPr>
            <a:t>Step 2 — Know data and start with basic visualizations.</a:t>
          </a:r>
        </a:p>
      </dgm:t>
    </dgm:pt>
    <dgm:pt modelId="{C7B9BA28-6643-4F59-A4CA-A4A400E48FF0}" type="parTrans" cxnId="{A0B3DD7D-2BF1-4832-B211-30B6F8FBADCD}">
      <dgm:prSet/>
      <dgm:spPr/>
      <dgm:t>
        <a:bodyPr/>
        <a:lstStyle/>
        <a:p>
          <a:endParaRPr lang="en-US"/>
        </a:p>
      </dgm:t>
    </dgm:pt>
    <dgm:pt modelId="{4720149D-39DB-42EE-93F1-E77EE734EDE2}" type="sibTrans" cxnId="{A0B3DD7D-2BF1-4832-B211-30B6F8FBADCD}">
      <dgm:prSet/>
      <dgm:spPr/>
      <dgm:t>
        <a:bodyPr/>
        <a:lstStyle/>
        <a:p>
          <a:endParaRPr lang="en-US"/>
        </a:p>
      </dgm:t>
    </dgm:pt>
    <dgm:pt modelId="{098A23FD-8643-4456-A9C2-58CB482D3145}">
      <dgm:prSet/>
      <dgm:spPr/>
      <dgm:t>
        <a:bodyPr/>
        <a:lstStyle/>
        <a:p>
          <a:r>
            <a:rPr lang="en-US" dirty="0">
              <a:latin typeface="+mj-lt"/>
            </a:rPr>
            <a:t>Step 3 — Identify messages of the visualization and generate the most informative indicator.</a:t>
          </a:r>
        </a:p>
      </dgm:t>
    </dgm:pt>
    <dgm:pt modelId="{DAC909AD-2047-4E00-8133-4EEE7C2B8742}" type="parTrans" cxnId="{B329CACB-7CC4-46F2-9243-5246396D8204}">
      <dgm:prSet/>
      <dgm:spPr/>
      <dgm:t>
        <a:bodyPr/>
        <a:lstStyle/>
        <a:p>
          <a:endParaRPr lang="en-US"/>
        </a:p>
      </dgm:t>
    </dgm:pt>
    <dgm:pt modelId="{9966C09D-93CF-44A3-A7FA-564067400D36}" type="sibTrans" cxnId="{B329CACB-7CC4-46F2-9243-5246396D8204}">
      <dgm:prSet/>
      <dgm:spPr/>
      <dgm:t>
        <a:bodyPr/>
        <a:lstStyle/>
        <a:p>
          <a:endParaRPr lang="en-US"/>
        </a:p>
      </dgm:t>
    </dgm:pt>
    <dgm:pt modelId="{814D961C-B5F0-419D-8816-71A2F47B7FC6}">
      <dgm:prSet/>
      <dgm:spPr/>
      <dgm:t>
        <a:bodyPr/>
        <a:lstStyle/>
        <a:p>
          <a:r>
            <a:rPr lang="en-US">
              <a:latin typeface="+mj-lt"/>
            </a:rPr>
            <a:t>Step 4 — Choose the right chart types.</a:t>
          </a:r>
        </a:p>
      </dgm:t>
    </dgm:pt>
    <dgm:pt modelId="{A7F6685D-95AC-4251-BFC7-38D33A634BFA}" type="parTrans" cxnId="{98E427AE-8889-4F26-B4B5-521DF5FA5AFE}">
      <dgm:prSet/>
      <dgm:spPr/>
      <dgm:t>
        <a:bodyPr/>
        <a:lstStyle/>
        <a:p>
          <a:endParaRPr lang="en-US"/>
        </a:p>
      </dgm:t>
    </dgm:pt>
    <dgm:pt modelId="{63949381-A892-48A8-85F6-E22A53F3CA0F}" type="sibTrans" cxnId="{98E427AE-8889-4F26-B4B5-521DF5FA5AFE}">
      <dgm:prSet/>
      <dgm:spPr/>
      <dgm:t>
        <a:bodyPr/>
        <a:lstStyle/>
        <a:p>
          <a:endParaRPr lang="en-US"/>
        </a:p>
      </dgm:t>
    </dgm:pt>
    <dgm:pt modelId="{B93B0076-8F91-4AC9-9F92-065538924355}">
      <dgm:prSet/>
      <dgm:spPr/>
      <dgm:t>
        <a:bodyPr/>
        <a:lstStyle/>
        <a:p>
          <a:r>
            <a:rPr lang="en-US" dirty="0">
              <a:latin typeface="+mj-lt"/>
            </a:rPr>
            <a:t>Step 5 — Use color, size, scale, shapes and labels to direct attention to the key messages.</a:t>
          </a:r>
        </a:p>
      </dgm:t>
    </dgm:pt>
    <dgm:pt modelId="{CB6DB8CA-CD98-4516-B0CF-2E11B98C731B}" type="parTrans" cxnId="{26093C7F-AA60-4E30-86D6-C9C8F54098A5}">
      <dgm:prSet/>
      <dgm:spPr/>
      <dgm:t>
        <a:bodyPr/>
        <a:lstStyle/>
        <a:p>
          <a:endParaRPr lang="en-US"/>
        </a:p>
      </dgm:t>
    </dgm:pt>
    <dgm:pt modelId="{32BCA1EA-285E-4359-9612-0E29E14D8178}" type="sibTrans" cxnId="{26093C7F-AA60-4E30-86D6-C9C8F54098A5}">
      <dgm:prSet/>
      <dgm:spPr/>
      <dgm:t>
        <a:bodyPr/>
        <a:lstStyle/>
        <a:p>
          <a:endParaRPr lang="en-US"/>
        </a:p>
      </dgm:t>
    </dgm:pt>
    <dgm:pt modelId="{73F312D6-23BF-469A-B6AB-E4D685AACB7D}">
      <dgm:prSet/>
      <dgm:spPr/>
      <dgm:t>
        <a:bodyPr/>
        <a:lstStyle/>
        <a:p>
          <a:pPr>
            <a:defRPr b="1"/>
          </a:pPr>
          <a:r>
            <a:rPr lang="en-US" dirty="0">
              <a:latin typeface="+mj-lt"/>
            </a:rPr>
            <a:t>Data source</a:t>
          </a:r>
        </a:p>
      </dgm:t>
    </dgm:pt>
    <dgm:pt modelId="{7FE1E411-7C03-4763-8907-A40E8E5B8AD3}" type="parTrans" cxnId="{ACB95B79-FB1B-4D01-88F1-9C19331BCCD5}">
      <dgm:prSet/>
      <dgm:spPr/>
      <dgm:t>
        <a:bodyPr/>
        <a:lstStyle/>
        <a:p>
          <a:endParaRPr lang="en-US"/>
        </a:p>
      </dgm:t>
    </dgm:pt>
    <dgm:pt modelId="{97671B16-51B7-474A-9617-B017CF8F83E3}" type="sibTrans" cxnId="{ACB95B79-FB1B-4D01-88F1-9C19331BCCD5}">
      <dgm:prSet/>
      <dgm:spPr/>
      <dgm:t>
        <a:bodyPr/>
        <a:lstStyle/>
        <a:p>
          <a:endParaRPr lang="en-US"/>
        </a:p>
      </dgm:t>
    </dgm:pt>
    <dgm:pt modelId="{DA33D307-CF1A-487A-A891-754C83E85C2A}">
      <dgm:prSet/>
      <dgm:spPr/>
      <dgm:t>
        <a:bodyPr/>
        <a:lstStyle/>
        <a:p>
          <a:pPr>
            <a:buNone/>
          </a:pPr>
          <a:r>
            <a:rPr lang="en-US" b="1" u="none" dirty="0">
              <a:latin typeface="+mj-lt"/>
            </a:rPr>
            <a:t>Google Big query (public dataset):</a:t>
          </a:r>
          <a:r>
            <a:rPr lang="en-US" u="none" dirty="0">
              <a:latin typeface="+mj-lt"/>
            </a:rPr>
            <a:t> </a:t>
          </a:r>
          <a:r>
            <a:rPr lang="en-US" u="none" dirty="0">
              <a:latin typeface="+mj-lt"/>
              <a:hlinkClick xmlns:r="http://schemas.openxmlformats.org/officeDocument/2006/relationships" r:id="rId1"/>
            </a:rPr>
            <a:t>Dataset Link</a:t>
          </a:r>
          <a:endParaRPr lang="en-US" u="none" dirty="0">
            <a:latin typeface="+mj-lt"/>
          </a:endParaRPr>
        </a:p>
      </dgm:t>
    </dgm:pt>
    <dgm:pt modelId="{ED562712-2175-47BC-B2EF-EB5276A98C59}" type="parTrans" cxnId="{6EAFF9E1-7053-425D-8B98-12E71D55245A}">
      <dgm:prSet/>
      <dgm:spPr/>
      <dgm:t>
        <a:bodyPr/>
        <a:lstStyle/>
        <a:p>
          <a:endParaRPr lang="en-US"/>
        </a:p>
      </dgm:t>
    </dgm:pt>
    <dgm:pt modelId="{56B13594-F8E6-4811-80BB-DE8EBBD12135}" type="sibTrans" cxnId="{6EAFF9E1-7053-425D-8B98-12E71D55245A}">
      <dgm:prSet/>
      <dgm:spPr/>
      <dgm:t>
        <a:bodyPr/>
        <a:lstStyle/>
        <a:p>
          <a:endParaRPr lang="en-US"/>
        </a:p>
      </dgm:t>
    </dgm:pt>
    <dgm:pt modelId="{A8BC875E-6107-414D-8595-7CEEEE079898}">
      <dgm:prSet/>
      <dgm:spPr/>
      <dgm:t>
        <a:bodyPr/>
        <a:lstStyle/>
        <a:p>
          <a:pPr>
            <a:buNone/>
          </a:pPr>
          <a:r>
            <a:rPr lang="en-US" b="1" u="none" dirty="0">
              <a:latin typeface="+mj-lt"/>
            </a:rPr>
            <a:t>Contains 4 tables: </a:t>
          </a:r>
        </a:p>
      </dgm:t>
    </dgm:pt>
    <dgm:pt modelId="{B05BAE59-B5E1-4593-9BF5-9F001E605608}" type="parTrans" cxnId="{9A6AD184-408D-44AF-A82A-D83F2BE3E577}">
      <dgm:prSet/>
      <dgm:spPr/>
      <dgm:t>
        <a:bodyPr/>
        <a:lstStyle/>
        <a:p>
          <a:endParaRPr lang="en-US"/>
        </a:p>
      </dgm:t>
    </dgm:pt>
    <dgm:pt modelId="{CFD9E369-BFFC-47A6-8FB5-0386CF1F2B36}" type="sibTrans" cxnId="{9A6AD184-408D-44AF-A82A-D83F2BE3E577}">
      <dgm:prSet/>
      <dgm:spPr/>
      <dgm:t>
        <a:bodyPr/>
        <a:lstStyle/>
        <a:p>
          <a:endParaRPr lang="en-US"/>
        </a:p>
      </dgm:t>
    </dgm:pt>
    <dgm:pt modelId="{FCAFC221-04AB-4583-92F8-A0B6E4FED1BD}">
      <dgm:prSet/>
      <dgm:spPr/>
      <dgm:t>
        <a:bodyPr/>
        <a:lstStyle/>
        <a:p>
          <a:pPr>
            <a:buFont typeface="+mj-lt"/>
            <a:buAutoNum type="arabicParenR"/>
          </a:pPr>
          <a:r>
            <a:rPr lang="en-US" dirty="0">
              <a:latin typeface="+mj-lt"/>
            </a:rPr>
            <a:t> </a:t>
          </a:r>
          <a:r>
            <a:rPr lang="en-US" dirty="0" err="1">
              <a:latin typeface="+mj-lt"/>
            </a:rPr>
            <a:t>bikeshare_regions</a:t>
          </a:r>
          <a:r>
            <a:rPr lang="en-US" dirty="0">
              <a:latin typeface="+mj-lt"/>
            </a:rPr>
            <a:t> (Region Level table)</a:t>
          </a:r>
        </a:p>
      </dgm:t>
    </dgm:pt>
    <dgm:pt modelId="{EB80E321-28BC-447A-A684-3B875F80F555}" type="parTrans" cxnId="{C7F1C787-2270-4F01-BA24-EF4D76D95C20}">
      <dgm:prSet/>
      <dgm:spPr/>
      <dgm:t>
        <a:bodyPr/>
        <a:lstStyle/>
        <a:p>
          <a:endParaRPr lang="en-US"/>
        </a:p>
      </dgm:t>
    </dgm:pt>
    <dgm:pt modelId="{1316224D-C498-4CE4-B32B-C4A189AC46EF}" type="sibTrans" cxnId="{C7F1C787-2270-4F01-BA24-EF4D76D95C20}">
      <dgm:prSet/>
      <dgm:spPr/>
      <dgm:t>
        <a:bodyPr/>
        <a:lstStyle/>
        <a:p>
          <a:endParaRPr lang="en-US"/>
        </a:p>
      </dgm:t>
    </dgm:pt>
    <dgm:pt modelId="{6AEC6B03-0C5B-4549-B0C2-D41DB74F23A9}">
      <dgm:prSet/>
      <dgm:spPr/>
      <dgm:t>
        <a:bodyPr/>
        <a:lstStyle/>
        <a:p>
          <a:pPr>
            <a:buFont typeface="+mj-lt"/>
            <a:buAutoNum type="arabicParenR"/>
          </a:pPr>
          <a:r>
            <a:rPr lang="en-US" dirty="0">
              <a:latin typeface="+mj-lt"/>
            </a:rPr>
            <a:t> </a:t>
          </a:r>
          <a:r>
            <a:rPr lang="en-US" dirty="0" err="1">
              <a:latin typeface="+mj-lt"/>
            </a:rPr>
            <a:t>bikeshare_station_info</a:t>
          </a:r>
          <a:r>
            <a:rPr lang="en-US" dirty="0">
              <a:latin typeface="+mj-lt"/>
            </a:rPr>
            <a:t> (Station level table)</a:t>
          </a:r>
        </a:p>
      </dgm:t>
    </dgm:pt>
    <dgm:pt modelId="{9FF4A664-CAD2-481E-887B-6CD7513D11FF}" type="parTrans" cxnId="{EFE56E55-25DF-4C70-9692-1D4FC52D781C}">
      <dgm:prSet/>
      <dgm:spPr/>
      <dgm:t>
        <a:bodyPr/>
        <a:lstStyle/>
        <a:p>
          <a:endParaRPr lang="en-US"/>
        </a:p>
      </dgm:t>
    </dgm:pt>
    <dgm:pt modelId="{342BEB46-2DE6-4CCF-98EA-6C010E9D7EB7}" type="sibTrans" cxnId="{EFE56E55-25DF-4C70-9692-1D4FC52D781C}">
      <dgm:prSet/>
      <dgm:spPr/>
      <dgm:t>
        <a:bodyPr/>
        <a:lstStyle/>
        <a:p>
          <a:endParaRPr lang="en-US"/>
        </a:p>
      </dgm:t>
    </dgm:pt>
    <dgm:pt modelId="{4130A4A3-9CDF-48D3-904E-551FF03B1A2F}">
      <dgm:prSet/>
      <dgm:spPr/>
      <dgm:t>
        <a:bodyPr/>
        <a:lstStyle/>
        <a:p>
          <a:pPr>
            <a:buFont typeface="+mj-lt"/>
            <a:buAutoNum type="arabicParenR"/>
          </a:pPr>
          <a:r>
            <a:rPr lang="en-US" dirty="0">
              <a:latin typeface="+mj-lt"/>
            </a:rPr>
            <a:t> </a:t>
          </a:r>
          <a:r>
            <a:rPr lang="en-US" dirty="0" err="1">
              <a:latin typeface="+mj-lt"/>
            </a:rPr>
            <a:t>bikeshare_station_status</a:t>
          </a:r>
          <a:r>
            <a:rPr lang="en-US" dirty="0">
              <a:latin typeface="+mj-lt"/>
            </a:rPr>
            <a:t> (Status of stations for bike mapping)</a:t>
          </a:r>
        </a:p>
      </dgm:t>
    </dgm:pt>
    <dgm:pt modelId="{10331A59-19D7-4DBD-8DF5-42B327D7EC22}" type="parTrans" cxnId="{C10E6B82-E0AE-4A48-BA5A-97819384144E}">
      <dgm:prSet/>
      <dgm:spPr/>
      <dgm:t>
        <a:bodyPr/>
        <a:lstStyle/>
        <a:p>
          <a:endParaRPr lang="en-US"/>
        </a:p>
      </dgm:t>
    </dgm:pt>
    <dgm:pt modelId="{51AB4AB8-E4D4-4BB6-A5C0-225554BDE40F}" type="sibTrans" cxnId="{C10E6B82-E0AE-4A48-BA5A-97819384144E}">
      <dgm:prSet/>
      <dgm:spPr/>
      <dgm:t>
        <a:bodyPr/>
        <a:lstStyle/>
        <a:p>
          <a:endParaRPr lang="en-US"/>
        </a:p>
      </dgm:t>
    </dgm:pt>
    <dgm:pt modelId="{52539C70-3E5F-46C2-9CB1-F16509170F95}">
      <dgm:prSet/>
      <dgm:spPr/>
      <dgm:t>
        <a:bodyPr/>
        <a:lstStyle/>
        <a:p>
          <a:pPr>
            <a:buFont typeface="+mj-lt"/>
            <a:buAutoNum type="arabicParenR"/>
          </a:pPr>
          <a:r>
            <a:rPr lang="en-US" dirty="0">
              <a:latin typeface="+mj-lt"/>
            </a:rPr>
            <a:t> </a:t>
          </a:r>
          <a:r>
            <a:rPr lang="en-US" dirty="0" err="1">
              <a:latin typeface="+mj-lt"/>
            </a:rPr>
            <a:t>bikeshare_trips</a:t>
          </a:r>
          <a:r>
            <a:rPr lang="en-US" dirty="0">
              <a:latin typeface="+mj-lt"/>
            </a:rPr>
            <a:t> (Individual Trip Level)</a:t>
          </a:r>
        </a:p>
      </dgm:t>
    </dgm:pt>
    <dgm:pt modelId="{989238D8-190B-4F77-9BC4-052ED7666968}" type="parTrans" cxnId="{F3AD0BEC-3D28-40B8-95F1-EA43795EBF2E}">
      <dgm:prSet/>
      <dgm:spPr/>
      <dgm:t>
        <a:bodyPr/>
        <a:lstStyle/>
        <a:p>
          <a:endParaRPr lang="en-US"/>
        </a:p>
      </dgm:t>
    </dgm:pt>
    <dgm:pt modelId="{B009B30C-4DA7-4D90-A695-C6082FC21478}" type="sibTrans" cxnId="{F3AD0BEC-3D28-40B8-95F1-EA43795EBF2E}">
      <dgm:prSet/>
      <dgm:spPr/>
      <dgm:t>
        <a:bodyPr/>
        <a:lstStyle/>
        <a:p>
          <a:endParaRPr lang="en-US"/>
        </a:p>
      </dgm:t>
    </dgm:pt>
    <dgm:pt modelId="{F5587847-CEE8-432A-81C5-16E417DC9C27}">
      <dgm:prSet/>
      <dgm:spPr/>
      <dgm:t>
        <a:bodyPr/>
        <a:lstStyle/>
        <a:p>
          <a:pPr>
            <a:defRPr b="1"/>
          </a:pPr>
          <a:r>
            <a:rPr lang="en-US" dirty="0">
              <a:latin typeface="+mj-lt"/>
            </a:rPr>
            <a:t>Tools</a:t>
          </a:r>
        </a:p>
      </dgm:t>
    </dgm:pt>
    <dgm:pt modelId="{00B9D931-064E-4726-B8F1-1A98C18B4B14}" type="parTrans" cxnId="{AFC46810-2279-4E31-B936-78005735BDC0}">
      <dgm:prSet/>
      <dgm:spPr/>
      <dgm:t>
        <a:bodyPr/>
        <a:lstStyle/>
        <a:p>
          <a:endParaRPr lang="en-US"/>
        </a:p>
      </dgm:t>
    </dgm:pt>
    <dgm:pt modelId="{67180BF4-3855-4F0F-B316-27BE2397FF0F}" type="sibTrans" cxnId="{AFC46810-2279-4E31-B936-78005735BDC0}">
      <dgm:prSet/>
      <dgm:spPr/>
      <dgm:t>
        <a:bodyPr/>
        <a:lstStyle/>
        <a:p>
          <a:endParaRPr lang="en-US"/>
        </a:p>
      </dgm:t>
    </dgm:pt>
    <dgm:pt modelId="{BF858518-CDE2-42F3-9357-CCA0C87291B6}">
      <dgm:prSet/>
      <dgm:spPr/>
      <dgm:t>
        <a:bodyPr/>
        <a:lstStyle/>
        <a:p>
          <a:pPr>
            <a:buFont typeface="Arial" panose="020B0604020202020204" pitchFamily="34" charset="0"/>
            <a:buNone/>
          </a:pPr>
          <a:r>
            <a:rPr lang="en-US" dirty="0">
              <a:latin typeface="+mj-lt"/>
            </a:rPr>
            <a:t>-Tableau 2019.4</a:t>
          </a:r>
        </a:p>
      </dgm:t>
    </dgm:pt>
    <dgm:pt modelId="{AC294C24-D78D-42AE-ABFD-E388EE1E659E}" type="parTrans" cxnId="{E9A90026-1A7C-4A08-8DFD-2CAF28D84E57}">
      <dgm:prSet/>
      <dgm:spPr/>
      <dgm:t>
        <a:bodyPr/>
        <a:lstStyle/>
        <a:p>
          <a:endParaRPr lang="en-US"/>
        </a:p>
      </dgm:t>
    </dgm:pt>
    <dgm:pt modelId="{2FD756DC-F6E7-4982-9A99-B265E7FBE5E6}" type="sibTrans" cxnId="{E9A90026-1A7C-4A08-8DFD-2CAF28D84E57}">
      <dgm:prSet/>
      <dgm:spPr/>
      <dgm:t>
        <a:bodyPr/>
        <a:lstStyle/>
        <a:p>
          <a:endParaRPr lang="en-US"/>
        </a:p>
      </dgm:t>
    </dgm:pt>
    <dgm:pt modelId="{D40E0F4D-8081-4583-B55F-ABF41C160329}">
      <dgm:prSet/>
      <dgm:spPr/>
      <dgm:t>
        <a:bodyPr/>
        <a:lstStyle/>
        <a:p>
          <a:pPr>
            <a:buFont typeface="Arial" panose="020B0604020202020204" pitchFamily="34" charset="0"/>
            <a:buChar char="•"/>
          </a:pPr>
          <a:r>
            <a:rPr lang="en-US" dirty="0">
              <a:latin typeface="+mj-lt"/>
            </a:rPr>
            <a:t>-Matplotlib  </a:t>
          </a:r>
        </a:p>
        <a:p>
          <a:pPr>
            <a:buFont typeface="Arial" panose="020B0604020202020204" pitchFamily="34" charset="0"/>
            <a:buChar char="•"/>
          </a:pPr>
          <a:r>
            <a:rPr lang="en-US" dirty="0">
              <a:latin typeface="+mj-lt"/>
            </a:rPr>
            <a:t>-Seaborn</a:t>
          </a:r>
        </a:p>
      </dgm:t>
    </dgm:pt>
    <dgm:pt modelId="{B5CA51B7-0966-40B0-9647-86ABF9CC3129}" type="parTrans" cxnId="{03E50E9A-6447-4C67-BC8B-640D4D576E22}">
      <dgm:prSet/>
      <dgm:spPr/>
      <dgm:t>
        <a:bodyPr/>
        <a:lstStyle/>
        <a:p>
          <a:endParaRPr lang="en-US"/>
        </a:p>
      </dgm:t>
    </dgm:pt>
    <dgm:pt modelId="{283A46E2-67E8-464F-AFC4-AD2EE86DC114}" type="sibTrans" cxnId="{03E50E9A-6447-4C67-BC8B-640D4D576E22}">
      <dgm:prSet/>
      <dgm:spPr/>
      <dgm:t>
        <a:bodyPr/>
        <a:lstStyle/>
        <a:p>
          <a:endParaRPr lang="en-US"/>
        </a:p>
      </dgm:t>
    </dgm:pt>
    <dgm:pt modelId="{A8D3E163-91A6-4284-B3BA-63BCAEF8CA5E}" type="pres">
      <dgm:prSet presAssocID="{66A2C749-38C7-442E-8714-92A96554C109}" presName="root" presStyleCnt="0">
        <dgm:presLayoutVars>
          <dgm:dir/>
          <dgm:resizeHandles val="exact"/>
        </dgm:presLayoutVars>
      </dgm:prSet>
      <dgm:spPr/>
    </dgm:pt>
    <dgm:pt modelId="{A34A2ED5-E75A-44D4-A6EC-1E7A82E3A9DD}" type="pres">
      <dgm:prSet presAssocID="{82AC8BF0-D739-4294-BD28-0F6F57DC82B3}" presName="compNode" presStyleCnt="0"/>
      <dgm:spPr/>
    </dgm:pt>
    <dgm:pt modelId="{16DC42A2-F1D6-415E-9E5F-F10942638463}" type="pres">
      <dgm:prSet presAssocID="{82AC8BF0-D739-4294-BD28-0F6F57DC82B3}" presName="iconRect" presStyleLbl="node1" presStyleIdx="0" presStyleCnt="3" custLinFactY="-55806" custLinFactNeighborX="13577" custLinFactNeighborY="-100000"/>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Presentation with Checklist"/>
        </a:ext>
      </dgm:extLst>
    </dgm:pt>
    <dgm:pt modelId="{D41BDBAC-C2E0-4D4F-81C6-E0623A5D2D44}" type="pres">
      <dgm:prSet presAssocID="{82AC8BF0-D739-4294-BD28-0F6F57DC82B3}" presName="iconSpace" presStyleCnt="0"/>
      <dgm:spPr/>
    </dgm:pt>
    <dgm:pt modelId="{EF2D9E73-6978-4BD6-AFEA-03B4AE24D727}" type="pres">
      <dgm:prSet presAssocID="{82AC8BF0-D739-4294-BD28-0F6F57DC82B3}" presName="parTx" presStyleLbl="revTx" presStyleIdx="0" presStyleCnt="6" custLinFactY="-188888" custLinFactNeighborX="-14508" custLinFactNeighborY="-200000">
        <dgm:presLayoutVars>
          <dgm:chMax val="0"/>
          <dgm:chPref val="0"/>
        </dgm:presLayoutVars>
      </dgm:prSet>
      <dgm:spPr/>
    </dgm:pt>
    <dgm:pt modelId="{0C4B316C-F7EA-4972-9A2C-1DBEF82005A6}" type="pres">
      <dgm:prSet presAssocID="{82AC8BF0-D739-4294-BD28-0F6F57DC82B3}" presName="txSpace" presStyleCnt="0"/>
      <dgm:spPr/>
    </dgm:pt>
    <dgm:pt modelId="{4E722755-CFC7-4E46-950C-CFED2621FCFF}" type="pres">
      <dgm:prSet presAssocID="{82AC8BF0-D739-4294-BD28-0F6F57DC82B3}" presName="desTx" presStyleLbl="revTx" presStyleIdx="1" presStyleCnt="6" custScaleX="169634" custLinFactY="-24316" custLinFactNeighborX="5367" custLinFactNeighborY="-100000">
        <dgm:presLayoutVars/>
      </dgm:prSet>
      <dgm:spPr/>
    </dgm:pt>
    <dgm:pt modelId="{735C6B09-75E3-481D-B59D-6A8CDD144D2B}" type="pres">
      <dgm:prSet presAssocID="{3B0AEE8A-7C2D-4108-9AF2-85CEF8DA0CFE}" presName="sibTrans" presStyleCnt="0"/>
      <dgm:spPr/>
    </dgm:pt>
    <dgm:pt modelId="{672D1548-534A-49BC-9C45-A3DCFD81DD3C}" type="pres">
      <dgm:prSet presAssocID="{73F312D6-23BF-469A-B6AB-E4D685AACB7D}" presName="compNode" presStyleCnt="0"/>
      <dgm:spPr/>
    </dgm:pt>
    <dgm:pt modelId="{4D9C9EE5-BB9B-4D77-847F-025F56292C44}" type="pres">
      <dgm:prSet presAssocID="{73F312D6-23BF-469A-B6AB-E4D685AACB7D}" presName="iconRect" presStyleLbl="node1" presStyleIdx="1" presStyleCnt="3" custLinFactY="-65641" custLinFactNeighborX="3616" custLinFactNeighborY="-100000"/>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B41FAB1D-A940-42E7-9EB5-8D908D36FED0}" type="pres">
      <dgm:prSet presAssocID="{73F312D6-23BF-469A-B6AB-E4D685AACB7D}" presName="iconSpace" presStyleCnt="0"/>
      <dgm:spPr/>
    </dgm:pt>
    <dgm:pt modelId="{EE56726C-C863-48F5-8920-DC813ABE016A}" type="pres">
      <dgm:prSet presAssocID="{73F312D6-23BF-469A-B6AB-E4D685AACB7D}" presName="parTx" presStyleLbl="revTx" presStyleIdx="2" presStyleCnt="6" custLinFactY="-184891" custLinFactNeighborX="-19101" custLinFactNeighborY="-200000">
        <dgm:presLayoutVars>
          <dgm:chMax val="0"/>
          <dgm:chPref val="0"/>
        </dgm:presLayoutVars>
      </dgm:prSet>
      <dgm:spPr/>
    </dgm:pt>
    <dgm:pt modelId="{5DB6709B-98FD-48CA-A533-8DC9ACF71330}" type="pres">
      <dgm:prSet presAssocID="{73F312D6-23BF-469A-B6AB-E4D685AACB7D}" presName="txSpace" presStyleCnt="0"/>
      <dgm:spPr/>
    </dgm:pt>
    <dgm:pt modelId="{F45711E9-C2EF-4933-944B-E70FEE7C084A}" type="pres">
      <dgm:prSet presAssocID="{73F312D6-23BF-469A-B6AB-E4D685AACB7D}" presName="desTx" presStyleLbl="revTx" presStyleIdx="3" presStyleCnt="6" custScaleX="203517" custLinFactY="-41424" custLinFactNeighborX="1534" custLinFactNeighborY="-100000">
        <dgm:presLayoutVars/>
      </dgm:prSet>
      <dgm:spPr/>
    </dgm:pt>
    <dgm:pt modelId="{155D9E36-5A28-4CCF-888C-FEE3B910EE77}" type="pres">
      <dgm:prSet presAssocID="{97671B16-51B7-474A-9617-B017CF8F83E3}" presName="sibTrans" presStyleCnt="0"/>
      <dgm:spPr/>
    </dgm:pt>
    <dgm:pt modelId="{2A460954-98ED-4AFF-B3FA-1F49EBF47627}" type="pres">
      <dgm:prSet presAssocID="{F5587847-CEE8-432A-81C5-16E417DC9C27}" presName="compNode" presStyleCnt="0"/>
      <dgm:spPr/>
    </dgm:pt>
    <dgm:pt modelId="{2926200B-F6A8-41E9-B60E-53AB08E59007}" type="pres">
      <dgm:prSet presAssocID="{F5587847-CEE8-432A-81C5-16E417DC9C27}" presName="iconRect" presStyleLbl="node1" presStyleIdx="2" presStyleCnt="3" custLinFactY="-88809" custLinFactNeighborX="63171" custLinFactNeighborY="-100000"/>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Tools"/>
        </a:ext>
      </dgm:extLst>
    </dgm:pt>
    <dgm:pt modelId="{01B20A32-150C-45AB-B1E7-9058BEEEF598}" type="pres">
      <dgm:prSet presAssocID="{F5587847-CEE8-432A-81C5-16E417DC9C27}" presName="iconSpace" presStyleCnt="0"/>
      <dgm:spPr/>
    </dgm:pt>
    <dgm:pt modelId="{C3316A21-6438-471E-80EA-44C4C0C3883D}" type="pres">
      <dgm:prSet presAssocID="{F5587847-CEE8-432A-81C5-16E417DC9C27}" presName="parTx" presStyleLbl="revTx" presStyleIdx="4" presStyleCnt="6" custScaleX="70541" custLinFactY="-200000" custLinFactNeighborX="13655" custLinFactNeighborY="-226172">
        <dgm:presLayoutVars>
          <dgm:chMax val="0"/>
          <dgm:chPref val="0"/>
        </dgm:presLayoutVars>
      </dgm:prSet>
      <dgm:spPr/>
    </dgm:pt>
    <dgm:pt modelId="{2CC88EB1-5E2A-4DA7-B39E-463FE4FBEE30}" type="pres">
      <dgm:prSet presAssocID="{F5587847-CEE8-432A-81C5-16E417DC9C27}" presName="txSpace" presStyleCnt="0"/>
      <dgm:spPr/>
    </dgm:pt>
    <dgm:pt modelId="{DB57CDD9-DDBD-4B80-97F6-E7512B5B8E09}" type="pres">
      <dgm:prSet presAssocID="{F5587847-CEE8-432A-81C5-16E417DC9C27}" presName="desTx" presStyleLbl="revTx" presStyleIdx="5" presStyleCnt="6" custScaleX="77307" custScaleY="52656" custLinFactY="-100000" custLinFactNeighborX="14261" custLinFactNeighborY="-142710">
        <dgm:presLayoutVars/>
      </dgm:prSet>
      <dgm:spPr/>
    </dgm:pt>
  </dgm:ptLst>
  <dgm:cxnLst>
    <dgm:cxn modelId="{D29D510E-0590-4B48-B228-783C3B23870D}" type="presOf" srcId="{6AEC6B03-0C5B-4549-B0C2-D41DB74F23A9}" destId="{F45711E9-C2EF-4933-944B-E70FEE7C084A}" srcOrd="0" destOrd="3" presId="urn:microsoft.com/office/officeart/2018/2/layout/IconLabelDescriptionList"/>
    <dgm:cxn modelId="{3F28C70E-F556-4950-B1E3-D4F6610C7EE7}" srcId="{82AC8BF0-D739-4294-BD28-0F6F57DC82B3}" destId="{545886A1-2B04-4484-806E-520EB4A11AD0}" srcOrd="0" destOrd="0" parTransId="{C389EC5B-DCD8-4C1C-8192-F7A7BF71C383}" sibTransId="{376FA283-AE2A-4693-8D0E-41FA3C1F7502}"/>
    <dgm:cxn modelId="{AFC46810-2279-4E31-B936-78005735BDC0}" srcId="{66A2C749-38C7-442E-8714-92A96554C109}" destId="{F5587847-CEE8-432A-81C5-16E417DC9C27}" srcOrd="2" destOrd="0" parTransId="{00B9D931-064E-4726-B8F1-1A98C18B4B14}" sibTransId="{67180BF4-3855-4F0F-B316-27BE2397FF0F}"/>
    <dgm:cxn modelId="{67A9E122-4FEC-48E2-A3EE-F6C77E223310}" type="presOf" srcId="{DA33D307-CF1A-487A-A891-754C83E85C2A}" destId="{F45711E9-C2EF-4933-944B-E70FEE7C084A}" srcOrd="0" destOrd="0" presId="urn:microsoft.com/office/officeart/2018/2/layout/IconLabelDescriptionList"/>
    <dgm:cxn modelId="{8F308D23-A883-4B51-9213-F883D5EF2DD3}" type="presOf" srcId="{82AC8BF0-D739-4294-BD28-0F6F57DC82B3}" destId="{EF2D9E73-6978-4BD6-AFEA-03B4AE24D727}" srcOrd="0" destOrd="0" presId="urn:microsoft.com/office/officeart/2018/2/layout/IconLabelDescriptionList"/>
    <dgm:cxn modelId="{E9A90026-1A7C-4A08-8DFD-2CAF28D84E57}" srcId="{F5587847-CEE8-432A-81C5-16E417DC9C27}" destId="{BF858518-CDE2-42F3-9357-CCA0C87291B6}" srcOrd="0" destOrd="0" parTransId="{AC294C24-D78D-42AE-ABFD-E388EE1E659E}" sibTransId="{2FD756DC-F6E7-4982-9A99-B265E7FBE5E6}"/>
    <dgm:cxn modelId="{44E7273D-B6EA-4F82-AD91-AFD0B0372354}" type="presOf" srcId="{FCAFC221-04AB-4583-92F8-A0B6E4FED1BD}" destId="{F45711E9-C2EF-4933-944B-E70FEE7C084A}" srcOrd="0" destOrd="2" presId="urn:microsoft.com/office/officeart/2018/2/layout/IconLabelDescriptionList"/>
    <dgm:cxn modelId="{94966440-1AB7-4E6A-A02D-C93AA3F0BC79}" type="presOf" srcId="{098A23FD-8643-4456-A9C2-58CB482D3145}" destId="{4E722755-CFC7-4E46-950C-CFED2621FCFF}" srcOrd="0" destOrd="2" presId="urn:microsoft.com/office/officeart/2018/2/layout/IconLabelDescriptionList"/>
    <dgm:cxn modelId="{467AD25D-457E-4273-B802-D45EA7BBAC83}" type="presOf" srcId="{A8BC875E-6107-414D-8595-7CEEEE079898}" destId="{F45711E9-C2EF-4933-944B-E70FEE7C084A}" srcOrd="0" destOrd="1" presId="urn:microsoft.com/office/officeart/2018/2/layout/IconLabelDescriptionList"/>
    <dgm:cxn modelId="{0B9A8747-0698-44C1-B65B-204810769CF7}" type="presOf" srcId="{66A2C749-38C7-442E-8714-92A96554C109}" destId="{A8D3E163-91A6-4284-B3BA-63BCAEF8CA5E}" srcOrd="0" destOrd="0" presId="urn:microsoft.com/office/officeart/2018/2/layout/IconLabelDescriptionList"/>
    <dgm:cxn modelId="{D7D19849-D8C6-4C3A-93FE-4DECA7975D7B}" type="presOf" srcId="{814D961C-B5F0-419D-8816-71A2F47B7FC6}" destId="{4E722755-CFC7-4E46-950C-CFED2621FCFF}" srcOrd="0" destOrd="3" presId="urn:microsoft.com/office/officeart/2018/2/layout/IconLabelDescriptionList"/>
    <dgm:cxn modelId="{7230B14B-637C-4C50-8DAA-2A273DDF6430}" type="presOf" srcId="{D40E0F4D-8081-4583-B55F-ABF41C160329}" destId="{DB57CDD9-DDBD-4B80-97F6-E7512B5B8E09}" srcOrd="0" destOrd="1" presId="urn:microsoft.com/office/officeart/2018/2/layout/IconLabelDescriptionList"/>
    <dgm:cxn modelId="{EFE56E55-25DF-4C70-9692-1D4FC52D781C}" srcId="{A8BC875E-6107-414D-8595-7CEEEE079898}" destId="{6AEC6B03-0C5B-4549-B0C2-D41DB74F23A9}" srcOrd="1" destOrd="0" parTransId="{9FF4A664-CAD2-481E-887B-6CD7513D11FF}" sibTransId="{342BEB46-2DE6-4CCF-98EA-6C010E9D7EB7}"/>
    <dgm:cxn modelId="{CA70FD77-7B66-444F-A34C-23AB24379A51}" type="presOf" srcId="{52539C70-3E5F-46C2-9CB1-F16509170F95}" destId="{F45711E9-C2EF-4933-944B-E70FEE7C084A}" srcOrd="0" destOrd="5" presId="urn:microsoft.com/office/officeart/2018/2/layout/IconLabelDescriptionList"/>
    <dgm:cxn modelId="{ACB95B79-FB1B-4D01-88F1-9C19331BCCD5}" srcId="{66A2C749-38C7-442E-8714-92A96554C109}" destId="{73F312D6-23BF-469A-B6AB-E4D685AACB7D}" srcOrd="1" destOrd="0" parTransId="{7FE1E411-7C03-4763-8907-A40E8E5B8AD3}" sibTransId="{97671B16-51B7-474A-9617-B017CF8F83E3}"/>
    <dgm:cxn modelId="{A0B3DD7D-2BF1-4832-B211-30B6F8FBADCD}" srcId="{82AC8BF0-D739-4294-BD28-0F6F57DC82B3}" destId="{B0BCD208-B8FC-4A33-B5E2-EDF8DDAE125D}" srcOrd="1" destOrd="0" parTransId="{C7B9BA28-6643-4F59-A4CA-A4A400E48FF0}" sibTransId="{4720149D-39DB-42EE-93F1-E77EE734EDE2}"/>
    <dgm:cxn modelId="{26093C7F-AA60-4E30-86D6-C9C8F54098A5}" srcId="{82AC8BF0-D739-4294-BD28-0F6F57DC82B3}" destId="{B93B0076-8F91-4AC9-9F92-065538924355}" srcOrd="4" destOrd="0" parTransId="{CB6DB8CA-CD98-4516-B0CF-2E11B98C731B}" sibTransId="{32BCA1EA-285E-4359-9612-0E29E14D8178}"/>
    <dgm:cxn modelId="{C10E6B82-E0AE-4A48-BA5A-97819384144E}" srcId="{A8BC875E-6107-414D-8595-7CEEEE079898}" destId="{4130A4A3-9CDF-48D3-904E-551FF03B1A2F}" srcOrd="2" destOrd="0" parTransId="{10331A59-19D7-4DBD-8DF5-42B327D7EC22}" sibTransId="{51AB4AB8-E4D4-4BB6-A5C0-225554BDE40F}"/>
    <dgm:cxn modelId="{9A6AD184-408D-44AF-A82A-D83F2BE3E577}" srcId="{73F312D6-23BF-469A-B6AB-E4D685AACB7D}" destId="{A8BC875E-6107-414D-8595-7CEEEE079898}" srcOrd="1" destOrd="0" parTransId="{B05BAE59-B5E1-4593-9BF5-9F001E605608}" sibTransId="{CFD9E369-BFFC-47A6-8FB5-0386CF1F2B36}"/>
    <dgm:cxn modelId="{C7F1C787-2270-4F01-BA24-EF4D76D95C20}" srcId="{A8BC875E-6107-414D-8595-7CEEEE079898}" destId="{FCAFC221-04AB-4583-92F8-A0B6E4FED1BD}" srcOrd="0" destOrd="0" parTransId="{EB80E321-28BC-447A-A684-3B875F80F555}" sibTransId="{1316224D-C498-4CE4-B32B-C4A189AC46EF}"/>
    <dgm:cxn modelId="{05789A98-5321-4B9F-95FE-FC37D54D614E}" type="presOf" srcId="{B0BCD208-B8FC-4A33-B5E2-EDF8DDAE125D}" destId="{4E722755-CFC7-4E46-950C-CFED2621FCFF}" srcOrd="0" destOrd="1" presId="urn:microsoft.com/office/officeart/2018/2/layout/IconLabelDescriptionList"/>
    <dgm:cxn modelId="{03E50E9A-6447-4C67-BC8B-640D4D576E22}" srcId="{F5587847-CEE8-432A-81C5-16E417DC9C27}" destId="{D40E0F4D-8081-4583-B55F-ABF41C160329}" srcOrd="1" destOrd="0" parTransId="{B5CA51B7-0966-40B0-9647-86ABF9CC3129}" sibTransId="{283A46E2-67E8-464F-AFC4-AD2EE86DC114}"/>
    <dgm:cxn modelId="{1B71099E-08EB-40AB-B9E4-5E018CE9C3AF}" type="presOf" srcId="{F5587847-CEE8-432A-81C5-16E417DC9C27}" destId="{C3316A21-6438-471E-80EA-44C4C0C3883D}" srcOrd="0" destOrd="0" presId="urn:microsoft.com/office/officeart/2018/2/layout/IconLabelDescriptionList"/>
    <dgm:cxn modelId="{466B7BAB-0A62-48C0-9627-79C2A62A8F96}" type="presOf" srcId="{545886A1-2B04-4484-806E-520EB4A11AD0}" destId="{4E722755-CFC7-4E46-950C-CFED2621FCFF}" srcOrd="0" destOrd="0" presId="urn:microsoft.com/office/officeart/2018/2/layout/IconLabelDescriptionList"/>
    <dgm:cxn modelId="{98E427AE-8889-4F26-B4B5-521DF5FA5AFE}" srcId="{82AC8BF0-D739-4294-BD28-0F6F57DC82B3}" destId="{814D961C-B5F0-419D-8816-71A2F47B7FC6}" srcOrd="3" destOrd="0" parTransId="{A7F6685D-95AC-4251-BFC7-38D33A634BFA}" sibTransId="{63949381-A892-48A8-85F6-E22A53F3CA0F}"/>
    <dgm:cxn modelId="{76E8CBB8-E569-455E-9DCD-C387612B7A7E}" type="presOf" srcId="{4130A4A3-9CDF-48D3-904E-551FF03B1A2F}" destId="{F45711E9-C2EF-4933-944B-E70FEE7C084A}" srcOrd="0" destOrd="4" presId="urn:microsoft.com/office/officeart/2018/2/layout/IconLabelDescriptionList"/>
    <dgm:cxn modelId="{35B709BE-3F6C-4F7C-AC56-62D3A0FCCF59}" srcId="{66A2C749-38C7-442E-8714-92A96554C109}" destId="{82AC8BF0-D739-4294-BD28-0F6F57DC82B3}" srcOrd="0" destOrd="0" parTransId="{509D1C8C-AC8A-47A4-AC6F-963D1B58FC8F}" sibTransId="{3B0AEE8A-7C2D-4108-9AF2-85CEF8DA0CFE}"/>
    <dgm:cxn modelId="{B329CACB-7CC4-46F2-9243-5246396D8204}" srcId="{82AC8BF0-D739-4294-BD28-0F6F57DC82B3}" destId="{098A23FD-8643-4456-A9C2-58CB482D3145}" srcOrd="2" destOrd="0" parTransId="{DAC909AD-2047-4E00-8133-4EEE7C2B8742}" sibTransId="{9966C09D-93CF-44A3-A7FA-564067400D36}"/>
    <dgm:cxn modelId="{253C2AD3-3A6A-4472-94F5-828CF29B5875}" type="presOf" srcId="{BF858518-CDE2-42F3-9357-CCA0C87291B6}" destId="{DB57CDD9-DDBD-4B80-97F6-E7512B5B8E09}" srcOrd="0" destOrd="0" presId="urn:microsoft.com/office/officeart/2018/2/layout/IconLabelDescriptionList"/>
    <dgm:cxn modelId="{BB2A93D3-5AD0-4246-A510-3C73AACC3ACD}" type="presOf" srcId="{73F312D6-23BF-469A-B6AB-E4D685AACB7D}" destId="{EE56726C-C863-48F5-8920-DC813ABE016A}" srcOrd="0" destOrd="0" presId="urn:microsoft.com/office/officeart/2018/2/layout/IconLabelDescriptionList"/>
    <dgm:cxn modelId="{6EAFF9E1-7053-425D-8B98-12E71D55245A}" srcId="{73F312D6-23BF-469A-B6AB-E4D685AACB7D}" destId="{DA33D307-CF1A-487A-A891-754C83E85C2A}" srcOrd="0" destOrd="0" parTransId="{ED562712-2175-47BC-B2EF-EB5276A98C59}" sibTransId="{56B13594-F8E6-4811-80BB-DE8EBBD12135}"/>
    <dgm:cxn modelId="{F3AD0BEC-3D28-40B8-95F1-EA43795EBF2E}" srcId="{A8BC875E-6107-414D-8595-7CEEEE079898}" destId="{52539C70-3E5F-46C2-9CB1-F16509170F95}" srcOrd="3" destOrd="0" parTransId="{989238D8-190B-4F77-9BC4-052ED7666968}" sibTransId="{B009B30C-4DA7-4D90-A695-C6082FC21478}"/>
    <dgm:cxn modelId="{794006F3-DEDB-4DA7-A3FC-4079FD91A46C}" type="presOf" srcId="{B93B0076-8F91-4AC9-9F92-065538924355}" destId="{4E722755-CFC7-4E46-950C-CFED2621FCFF}" srcOrd="0" destOrd="4" presId="urn:microsoft.com/office/officeart/2018/2/layout/IconLabelDescriptionList"/>
    <dgm:cxn modelId="{64FF3DC6-3E2B-4EA0-983F-651815A59116}" type="presParOf" srcId="{A8D3E163-91A6-4284-B3BA-63BCAEF8CA5E}" destId="{A34A2ED5-E75A-44D4-A6EC-1E7A82E3A9DD}" srcOrd="0" destOrd="0" presId="urn:microsoft.com/office/officeart/2018/2/layout/IconLabelDescriptionList"/>
    <dgm:cxn modelId="{53A921FD-62FE-452C-BFB7-A0B320DEFD58}" type="presParOf" srcId="{A34A2ED5-E75A-44D4-A6EC-1E7A82E3A9DD}" destId="{16DC42A2-F1D6-415E-9E5F-F10942638463}" srcOrd="0" destOrd="0" presId="urn:microsoft.com/office/officeart/2018/2/layout/IconLabelDescriptionList"/>
    <dgm:cxn modelId="{24EFC158-95CA-44F3-A7BA-B7F07AC754F7}" type="presParOf" srcId="{A34A2ED5-E75A-44D4-A6EC-1E7A82E3A9DD}" destId="{D41BDBAC-C2E0-4D4F-81C6-E0623A5D2D44}" srcOrd="1" destOrd="0" presId="urn:microsoft.com/office/officeart/2018/2/layout/IconLabelDescriptionList"/>
    <dgm:cxn modelId="{DCAF0E63-B98B-43BF-8BAD-947F2B9BD4AD}" type="presParOf" srcId="{A34A2ED5-E75A-44D4-A6EC-1E7A82E3A9DD}" destId="{EF2D9E73-6978-4BD6-AFEA-03B4AE24D727}" srcOrd="2" destOrd="0" presId="urn:microsoft.com/office/officeart/2018/2/layout/IconLabelDescriptionList"/>
    <dgm:cxn modelId="{D1856464-63BC-4341-91C3-42554984FAED}" type="presParOf" srcId="{A34A2ED5-E75A-44D4-A6EC-1E7A82E3A9DD}" destId="{0C4B316C-F7EA-4972-9A2C-1DBEF82005A6}" srcOrd="3" destOrd="0" presId="urn:microsoft.com/office/officeart/2018/2/layout/IconLabelDescriptionList"/>
    <dgm:cxn modelId="{4557DBA7-A019-4038-9B38-E481E34C39EA}" type="presParOf" srcId="{A34A2ED5-E75A-44D4-A6EC-1E7A82E3A9DD}" destId="{4E722755-CFC7-4E46-950C-CFED2621FCFF}" srcOrd="4" destOrd="0" presId="urn:microsoft.com/office/officeart/2018/2/layout/IconLabelDescriptionList"/>
    <dgm:cxn modelId="{1FEF3E7D-C313-409D-868A-012360E07B9D}" type="presParOf" srcId="{A8D3E163-91A6-4284-B3BA-63BCAEF8CA5E}" destId="{735C6B09-75E3-481D-B59D-6A8CDD144D2B}" srcOrd="1" destOrd="0" presId="urn:microsoft.com/office/officeart/2018/2/layout/IconLabelDescriptionList"/>
    <dgm:cxn modelId="{5EB2FB87-0CF9-4CA8-BDFC-A77B8FD40409}" type="presParOf" srcId="{A8D3E163-91A6-4284-B3BA-63BCAEF8CA5E}" destId="{672D1548-534A-49BC-9C45-A3DCFD81DD3C}" srcOrd="2" destOrd="0" presId="urn:microsoft.com/office/officeart/2018/2/layout/IconLabelDescriptionList"/>
    <dgm:cxn modelId="{856C9677-482E-421A-91E9-F4698FDCF646}" type="presParOf" srcId="{672D1548-534A-49BC-9C45-A3DCFD81DD3C}" destId="{4D9C9EE5-BB9B-4D77-847F-025F56292C44}" srcOrd="0" destOrd="0" presId="urn:microsoft.com/office/officeart/2018/2/layout/IconLabelDescriptionList"/>
    <dgm:cxn modelId="{71183E7A-E7F2-49B4-A152-161CAD7BFA63}" type="presParOf" srcId="{672D1548-534A-49BC-9C45-A3DCFD81DD3C}" destId="{B41FAB1D-A940-42E7-9EB5-8D908D36FED0}" srcOrd="1" destOrd="0" presId="urn:microsoft.com/office/officeart/2018/2/layout/IconLabelDescriptionList"/>
    <dgm:cxn modelId="{199B6749-9BF9-41A7-9CCC-E3ACAC4D03B1}" type="presParOf" srcId="{672D1548-534A-49BC-9C45-A3DCFD81DD3C}" destId="{EE56726C-C863-48F5-8920-DC813ABE016A}" srcOrd="2" destOrd="0" presId="urn:microsoft.com/office/officeart/2018/2/layout/IconLabelDescriptionList"/>
    <dgm:cxn modelId="{C5A4B76A-A073-41FD-B032-7F630EACF852}" type="presParOf" srcId="{672D1548-534A-49BC-9C45-A3DCFD81DD3C}" destId="{5DB6709B-98FD-48CA-A533-8DC9ACF71330}" srcOrd="3" destOrd="0" presId="urn:microsoft.com/office/officeart/2018/2/layout/IconLabelDescriptionList"/>
    <dgm:cxn modelId="{C9B7E113-616F-4144-9345-2F072A96D0A2}" type="presParOf" srcId="{672D1548-534A-49BC-9C45-A3DCFD81DD3C}" destId="{F45711E9-C2EF-4933-944B-E70FEE7C084A}" srcOrd="4" destOrd="0" presId="urn:microsoft.com/office/officeart/2018/2/layout/IconLabelDescriptionList"/>
    <dgm:cxn modelId="{73BCF52D-2297-4591-9B76-42BB340B5EFE}" type="presParOf" srcId="{A8D3E163-91A6-4284-B3BA-63BCAEF8CA5E}" destId="{155D9E36-5A28-4CCF-888C-FEE3B910EE77}" srcOrd="3" destOrd="0" presId="urn:microsoft.com/office/officeart/2018/2/layout/IconLabelDescriptionList"/>
    <dgm:cxn modelId="{E14F5C4B-3496-4042-8C03-2D32F03CA9C6}" type="presParOf" srcId="{A8D3E163-91A6-4284-B3BA-63BCAEF8CA5E}" destId="{2A460954-98ED-4AFF-B3FA-1F49EBF47627}" srcOrd="4" destOrd="0" presId="urn:microsoft.com/office/officeart/2018/2/layout/IconLabelDescriptionList"/>
    <dgm:cxn modelId="{AADB0FAA-22A4-4FB6-9FDF-1F452972C091}" type="presParOf" srcId="{2A460954-98ED-4AFF-B3FA-1F49EBF47627}" destId="{2926200B-F6A8-41E9-B60E-53AB08E59007}" srcOrd="0" destOrd="0" presId="urn:microsoft.com/office/officeart/2018/2/layout/IconLabelDescriptionList"/>
    <dgm:cxn modelId="{47AF2E9E-D66C-4EFC-821E-503D66358649}" type="presParOf" srcId="{2A460954-98ED-4AFF-B3FA-1F49EBF47627}" destId="{01B20A32-150C-45AB-B1E7-9058BEEEF598}" srcOrd="1" destOrd="0" presId="urn:microsoft.com/office/officeart/2018/2/layout/IconLabelDescriptionList"/>
    <dgm:cxn modelId="{6BE57F26-4682-4F2B-ABCB-6843033F1274}" type="presParOf" srcId="{2A460954-98ED-4AFF-B3FA-1F49EBF47627}" destId="{C3316A21-6438-471E-80EA-44C4C0C3883D}" srcOrd="2" destOrd="0" presId="urn:microsoft.com/office/officeart/2018/2/layout/IconLabelDescriptionList"/>
    <dgm:cxn modelId="{E960AC21-E6D7-43A1-924D-2CCB7A0FED6B}" type="presParOf" srcId="{2A460954-98ED-4AFF-B3FA-1F49EBF47627}" destId="{2CC88EB1-5E2A-4DA7-B39E-463FE4FBEE30}" srcOrd="3" destOrd="0" presId="urn:microsoft.com/office/officeart/2018/2/layout/IconLabelDescriptionList"/>
    <dgm:cxn modelId="{B7A50811-594F-4998-B7E9-E6F5B748AE09}" type="presParOf" srcId="{2A460954-98ED-4AFF-B3FA-1F49EBF47627}" destId="{DB57CDD9-DDBD-4B80-97F6-E7512B5B8E0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B0BBB-0DC0-4DF7-9BED-C65167639413}">
      <dsp:nvSpPr>
        <dsp:cNvPr id="0" name=""/>
        <dsp:cNvSpPr/>
      </dsp:nvSpPr>
      <dsp:spPr>
        <a:xfrm>
          <a:off x="1991320" y="729"/>
          <a:ext cx="2113359" cy="211335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How can we increase average trip duration?</a:t>
          </a:r>
        </a:p>
      </dsp:txBody>
      <dsp:txXfrm>
        <a:off x="2519660" y="729"/>
        <a:ext cx="1056679" cy="1743521"/>
      </dsp:txXfrm>
    </dsp:sp>
    <dsp:sp modelId="{89E50C11-DD0A-4069-9F66-659B705CF2B7}">
      <dsp:nvSpPr>
        <dsp:cNvPr id="0" name=""/>
        <dsp:cNvSpPr/>
      </dsp:nvSpPr>
      <dsp:spPr>
        <a:xfrm rot="4320000">
          <a:off x="3763866" y="1288558"/>
          <a:ext cx="2113359" cy="211335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How can we increase total number of trips?</a:t>
          </a:r>
        </a:p>
      </dsp:txBody>
      <dsp:txXfrm rot="-5400000">
        <a:off x="4124653" y="1759755"/>
        <a:ext cx="1743521" cy="1056679"/>
      </dsp:txXfrm>
    </dsp:sp>
    <dsp:sp modelId="{922922F5-22C9-4E7C-85E1-B015130B39BB}">
      <dsp:nvSpPr>
        <dsp:cNvPr id="0" name=""/>
        <dsp:cNvSpPr/>
      </dsp:nvSpPr>
      <dsp:spPr>
        <a:xfrm rot="8640000">
          <a:off x="3086813" y="3372311"/>
          <a:ext cx="2113359" cy="211335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Who is our core customer? Which demographic represents them?</a:t>
          </a:r>
        </a:p>
      </dsp:txBody>
      <dsp:txXfrm rot="10800000">
        <a:off x="3723846" y="3706833"/>
        <a:ext cx="1056679" cy="1743521"/>
      </dsp:txXfrm>
    </dsp:sp>
    <dsp:sp modelId="{F00C45A7-DBD0-4737-8D6A-7C49BE9F50D4}">
      <dsp:nvSpPr>
        <dsp:cNvPr id="0" name=""/>
        <dsp:cNvSpPr/>
      </dsp:nvSpPr>
      <dsp:spPr>
        <a:xfrm rot="12960000">
          <a:off x="895826" y="3372311"/>
          <a:ext cx="2113359" cy="211335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Knowing our customer, how can we potentially target our marketing campaign?</a:t>
          </a:r>
        </a:p>
      </dsp:txBody>
      <dsp:txXfrm rot="10800000">
        <a:off x="1315473" y="3706833"/>
        <a:ext cx="1056679" cy="1743521"/>
      </dsp:txXfrm>
    </dsp:sp>
    <dsp:sp modelId="{99690C5F-11F1-4982-BA22-367D1E569223}">
      <dsp:nvSpPr>
        <dsp:cNvPr id="0" name=""/>
        <dsp:cNvSpPr/>
      </dsp:nvSpPr>
      <dsp:spPr>
        <a:xfrm rot="17280000">
          <a:off x="218774" y="1288558"/>
          <a:ext cx="2113359" cy="211335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How can we optimize operating costs?</a:t>
          </a:r>
        </a:p>
      </dsp:txBody>
      <dsp:txXfrm rot="5400000">
        <a:off x="227825" y="1759755"/>
        <a:ext cx="1743521" cy="10566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C42A2-F1D6-415E-9E5F-F10942638463}">
      <dsp:nvSpPr>
        <dsp:cNvPr id="0" name=""/>
        <dsp:cNvSpPr/>
      </dsp:nvSpPr>
      <dsp:spPr>
        <a:xfrm>
          <a:off x="879457" y="75769"/>
          <a:ext cx="761892" cy="761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2D9E73-6978-4BD6-AFEA-03B4AE24D727}">
      <dsp:nvSpPr>
        <dsp:cNvPr id="0" name=""/>
        <dsp:cNvSpPr/>
      </dsp:nvSpPr>
      <dsp:spPr>
        <a:xfrm>
          <a:off x="460200" y="843776"/>
          <a:ext cx="2176835" cy="32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dirty="0">
              <a:latin typeface="+mj-lt"/>
            </a:rPr>
            <a:t>Methodology</a:t>
          </a:r>
          <a:r>
            <a:rPr lang="en-US" sz="2300" kern="1200" baseline="30000" dirty="0">
              <a:latin typeface="+mj-lt"/>
            </a:rPr>
            <a:t>[3]</a:t>
          </a:r>
          <a:endParaRPr lang="en-US" sz="2300" kern="1200" dirty="0">
            <a:latin typeface="+mj-lt"/>
          </a:endParaRPr>
        </a:p>
      </dsp:txBody>
      <dsp:txXfrm>
        <a:off x="460200" y="843776"/>
        <a:ext cx="2176835" cy="326525"/>
      </dsp:txXfrm>
    </dsp:sp>
    <dsp:sp modelId="{4E722755-CFC7-4E46-950C-CFED2621FCFF}">
      <dsp:nvSpPr>
        <dsp:cNvPr id="0" name=""/>
        <dsp:cNvSpPr/>
      </dsp:nvSpPr>
      <dsp:spPr>
        <a:xfrm>
          <a:off x="134937" y="1427416"/>
          <a:ext cx="3692653" cy="847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latin typeface="+mj-lt"/>
            </a:rPr>
            <a:t>Step 1 — Be clear on the questions.</a:t>
          </a:r>
        </a:p>
        <a:p>
          <a:pPr marL="0" lvl="0" indent="0" algn="l" defTabSz="755650">
            <a:lnSpc>
              <a:spcPct val="90000"/>
            </a:lnSpc>
            <a:spcBef>
              <a:spcPct val="0"/>
            </a:spcBef>
            <a:spcAft>
              <a:spcPct val="35000"/>
            </a:spcAft>
            <a:buNone/>
          </a:pPr>
          <a:r>
            <a:rPr lang="en-US" sz="1700" kern="1200" dirty="0">
              <a:latin typeface="+mj-lt"/>
            </a:rPr>
            <a:t>Step 2 — Know data and start with basic visualizations.</a:t>
          </a:r>
        </a:p>
        <a:p>
          <a:pPr marL="0" lvl="0" indent="0" algn="l" defTabSz="755650">
            <a:lnSpc>
              <a:spcPct val="90000"/>
            </a:lnSpc>
            <a:spcBef>
              <a:spcPct val="0"/>
            </a:spcBef>
            <a:spcAft>
              <a:spcPct val="35000"/>
            </a:spcAft>
            <a:buNone/>
          </a:pPr>
          <a:r>
            <a:rPr lang="en-US" sz="1700" kern="1200" dirty="0">
              <a:latin typeface="+mj-lt"/>
            </a:rPr>
            <a:t>Step 3 — Identify messages of the visualization and generate the most informative indicator.</a:t>
          </a:r>
        </a:p>
        <a:p>
          <a:pPr marL="0" lvl="0" indent="0" algn="l" defTabSz="755650">
            <a:lnSpc>
              <a:spcPct val="90000"/>
            </a:lnSpc>
            <a:spcBef>
              <a:spcPct val="0"/>
            </a:spcBef>
            <a:spcAft>
              <a:spcPct val="35000"/>
            </a:spcAft>
            <a:buNone/>
          </a:pPr>
          <a:r>
            <a:rPr lang="en-US" sz="1700" kern="1200">
              <a:latin typeface="+mj-lt"/>
            </a:rPr>
            <a:t>Step 4 — Choose the right chart types.</a:t>
          </a:r>
        </a:p>
        <a:p>
          <a:pPr marL="0" lvl="0" indent="0" algn="l" defTabSz="755650">
            <a:lnSpc>
              <a:spcPct val="90000"/>
            </a:lnSpc>
            <a:spcBef>
              <a:spcPct val="0"/>
            </a:spcBef>
            <a:spcAft>
              <a:spcPct val="35000"/>
            </a:spcAft>
            <a:buNone/>
          </a:pPr>
          <a:r>
            <a:rPr lang="en-US" sz="1700" kern="1200" dirty="0">
              <a:latin typeface="+mj-lt"/>
            </a:rPr>
            <a:t>Step 5 — Use color, size, scale, shapes and labels to direct attention to the key messages.</a:t>
          </a:r>
        </a:p>
      </dsp:txBody>
      <dsp:txXfrm>
        <a:off x="134937" y="1427416"/>
        <a:ext cx="3692653" cy="847866"/>
      </dsp:txXfrm>
    </dsp:sp>
    <dsp:sp modelId="{4D9C9EE5-BB9B-4D77-847F-025F56292C44}">
      <dsp:nvSpPr>
        <dsp:cNvPr id="0" name=""/>
        <dsp:cNvSpPr/>
      </dsp:nvSpPr>
      <dsp:spPr>
        <a:xfrm>
          <a:off x="5245954" y="837"/>
          <a:ext cx="761892" cy="761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56726C-C863-48F5-8920-DC813ABE016A}">
      <dsp:nvSpPr>
        <dsp:cNvPr id="0" name=""/>
        <dsp:cNvSpPr/>
      </dsp:nvSpPr>
      <dsp:spPr>
        <a:xfrm>
          <a:off x="4802607" y="856828"/>
          <a:ext cx="2176835" cy="32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dirty="0">
              <a:latin typeface="+mj-lt"/>
            </a:rPr>
            <a:t>Data source</a:t>
          </a:r>
        </a:p>
      </dsp:txBody>
      <dsp:txXfrm>
        <a:off x="4802607" y="856828"/>
        <a:ext cx="2176835" cy="326525"/>
      </dsp:txXfrm>
    </dsp:sp>
    <dsp:sp modelId="{F45711E9-C2EF-4933-944B-E70FEE7C084A}">
      <dsp:nvSpPr>
        <dsp:cNvPr id="0" name=""/>
        <dsp:cNvSpPr/>
      </dsp:nvSpPr>
      <dsp:spPr>
        <a:xfrm>
          <a:off x="4125099" y="1282363"/>
          <a:ext cx="4430231" cy="847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u="none" kern="1200" dirty="0">
              <a:latin typeface="+mj-lt"/>
            </a:rPr>
            <a:t>Google Big query (public dataset):</a:t>
          </a:r>
          <a:r>
            <a:rPr lang="en-US" sz="1700" u="none" kern="1200" dirty="0">
              <a:latin typeface="+mj-lt"/>
            </a:rPr>
            <a:t> </a:t>
          </a:r>
          <a:r>
            <a:rPr lang="en-US" sz="1700" u="none" kern="1200" dirty="0">
              <a:latin typeface="+mj-lt"/>
              <a:hlinkClick xmlns:r="http://schemas.openxmlformats.org/officeDocument/2006/relationships" r:id="rId5"/>
            </a:rPr>
            <a:t>Dataset Link</a:t>
          </a:r>
          <a:endParaRPr lang="en-US" sz="1700" u="none" kern="1200" dirty="0">
            <a:latin typeface="+mj-lt"/>
          </a:endParaRPr>
        </a:p>
        <a:p>
          <a:pPr marL="0" lvl="0" indent="0" algn="l" defTabSz="755650">
            <a:lnSpc>
              <a:spcPct val="90000"/>
            </a:lnSpc>
            <a:spcBef>
              <a:spcPct val="0"/>
            </a:spcBef>
            <a:spcAft>
              <a:spcPct val="35000"/>
            </a:spcAft>
            <a:buNone/>
          </a:pPr>
          <a:r>
            <a:rPr lang="en-US" sz="1700" b="1" u="none" kern="1200" dirty="0">
              <a:latin typeface="+mj-lt"/>
            </a:rPr>
            <a:t>Contains 4 tables: </a:t>
          </a:r>
        </a:p>
        <a:p>
          <a:pPr marL="171450" lvl="1" indent="-171450" algn="l" defTabSz="755650">
            <a:lnSpc>
              <a:spcPct val="90000"/>
            </a:lnSpc>
            <a:spcBef>
              <a:spcPct val="0"/>
            </a:spcBef>
            <a:spcAft>
              <a:spcPct val="15000"/>
            </a:spcAft>
            <a:buFont typeface="+mj-lt"/>
            <a:buAutoNum type="arabicParenR"/>
          </a:pPr>
          <a:r>
            <a:rPr lang="en-US" sz="1700" kern="1200" dirty="0">
              <a:latin typeface="+mj-lt"/>
            </a:rPr>
            <a:t> </a:t>
          </a:r>
          <a:r>
            <a:rPr lang="en-US" sz="1700" kern="1200" dirty="0" err="1">
              <a:latin typeface="+mj-lt"/>
            </a:rPr>
            <a:t>bikeshare_regions</a:t>
          </a:r>
          <a:r>
            <a:rPr lang="en-US" sz="1700" kern="1200" dirty="0">
              <a:latin typeface="+mj-lt"/>
            </a:rPr>
            <a:t> (Region Level table)</a:t>
          </a:r>
        </a:p>
        <a:p>
          <a:pPr marL="171450" lvl="1" indent="-171450" algn="l" defTabSz="755650">
            <a:lnSpc>
              <a:spcPct val="90000"/>
            </a:lnSpc>
            <a:spcBef>
              <a:spcPct val="0"/>
            </a:spcBef>
            <a:spcAft>
              <a:spcPct val="15000"/>
            </a:spcAft>
            <a:buFont typeface="+mj-lt"/>
            <a:buAutoNum type="arabicParenR"/>
          </a:pPr>
          <a:r>
            <a:rPr lang="en-US" sz="1700" kern="1200" dirty="0">
              <a:latin typeface="+mj-lt"/>
            </a:rPr>
            <a:t> </a:t>
          </a:r>
          <a:r>
            <a:rPr lang="en-US" sz="1700" kern="1200" dirty="0" err="1">
              <a:latin typeface="+mj-lt"/>
            </a:rPr>
            <a:t>bikeshare_station_info</a:t>
          </a:r>
          <a:r>
            <a:rPr lang="en-US" sz="1700" kern="1200" dirty="0">
              <a:latin typeface="+mj-lt"/>
            </a:rPr>
            <a:t> (Station level table)</a:t>
          </a:r>
        </a:p>
        <a:p>
          <a:pPr marL="171450" lvl="1" indent="-171450" algn="l" defTabSz="755650">
            <a:lnSpc>
              <a:spcPct val="90000"/>
            </a:lnSpc>
            <a:spcBef>
              <a:spcPct val="0"/>
            </a:spcBef>
            <a:spcAft>
              <a:spcPct val="15000"/>
            </a:spcAft>
            <a:buFont typeface="+mj-lt"/>
            <a:buAutoNum type="arabicParenR"/>
          </a:pPr>
          <a:r>
            <a:rPr lang="en-US" sz="1700" kern="1200" dirty="0">
              <a:latin typeface="+mj-lt"/>
            </a:rPr>
            <a:t> </a:t>
          </a:r>
          <a:r>
            <a:rPr lang="en-US" sz="1700" kern="1200" dirty="0" err="1">
              <a:latin typeface="+mj-lt"/>
            </a:rPr>
            <a:t>bikeshare_station_status</a:t>
          </a:r>
          <a:r>
            <a:rPr lang="en-US" sz="1700" kern="1200" dirty="0">
              <a:latin typeface="+mj-lt"/>
            </a:rPr>
            <a:t> (Status of stations for bike mapping)</a:t>
          </a:r>
        </a:p>
        <a:p>
          <a:pPr marL="171450" lvl="1" indent="-171450" algn="l" defTabSz="755650">
            <a:lnSpc>
              <a:spcPct val="90000"/>
            </a:lnSpc>
            <a:spcBef>
              <a:spcPct val="0"/>
            </a:spcBef>
            <a:spcAft>
              <a:spcPct val="15000"/>
            </a:spcAft>
            <a:buFont typeface="+mj-lt"/>
            <a:buAutoNum type="arabicParenR"/>
          </a:pPr>
          <a:r>
            <a:rPr lang="en-US" sz="1700" kern="1200" dirty="0">
              <a:latin typeface="+mj-lt"/>
            </a:rPr>
            <a:t> </a:t>
          </a:r>
          <a:r>
            <a:rPr lang="en-US" sz="1700" kern="1200" dirty="0" err="1">
              <a:latin typeface="+mj-lt"/>
            </a:rPr>
            <a:t>bikeshare_trips</a:t>
          </a:r>
          <a:r>
            <a:rPr lang="en-US" sz="1700" kern="1200" dirty="0">
              <a:latin typeface="+mj-lt"/>
            </a:rPr>
            <a:t> (Individual Trip Level)</a:t>
          </a:r>
        </a:p>
      </dsp:txBody>
      <dsp:txXfrm>
        <a:off x="4125099" y="1282363"/>
        <a:ext cx="4430231" cy="847866"/>
      </dsp:txXfrm>
    </dsp:sp>
    <dsp:sp modelId="{2926200B-F6A8-41E9-B60E-53AB08E59007}">
      <dsp:nvSpPr>
        <dsp:cNvPr id="0" name=""/>
        <dsp:cNvSpPr/>
      </dsp:nvSpPr>
      <dsp:spPr>
        <a:xfrm>
          <a:off x="9384179" y="32866"/>
          <a:ext cx="761892" cy="76189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16A21-6438-471E-80EA-44C4C0C3883D}">
      <dsp:nvSpPr>
        <dsp:cNvPr id="0" name=""/>
        <dsp:cNvSpPr/>
      </dsp:nvSpPr>
      <dsp:spPr>
        <a:xfrm>
          <a:off x="9339171" y="930579"/>
          <a:ext cx="1084259" cy="32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dirty="0">
              <a:latin typeface="+mj-lt"/>
            </a:rPr>
            <a:t>Tools</a:t>
          </a:r>
        </a:p>
      </dsp:txBody>
      <dsp:txXfrm>
        <a:off x="9339171" y="930579"/>
        <a:ext cx="1084259" cy="326525"/>
      </dsp:txXfrm>
    </dsp:sp>
    <dsp:sp modelId="{DB57CDD9-DDBD-4B80-97F6-E7512B5B8E09}">
      <dsp:nvSpPr>
        <dsp:cNvPr id="0" name=""/>
        <dsp:cNvSpPr/>
      </dsp:nvSpPr>
      <dsp:spPr>
        <a:xfrm>
          <a:off x="9334240" y="1453792"/>
          <a:ext cx="1302229" cy="297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latin typeface="+mj-lt"/>
            </a:rPr>
            <a:t>-Tableau 2019.4</a:t>
          </a:r>
        </a:p>
        <a:p>
          <a:pPr marL="0" lvl="0" indent="0" algn="l" defTabSz="755650">
            <a:lnSpc>
              <a:spcPct val="90000"/>
            </a:lnSpc>
            <a:spcBef>
              <a:spcPct val="0"/>
            </a:spcBef>
            <a:spcAft>
              <a:spcPct val="35000"/>
            </a:spcAft>
            <a:buFont typeface="Arial" panose="020B0604020202020204" pitchFamily="34" charset="0"/>
            <a:buNone/>
          </a:pPr>
          <a:r>
            <a:rPr lang="en-US" sz="1700" kern="1200" dirty="0">
              <a:latin typeface="+mj-lt"/>
            </a:rPr>
            <a:t>-Matplotlib  </a:t>
          </a:r>
        </a:p>
        <a:p>
          <a:pPr marL="0" lvl="0" indent="0" algn="l" defTabSz="755650">
            <a:lnSpc>
              <a:spcPct val="90000"/>
            </a:lnSpc>
            <a:spcBef>
              <a:spcPct val="0"/>
            </a:spcBef>
            <a:spcAft>
              <a:spcPct val="35000"/>
            </a:spcAft>
            <a:buFont typeface="Arial" panose="020B0604020202020204" pitchFamily="34" charset="0"/>
            <a:buNone/>
          </a:pPr>
          <a:r>
            <a:rPr lang="en-US" sz="1700" kern="1200" dirty="0">
              <a:latin typeface="+mj-lt"/>
            </a:rPr>
            <a:t>-Seaborn</a:t>
          </a:r>
        </a:p>
      </dsp:txBody>
      <dsp:txXfrm>
        <a:off x="9334240" y="1453792"/>
        <a:ext cx="1302229" cy="297178"/>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10/25/2020</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28213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10/25/2020</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3791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10/25/2020</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4207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10/25/2020</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9101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10/25/2020</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1313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10/25/2020</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4060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10/25/2020</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2342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10/25/2020</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501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10/25/2020</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6730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10/25/2020</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8856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10/25/2020</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5643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10/25/2020</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8258947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hyperlink" Target="https://theconversation.com/the-global-bike-sharing-boom-why-cities-love-a-cycling-scheme-53895#:~:text=The%20benefits%20of%20bike%20sharing%20schemes%20include%20transport%20flexibility%2C%20reductions,is%20the%20idea%20of%20sharing" TargetMode="External"/><Relationship Id="rId2" Type="http://schemas.openxmlformats.org/officeDocument/2006/relationships/hyperlink" Target="https://en.wikipedia.org/wiki/Bay_Wheels" TargetMode="External"/><Relationship Id="rId1" Type="http://schemas.openxmlformats.org/officeDocument/2006/relationships/slideLayout" Target="../slideLayouts/slideLayout2.xml"/><Relationship Id="rId4" Type="http://schemas.openxmlformats.org/officeDocument/2006/relationships/hyperlink" Target="https://www.elsevier.com/connect/a-5-step-guide-to-data-visualiz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8BEAE5-DB60-4AFF-B02C-987620480543}"/>
              </a:ext>
            </a:extLst>
          </p:cNvPr>
          <p:cNvPicPr>
            <a:picLocks noChangeAspect="1"/>
          </p:cNvPicPr>
          <p:nvPr/>
        </p:nvPicPr>
        <p:blipFill rotWithShape="1">
          <a:blip r:embed="rId2"/>
          <a:srcRect l="27086" r="26559" b="-1"/>
          <a:stretch/>
        </p:blipFill>
        <p:spPr>
          <a:xfrm>
            <a:off x="20" y="10"/>
            <a:ext cx="4762480"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50433-1247-46E7-9931-9E6CDCD854FB}"/>
              </a:ext>
            </a:extLst>
          </p:cNvPr>
          <p:cNvSpPr>
            <a:spLocks noGrp="1"/>
          </p:cNvSpPr>
          <p:nvPr>
            <p:ph type="ctrTitle"/>
          </p:nvPr>
        </p:nvSpPr>
        <p:spPr>
          <a:xfrm>
            <a:off x="6096000" y="1562985"/>
            <a:ext cx="4762500" cy="2360429"/>
          </a:xfrm>
        </p:spPr>
        <p:txBody>
          <a:bodyPr>
            <a:normAutofit/>
          </a:bodyPr>
          <a:lstStyle/>
          <a:p>
            <a:r>
              <a:rPr lang="en-US" dirty="0"/>
              <a:t>Project V1</a:t>
            </a:r>
            <a:endParaRPr lang="en-IN" dirty="0"/>
          </a:p>
        </p:txBody>
      </p:sp>
      <p:sp>
        <p:nvSpPr>
          <p:cNvPr id="3" name="Subtitle 2">
            <a:extLst>
              <a:ext uri="{FF2B5EF4-FFF2-40B4-BE49-F238E27FC236}">
                <a16:creationId xmlns:a16="http://schemas.microsoft.com/office/drawing/2014/main" id="{A25CB6B5-4856-4106-A34A-BEBBD7404557}"/>
              </a:ext>
            </a:extLst>
          </p:cNvPr>
          <p:cNvSpPr>
            <a:spLocks noGrp="1"/>
          </p:cNvSpPr>
          <p:nvPr>
            <p:ph type="subTitle" idx="1"/>
          </p:nvPr>
        </p:nvSpPr>
        <p:spPr>
          <a:xfrm>
            <a:off x="6096000" y="4114800"/>
            <a:ext cx="4762500" cy="1371601"/>
          </a:xfrm>
        </p:spPr>
        <p:txBody>
          <a:bodyPr>
            <a:normAutofit/>
          </a:bodyPr>
          <a:lstStyle/>
          <a:p>
            <a:r>
              <a:rPr lang="en-US" dirty="0"/>
              <a:t>Sanket Patel</a:t>
            </a:r>
          </a:p>
          <a:p>
            <a:r>
              <a:rPr lang="en-US" dirty="0"/>
              <a:t>100800990</a:t>
            </a:r>
            <a:endParaRPr lang="en-IN" dirty="0"/>
          </a:p>
        </p:txBody>
      </p:sp>
      <p:pic>
        <p:nvPicPr>
          <p:cNvPr id="6" name="Picture 5" descr="A picture containing bicycle, person, sitting, motorcycle&#10;&#10;Description automatically generated">
            <a:extLst>
              <a:ext uri="{FF2B5EF4-FFF2-40B4-BE49-F238E27FC236}">
                <a16:creationId xmlns:a16="http://schemas.microsoft.com/office/drawing/2014/main" id="{312AABA4-D4FD-47B9-83E8-94FF3D862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685799"/>
            <a:ext cx="6091238" cy="2436495"/>
          </a:xfrm>
          <a:prstGeom prst="rect">
            <a:avLst/>
          </a:prstGeom>
        </p:spPr>
      </p:pic>
    </p:spTree>
    <p:extLst>
      <p:ext uri="{BB962C8B-B14F-4D97-AF65-F5344CB8AC3E}">
        <p14:creationId xmlns:p14="http://schemas.microsoft.com/office/powerpoint/2010/main" val="28227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1277D-CC7D-4A2D-A16E-70DD9BBA6EEC}"/>
              </a:ext>
            </a:extLst>
          </p:cNvPr>
          <p:cNvSpPr>
            <a:spLocks noGrp="1"/>
          </p:cNvSpPr>
          <p:nvPr>
            <p:ph type="title"/>
          </p:nvPr>
        </p:nvSpPr>
        <p:spPr>
          <a:xfrm>
            <a:off x="1194046" y="348225"/>
            <a:ext cx="9486901" cy="1010088"/>
          </a:xfrm>
        </p:spPr>
        <p:txBody>
          <a:bodyPr anchor="b">
            <a:normAutofit/>
          </a:bodyPr>
          <a:lstStyle/>
          <a:p>
            <a:pPr algn="ctr"/>
            <a:r>
              <a:rPr lang="en-US" dirty="0"/>
              <a:t>Background Overview</a:t>
            </a:r>
            <a:endParaRPr lang="en-IN" dirty="0"/>
          </a:p>
        </p:txBody>
      </p:sp>
      <p:sp>
        <p:nvSpPr>
          <p:cNvPr id="3" name="Content Placeholder 2">
            <a:extLst>
              <a:ext uri="{FF2B5EF4-FFF2-40B4-BE49-F238E27FC236}">
                <a16:creationId xmlns:a16="http://schemas.microsoft.com/office/drawing/2014/main" id="{C40BD61A-7727-4AF1-81DF-A5904342AFAB}"/>
              </a:ext>
            </a:extLst>
          </p:cNvPr>
          <p:cNvSpPr>
            <a:spLocks noGrp="1"/>
          </p:cNvSpPr>
          <p:nvPr>
            <p:ph idx="1"/>
          </p:nvPr>
        </p:nvSpPr>
        <p:spPr>
          <a:xfrm>
            <a:off x="1194046" y="1492588"/>
            <a:ext cx="9876408" cy="4545337"/>
          </a:xfrm>
        </p:spPr>
        <p:txBody>
          <a:bodyPr>
            <a:noAutofit/>
          </a:bodyPr>
          <a:lstStyle/>
          <a:p>
            <a:pPr algn="just">
              <a:lnSpc>
                <a:spcPct val="90000"/>
              </a:lnSpc>
            </a:pPr>
            <a:r>
              <a:rPr lang="en-US" sz="1800" baseline="30000" dirty="0"/>
              <a:t>[1]</a:t>
            </a:r>
            <a:r>
              <a:rPr lang="en-US" sz="1800" dirty="0"/>
              <a:t>Bay Wheels is a regional public bicycle sharing system in California's San Francisco Bay Area. It is operated by Motivate in a partnership with the Metropolitan Transportation Commission and the Bay Area Air Quality Management District. Bay Wheels is the first regional and large-scale bicycle sharing system deployed in California and on the West Coast of the United States. It was established as Bay Area Bike Share in August 2013. As of January 2018, the Bay Wheels system had over 2,600 bicycles in 262 stations across San Francisco, East Bay and San Jose.</a:t>
            </a:r>
          </a:p>
          <a:p>
            <a:pPr algn="just">
              <a:lnSpc>
                <a:spcPct val="90000"/>
              </a:lnSpc>
            </a:pPr>
            <a:r>
              <a:rPr lang="en-US" sz="1800" dirty="0"/>
              <a:t>In June 2017 the system was officially re-launched as Ford GoBike in a partnership with Ford Motor Company. After Motivate's acquisition by Lyft, the system was renamed to Bay Wheels in June 2019. The system is expected to expand to 7,000 bicycles around 540 stations in San Francisco, Oakland, Berkeley, Emeryville, and San Jose.	</a:t>
            </a:r>
          </a:p>
          <a:p>
            <a:pPr algn="just">
              <a:lnSpc>
                <a:spcPct val="90000"/>
              </a:lnSpc>
            </a:pPr>
            <a:r>
              <a:rPr lang="en-US" sz="1800" baseline="30000" dirty="0"/>
              <a:t>[2]</a:t>
            </a:r>
            <a:r>
              <a:rPr lang="en-US" sz="1800" dirty="0"/>
              <a:t>Research and experience tell us that there can be problems with bike sharing. For example, although the usage rate of these schemes tends to vary globally between three and eight trips per bicycle per day, some facilitate as few as 0.3 trips per bicycle per day.</a:t>
            </a:r>
          </a:p>
          <a:p>
            <a:pPr algn="just">
              <a:lnSpc>
                <a:spcPct val="90000"/>
              </a:lnSpc>
            </a:pPr>
            <a:r>
              <a:rPr lang="en-US" sz="1800" dirty="0"/>
              <a:t>Despite these difficulties, bike sharing schemes are, on the whole, a win for everyone. Cities are able to enhance their image and civilians from all socio-economic classes would benefit from cleaner roads and clearer air and quicker commutes in traffic congested areas.</a:t>
            </a:r>
          </a:p>
          <a:p>
            <a:pPr algn="just">
              <a:lnSpc>
                <a:spcPct val="90000"/>
              </a:lnSpc>
            </a:pPr>
            <a:endParaRPr lang="en-US" sz="1800" dirty="0"/>
          </a:p>
          <a:p>
            <a:pPr algn="just">
              <a:lnSpc>
                <a:spcPct val="90000"/>
              </a:lnSpc>
            </a:pPr>
            <a:endParaRPr lang="en-US" sz="1800" dirty="0"/>
          </a:p>
        </p:txBody>
      </p:sp>
    </p:spTree>
    <p:extLst>
      <p:ext uri="{BB962C8B-B14F-4D97-AF65-F5344CB8AC3E}">
        <p14:creationId xmlns:p14="http://schemas.microsoft.com/office/powerpoint/2010/main" val="203179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2D249E-FDFD-4A81-A878-A59AE8881C9E}"/>
              </a:ext>
            </a:extLst>
          </p:cNvPr>
          <p:cNvSpPr>
            <a:spLocks noGrp="1"/>
          </p:cNvSpPr>
          <p:nvPr>
            <p:ph type="title"/>
          </p:nvPr>
        </p:nvSpPr>
        <p:spPr>
          <a:xfrm>
            <a:off x="1371600" y="1020728"/>
            <a:ext cx="9486900" cy="996061"/>
          </a:xfrm>
        </p:spPr>
        <p:txBody>
          <a:bodyPr anchor="b">
            <a:normAutofit/>
          </a:bodyPr>
          <a:lstStyle/>
          <a:p>
            <a:pPr algn="ctr"/>
            <a:r>
              <a:rPr lang="en-US" dirty="0"/>
              <a:t>Problem Statement</a:t>
            </a:r>
            <a:endParaRPr lang="en-IN"/>
          </a:p>
        </p:txBody>
      </p:sp>
      <p:sp>
        <p:nvSpPr>
          <p:cNvPr id="3" name="Content Placeholder 2">
            <a:extLst>
              <a:ext uri="{FF2B5EF4-FFF2-40B4-BE49-F238E27FC236}">
                <a16:creationId xmlns:a16="http://schemas.microsoft.com/office/drawing/2014/main" id="{7D57E792-321C-429A-8360-834231E43A40}"/>
              </a:ext>
            </a:extLst>
          </p:cNvPr>
          <p:cNvSpPr>
            <a:spLocks noGrp="1"/>
          </p:cNvSpPr>
          <p:nvPr>
            <p:ph idx="1"/>
          </p:nvPr>
        </p:nvSpPr>
        <p:spPr>
          <a:xfrm>
            <a:off x="1371600" y="2200940"/>
            <a:ext cx="9486901" cy="3577854"/>
          </a:xfrm>
        </p:spPr>
        <p:txBody>
          <a:bodyPr>
            <a:normAutofit/>
          </a:bodyPr>
          <a:lstStyle/>
          <a:p>
            <a:r>
              <a:rPr lang="en-US" dirty="0"/>
              <a:t>Explore the usage of bike sharing system in the city of San Francisco and explain how can we increase the usage and promote this mode of transportation mode.</a:t>
            </a:r>
          </a:p>
          <a:p>
            <a:r>
              <a:rPr lang="en-US" dirty="0"/>
              <a:t>What are the overall focus areas to increase our current system usages?</a:t>
            </a:r>
          </a:p>
          <a:p>
            <a:r>
              <a:rPr lang="en-US" dirty="0"/>
              <a:t>If we were to run a marketing campaign, what are the key focus areas for our campaign?</a:t>
            </a:r>
          </a:p>
          <a:p>
            <a:pPr marL="0" indent="0">
              <a:buNone/>
            </a:pPr>
            <a:endParaRPr lang="en-US" dirty="0"/>
          </a:p>
          <a:p>
            <a:endParaRPr lang="en-IN" dirty="0"/>
          </a:p>
        </p:txBody>
      </p:sp>
    </p:spTree>
    <p:extLst>
      <p:ext uri="{BB962C8B-B14F-4D97-AF65-F5344CB8AC3E}">
        <p14:creationId xmlns:p14="http://schemas.microsoft.com/office/powerpoint/2010/main" val="251952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FBA46-DA42-4758-A999-12EFA8F539A8}"/>
              </a:ext>
            </a:extLst>
          </p:cNvPr>
          <p:cNvSpPr>
            <a:spLocks noGrp="1"/>
          </p:cNvSpPr>
          <p:nvPr>
            <p:ph type="title"/>
          </p:nvPr>
        </p:nvSpPr>
        <p:spPr>
          <a:xfrm>
            <a:off x="1145346" y="1371600"/>
            <a:ext cx="3192192" cy="4114800"/>
          </a:xfrm>
        </p:spPr>
        <p:txBody>
          <a:bodyPr anchor="ctr">
            <a:normAutofit/>
          </a:bodyPr>
          <a:lstStyle/>
          <a:p>
            <a:pPr algn="ctr"/>
            <a:r>
              <a:rPr lang="en-US" dirty="0"/>
              <a:t>Business questions</a:t>
            </a:r>
            <a:endParaRPr lang="en-IN" dirty="0"/>
          </a:p>
        </p:txBody>
      </p:sp>
      <p:graphicFrame>
        <p:nvGraphicFramePr>
          <p:cNvPr id="5" name="Content Placeholder 2">
            <a:extLst>
              <a:ext uri="{FF2B5EF4-FFF2-40B4-BE49-F238E27FC236}">
                <a16:creationId xmlns:a16="http://schemas.microsoft.com/office/drawing/2014/main" id="{5F7DC506-D913-4443-A6C2-8858389D3537}"/>
              </a:ext>
            </a:extLst>
          </p:cNvPr>
          <p:cNvGraphicFramePr>
            <a:graphicFrameLocks noGrp="1"/>
          </p:cNvGraphicFramePr>
          <p:nvPr>
            <p:ph idx="1"/>
            <p:extLst>
              <p:ext uri="{D42A27DB-BD31-4B8C-83A1-F6EECF244321}">
                <p14:modId xmlns:p14="http://schemas.microsoft.com/office/powerpoint/2010/main" val="2985344955"/>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06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BD9EF-3948-4E6C-B178-A1576651A45F}"/>
              </a:ext>
            </a:extLst>
          </p:cNvPr>
          <p:cNvSpPr>
            <a:spLocks noGrp="1"/>
          </p:cNvSpPr>
          <p:nvPr>
            <p:ph type="title"/>
          </p:nvPr>
        </p:nvSpPr>
        <p:spPr>
          <a:xfrm>
            <a:off x="797442" y="1371600"/>
            <a:ext cx="3870251" cy="4114800"/>
          </a:xfrm>
        </p:spPr>
        <p:txBody>
          <a:bodyPr anchor="ctr">
            <a:normAutofit/>
          </a:bodyPr>
          <a:lstStyle/>
          <a:p>
            <a:pPr algn="ctr"/>
            <a:r>
              <a:rPr lang="en-US">
                <a:solidFill>
                  <a:schemeClr val="bg1"/>
                </a:solidFill>
              </a:rPr>
              <a:t>Data analysis Questions:</a:t>
            </a:r>
          </a:p>
        </p:txBody>
      </p:sp>
      <p:sp>
        <p:nvSpPr>
          <p:cNvPr id="3" name="Content Placeholder 2">
            <a:extLst>
              <a:ext uri="{FF2B5EF4-FFF2-40B4-BE49-F238E27FC236}">
                <a16:creationId xmlns:a16="http://schemas.microsoft.com/office/drawing/2014/main" id="{A21BA44A-9568-4598-AB25-CFCBECA92AF1}"/>
              </a:ext>
            </a:extLst>
          </p:cNvPr>
          <p:cNvSpPr>
            <a:spLocks noGrp="1"/>
          </p:cNvSpPr>
          <p:nvPr>
            <p:ph idx="1"/>
          </p:nvPr>
        </p:nvSpPr>
        <p:spPr>
          <a:xfrm>
            <a:off x="5828809" y="508258"/>
            <a:ext cx="5950720" cy="5841483"/>
          </a:xfrm>
        </p:spPr>
        <p:txBody>
          <a:bodyPr anchor="ctr">
            <a:normAutofit/>
          </a:bodyPr>
          <a:lstStyle/>
          <a:p>
            <a:r>
              <a:rPr lang="en-US" dirty="0"/>
              <a:t>Below are the questions that could be asked :</a:t>
            </a:r>
          </a:p>
          <a:p>
            <a:endParaRPr lang="en-US" dirty="0"/>
          </a:p>
          <a:p>
            <a:pPr marL="914400" lvl="1" indent="-457200">
              <a:buFont typeface="+mj-lt"/>
              <a:buAutoNum type="arabicPeriod"/>
            </a:pPr>
            <a:r>
              <a:rPr lang="en-US" dirty="0"/>
              <a:t>What are the Stations with high usage rate.</a:t>
            </a:r>
          </a:p>
          <a:p>
            <a:pPr marL="914400" lvl="1" indent="-457200">
              <a:buFont typeface="+mj-lt"/>
              <a:buAutoNum type="arabicPeriod"/>
            </a:pPr>
            <a:r>
              <a:rPr lang="en-US" dirty="0"/>
              <a:t>What is the average trip duration.</a:t>
            </a:r>
          </a:p>
          <a:p>
            <a:pPr marL="914400" lvl="1" indent="-457200">
              <a:buFont typeface="+mj-lt"/>
              <a:buAutoNum type="arabicPeriod"/>
            </a:pPr>
            <a:r>
              <a:rPr lang="en-US" dirty="0"/>
              <a:t>Who are the users with high trip duration.</a:t>
            </a:r>
          </a:p>
          <a:p>
            <a:pPr marL="914400" lvl="1" indent="-457200">
              <a:buFont typeface="+mj-lt"/>
              <a:buAutoNum type="arabicPeriod"/>
            </a:pPr>
            <a:r>
              <a:rPr lang="en-US" dirty="0"/>
              <a:t>What is the Age Group of users with high usage.</a:t>
            </a:r>
          </a:p>
          <a:p>
            <a:pPr marL="914400" lvl="1" indent="-457200">
              <a:buFont typeface="+mj-lt"/>
              <a:buAutoNum type="arabicPeriod"/>
            </a:pPr>
            <a:r>
              <a:rPr lang="en-US" dirty="0"/>
              <a:t>Stations with high Registered users.</a:t>
            </a:r>
          </a:p>
          <a:p>
            <a:pPr marL="914400" lvl="1" indent="-457200">
              <a:buFont typeface="+mj-lt"/>
              <a:buAutoNum type="arabicPeriod"/>
            </a:pPr>
            <a:r>
              <a:rPr lang="en-US" dirty="0"/>
              <a:t>Start Station Name with high Trip Duration.</a:t>
            </a:r>
          </a:p>
          <a:p>
            <a:pPr marL="914400" lvl="1" indent="-457200">
              <a:buFont typeface="+mj-lt"/>
              <a:buAutoNum type="arabicPeriod"/>
            </a:pPr>
            <a:r>
              <a:rPr lang="en-US" dirty="0"/>
              <a:t>User Types with high Trip Duration.</a:t>
            </a:r>
          </a:p>
          <a:p>
            <a:pPr marL="914400" lvl="1" indent="-457200">
              <a:buFont typeface="+mj-lt"/>
              <a:buAutoNum type="arabicPeriod"/>
            </a:pPr>
            <a:r>
              <a:rPr lang="en-US" dirty="0"/>
              <a:t>Popular areas using Station Lat/Long.</a:t>
            </a:r>
          </a:p>
          <a:p>
            <a:pPr marL="914400" lvl="1" indent="-457200">
              <a:buFont typeface="+mj-lt"/>
              <a:buAutoNum type="arabicPeriod"/>
            </a:pPr>
            <a:r>
              <a:rPr lang="en-US" dirty="0"/>
              <a:t>Average Age Group of users.</a:t>
            </a:r>
          </a:p>
          <a:p>
            <a:pPr marL="914400" lvl="1" indent="-457200">
              <a:buFont typeface="+mj-lt"/>
              <a:buAutoNum type="arabicPeriod"/>
            </a:pPr>
            <a:r>
              <a:rPr lang="en-US" dirty="0"/>
              <a:t>Season with high users.</a:t>
            </a:r>
          </a:p>
          <a:p>
            <a:endParaRPr lang="en-IN" dirty="0"/>
          </a:p>
          <a:p>
            <a:endParaRPr lang="en-IN" dirty="0"/>
          </a:p>
        </p:txBody>
      </p:sp>
    </p:spTree>
    <p:extLst>
      <p:ext uri="{BB962C8B-B14F-4D97-AF65-F5344CB8AC3E}">
        <p14:creationId xmlns:p14="http://schemas.microsoft.com/office/powerpoint/2010/main" val="390980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A011D-9BF5-4C12-911A-5C983A3D8298}"/>
              </a:ext>
            </a:extLst>
          </p:cNvPr>
          <p:cNvSpPr>
            <a:spLocks noGrp="1"/>
          </p:cNvSpPr>
          <p:nvPr>
            <p:ph type="title"/>
          </p:nvPr>
        </p:nvSpPr>
        <p:spPr>
          <a:xfrm>
            <a:off x="1395045" y="947223"/>
            <a:ext cx="9394874" cy="928467"/>
          </a:xfrm>
        </p:spPr>
        <p:txBody>
          <a:bodyPr anchor="ctr">
            <a:normAutofit/>
          </a:bodyPr>
          <a:lstStyle/>
          <a:p>
            <a:pPr algn="ctr"/>
            <a:r>
              <a:rPr lang="en-US" dirty="0"/>
              <a:t>Tools and methodology</a:t>
            </a:r>
            <a:endParaRPr lang="en-IN" dirty="0"/>
          </a:p>
        </p:txBody>
      </p:sp>
      <p:graphicFrame>
        <p:nvGraphicFramePr>
          <p:cNvPr id="20" name="Content Placeholder 2">
            <a:extLst>
              <a:ext uri="{FF2B5EF4-FFF2-40B4-BE49-F238E27FC236}">
                <a16:creationId xmlns:a16="http://schemas.microsoft.com/office/drawing/2014/main" id="{7C668DAF-066F-416C-8AB8-1B4383A11B17}"/>
              </a:ext>
            </a:extLst>
          </p:cNvPr>
          <p:cNvGraphicFramePr>
            <a:graphicFrameLocks noGrp="1"/>
          </p:cNvGraphicFramePr>
          <p:nvPr>
            <p:ph idx="1"/>
            <p:extLst>
              <p:ext uri="{D42A27DB-BD31-4B8C-83A1-F6EECF244321}">
                <p14:modId xmlns:p14="http://schemas.microsoft.com/office/powerpoint/2010/main" val="3797916863"/>
              </p:ext>
            </p:extLst>
          </p:nvPr>
        </p:nvGraphicFramePr>
        <p:xfrm>
          <a:off x="408373" y="2137114"/>
          <a:ext cx="11097827" cy="459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0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E349-758F-481E-BE86-A36C1E8D77B1}"/>
              </a:ext>
            </a:extLst>
          </p:cNvPr>
          <p:cNvSpPr>
            <a:spLocks noGrp="1"/>
          </p:cNvSpPr>
          <p:nvPr>
            <p:ph type="title"/>
          </p:nvPr>
        </p:nvSpPr>
        <p:spPr>
          <a:xfrm>
            <a:off x="448322" y="279646"/>
            <a:ext cx="9486900" cy="557074"/>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84CF708-469F-48E2-84A9-B499C98CFC8E}"/>
              </a:ext>
            </a:extLst>
          </p:cNvPr>
          <p:cNvSpPr>
            <a:spLocks noGrp="1"/>
          </p:cNvSpPr>
          <p:nvPr>
            <p:ph idx="1"/>
          </p:nvPr>
        </p:nvSpPr>
        <p:spPr>
          <a:xfrm>
            <a:off x="230819" y="987639"/>
            <a:ext cx="10343595" cy="5486402"/>
          </a:xfrm>
        </p:spPr>
        <p:txBody>
          <a:bodyPr/>
          <a:lstStyle/>
          <a:p>
            <a:pPr marL="914400" lvl="1" indent="-457200">
              <a:buFont typeface="+mj-lt"/>
              <a:buAutoNum type="arabicPeriod"/>
            </a:pPr>
            <a:r>
              <a:rPr lang="en-US" dirty="0"/>
              <a:t>Bay Wheels. (2020). Retrieved 25 October 2020, from </a:t>
            </a:r>
            <a:r>
              <a:rPr lang="en-US" dirty="0">
                <a:hlinkClick r:id="rId2"/>
              </a:rPr>
              <a:t>https://en.wikipedia.org/wiki/Bay_Wheels</a:t>
            </a:r>
            <a:endParaRPr lang="en-US" dirty="0"/>
          </a:p>
          <a:p>
            <a:pPr marL="914400" lvl="1" indent="-457200">
              <a:buFont typeface="+mj-lt"/>
              <a:buAutoNum type="arabicPeriod"/>
            </a:pPr>
            <a:endParaRPr lang="en-US" dirty="0"/>
          </a:p>
          <a:p>
            <a:pPr marL="914400" lvl="1" indent="-457200">
              <a:buFont typeface="+mj-lt"/>
              <a:buAutoNum type="arabicPeriod"/>
            </a:pPr>
            <a:r>
              <a:rPr lang="en-US" dirty="0"/>
              <a:t>The global bike sharing boom – why cities love a cycling scheme. (2020). Retrieved 25 October 2020, from </a:t>
            </a:r>
            <a:r>
              <a:rPr lang="en-US" dirty="0">
                <a:hlinkClick r:id="rId3"/>
              </a:rPr>
              <a:t>https://theconversation.com/the-global-bike-sharing-boom-why-cities-love-a-cycling-scheme-53895#:~:text=The%20benefits%20of%20bike%20sharing%20schemes%20include%20transport%20flexibility%2C%20reductions,is%20the%20idea%20of%20sharing</a:t>
            </a:r>
            <a:endParaRPr lang="en-US" dirty="0"/>
          </a:p>
          <a:p>
            <a:pPr marL="914400" lvl="1" indent="-457200">
              <a:buFont typeface="+mj-lt"/>
              <a:buAutoNum type="arabicPeriod"/>
            </a:pPr>
            <a:endParaRPr lang="en-US" dirty="0"/>
          </a:p>
          <a:p>
            <a:pPr marL="914400" lvl="1" indent="-457200">
              <a:buFont typeface="+mj-lt"/>
              <a:buAutoNum type="arabicPeriod"/>
            </a:pPr>
            <a:r>
              <a:rPr lang="en-US" dirty="0"/>
              <a:t>A 5-step guide to data visualization. (2020). Retrieved 25 October 2020, from </a:t>
            </a:r>
            <a:r>
              <a:rPr lang="en-US" dirty="0">
                <a:hlinkClick r:id="rId4"/>
              </a:rPr>
              <a:t>https://www.elsevier.com/connect/a-5-step-guide-to-data-visualization</a:t>
            </a:r>
            <a:endParaRPr lang="en-US" dirty="0"/>
          </a:p>
          <a:p>
            <a:pPr marL="914400" lvl="1" indent="-457200">
              <a:buFont typeface="+mj-lt"/>
              <a:buAutoNum type="arabicPeriod"/>
            </a:pPr>
            <a:endParaRPr lang="en-US" dirty="0"/>
          </a:p>
          <a:p>
            <a:pPr marL="457200" indent="-457200">
              <a:buFont typeface="+mj-lt"/>
              <a:buAutoNum type="arabicPeriod"/>
            </a:pPr>
            <a:endParaRPr lang="en-US" dirty="0">
              <a:solidFill>
                <a:srgbClr val="000000"/>
              </a:solidFill>
              <a:latin typeface="Open Sans"/>
            </a:endParaRPr>
          </a:p>
        </p:txBody>
      </p:sp>
    </p:spTree>
    <p:extLst>
      <p:ext uri="{BB962C8B-B14F-4D97-AF65-F5344CB8AC3E}">
        <p14:creationId xmlns:p14="http://schemas.microsoft.com/office/powerpoint/2010/main" val="338133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99485AE2-6BE9-4DCA-A6C4-83F4EEFCC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65BA7CAF-5EE9-4EEE-9E12-B2CECCB94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C199F73-795E-469A-AF4B-13FA2C7AB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4431"/>
            <a:ext cx="10820401"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049BC2-CB13-4C71-B6BD-19903590D77A}"/>
              </a:ext>
            </a:extLst>
          </p:cNvPr>
          <p:cNvSpPr>
            <a:spLocks noGrp="1"/>
          </p:cNvSpPr>
          <p:nvPr>
            <p:ph type="title"/>
          </p:nvPr>
        </p:nvSpPr>
        <p:spPr>
          <a:xfrm>
            <a:off x="2057400" y="2981325"/>
            <a:ext cx="8115300" cy="729907"/>
          </a:xfrm>
        </p:spPr>
        <p:txBody>
          <a:bodyPr vert="horz" lIns="91440" tIns="45720" rIns="91440" bIns="45720" rtlCol="0" anchor="b">
            <a:noAutofit/>
          </a:bodyPr>
          <a:lstStyle/>
          <a:p>
            <a:pPr algn="ctr"/>
            <a:r>
              <a:rPr lang="en-US" sz="6600" kern="1200" cap="all" spc="300" baseline="0" dirty="0">
                <a:solidFill>
                  <a:schemeClr val="tx2"/>
                </a:solidFill>
                <a:latin typeface="+mj-lt"/>
                <a:ea typeface="+mj-ea"/>
                <a:cs typeface="+mj-cs"/>
              </a:rPr>
              <a:t>Thank you</a:t>
            </a:r>
          </a:p>
        </p:txBody>
      </p:sp>
    </p:spTree>
    <p:extLst>
      <p:ext uri="{BB962C8B-B14F-4D97-AF65-F5344CB8AC3E}">
        <p14:creationId xmlns:p14="http://schemas.microsoft.com/office/powerpoint/2010/main" val="3578688659"/>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20</TotalTime>
  <Words>731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Goudy Old Style</vt:lpstr>
      <vt:lpstr>Open Sans</vt:lpstr>
      <vt:lpstr>ClassicFrameVTI</vt:lpstr>
      <vt:lpstr>Project V1</vt:lpstr>
      <vt:lpstr>Background Overview</vt:lpstr>
      <vt:lpstr>Problem Statement</vt:lpstr>
      <vt:lpstr>Business questions</vt:lpstr>
      <vt:lpstr>Data analysis Questions:</vt:lpstr>
      <vt:lpstr>Tools and methodology</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V1</dc:title>
  <dc:creator>Sanket Patel</dc:creator>
  <cp:lastModifiedBy>Sanket Patel</cp:lastModifiedBy>
  <cp:revision>8</cp:revision>
  <dcterms:created xsi:type="dcterms:W3CDTF">2020-10-25T21:55:47Z</dcterms:created>
  <dcterms:modified xsi:type="dcterms:W3CDTF">2020-10-25T22:17:00Z</dcterms:modified>
</cp:coreProperties>
</file>