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sldIdLst>
    <p:sldId id="256" r:id="rId5"/>
    <p:sldId id="257" r:id="rId6"/>
    <p:sldId id="258" r:id="rId7"/>
    <p:sldId id="262" r:id="rId8"/>
    <p:sldId id="263" r:id="rId9"/>
    <p:sldId id="260" r:id="rId10"/>
    <p:sldId id="261" r:id="rId11"/>
    <p:sldId id="264" r:id="rId12"/>
    <p:sldId id="265" r:id="rId13"/>
    <p:sldId id="25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B1AB0-CC25-4D64-8C4F-F8F050EA6944}" v="436" dt="2021-03-08T23:01:22.735"/>
    <p1510:client id="{80E5AC32-FA69-4805-930C-EC0C8084FEAA}" v="822" dt="2021-03-08T22:44:57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et Patel" userId="S::sanket.patel5@dcmail.ca::1e465526-9379-4dc4-9278-24971d821b99" providerId="AD" clId="Web-{556B1AB0-CC25-4D64-8C4F-F8F050EA6944}"/>
    <pc:docChg chg="modSld sldOrd addMainMaster delMainMaster">
      <pc:chgData name="Sanket Patel" userId="S::sanket.patel5@dcmail.ca::1e465526-9379-4dc4-9278-24971d821b99" providerId="AD" clId="Web-{556B1AB0-CC25-4D64-8C4F-F8F050EA6944}" dt="2021-03-08T23:01:21.376" v="268" actId="20577"/>
      <pc:docMkLst>
        <pc:docMk/>
      </pc:docMkLst>
      <pc:sldChg chg="addSp modSp mod setBg modClrScheme setClrOvrMap chgLayout">
        <pc:chgData name="Sanket Patel" userId="S::sanket.patel5@dcmail.ca::1e465526-9379-4dc4-9278-24971d821b99" providerId="AD" clId="Web-{556B1AB0-CC25-4D64-8C4F-F8F050EA6944}" dt="2021-03-08T23:00:01.137" v="266" actId="20577"/>
        <pc:sldMkLst>
          <pc:docMk/>
          <pc:sldMk cId="3085798111" sldId="256"/>
        </pc:sldMkLst>
        <pc:spChg chg="mod ord">
          <ac:chgData name="Sanket Patel" userId="S::sanket.patel5@dcmail.ca::1e465526-9379-4dc4-9278-24971d821b99" providerId="AD" clId="Web-{556B1AB0-CC25-4D64-8C4F-F8F050EA6944}" dt="2021-03-08T22:37:44.742" v="2"/>
          <ac:spMkLst>
            <pc:docMk/>
            <pc:sldMk cId="3085798111" sldId="256"/>
            <ac:spMk id="2" creationId="{8E37D45C-DE43-4649-AA77-DB5498236A69}"/>
          </ac:spMkLst>
        </pc:spChg>
        <pc:spChg chg="mod ord">
          <ac:chgData name="Sanket Patel" userId="S::sanket.patel5@dcmail.ca::1e465526-9379-4dc4-9278-24971d821b99" providerId="AD" clId="Web-{556B1AB0-CC25-4D64-8C4F-F8F050EA6944}" dt="2021-03-08T23:00:01.137" v="266" actId="20577"/>
          <ac:spMkLst>
            <pc:docMk/>
            <pc:sldMk cId="3085798111" sldId="256"/>
            <ac:spMk id="3" creationId="{734B65C9-9434-4016-BFF5-490B022DF623}"/>
          </ac:spMkLst>
        </pc:spChg>
        <pc:spChg chg="add">
          <ac:chgData name="Sanket Patel" userId="S::sanket.patel5@dcmail.ca::1e465526-9379-4dc4-9278-24971d821b99" providerId="AD" clId="Web-{556B1AB0-CC25-4D64-8C4F-F8F050EA6944}" dt="2021-03-08T22:37:44.742" v="2"/>
          <ac:spMkLst>
            <pc:docMk/>
            <pc:sldMk cId="3085798111" sldId="256"/>
            <ac:spMk id="8" creationId="{9179DE42-5613-4B35-A1E6-6CCBAA13C743}"/>
          </ac:spMkLst>
        </pc:spChg>
        <pc:spChg chg="add">
          <ac:chgData name="Sanket Patel" userId="S::sanket.patel5@dcmail.ca::1e465526-9379-4dc4-9278-24971d821b99" providerId="AD" clId="Web-{556B1AB0-CC25-4D64-8C4F-F8F050EA6944}" dt="2021-03-08T22:37:44.742" v="2"/>
          <ac:spMkLst>
            <pc:docMk/>
            <pc:sldMk cId="3085798111" sldId="256"/>
            <ac:spMk id="14" creationId="{52FB45E9-914E-4471-AC87-E475CD51767D}"/>
          </ac:spMkLst>
        </pc:spChg>
        <pc:spChg chg="add">
          <ac:chgData name="Sanket Patel" userId="S::sanket.patel5@dcmail.ca::1e465526-9379-4dc4-9278-24971d821b99" providerId="AD" clId="Web-{556B1AB0-CC25-4D64-8C4F-F8F050EA6944}" dt="2021-03-08T22:37:44.742" v="2"/>
          <ac:spMkLst>
            <pc:docMk/>
            <pc:sldMk cId="3085798111" sldId="256"/>
            <ac:spMk id="16" creationId="{C310626D-5743-49D4-8F7D-88C4F8F05774}"/>
          </ac:spMkLst>
        </pc:spChg>
        <pc:spChg chg="add">
          <ac:chgData name="Sanket Patel" userId="S::sanket.patel5@dcmail.ca::1e465526-9379-4dc4-9278-24971d821b99" providerId="AD" clId="Web-{556B1AB0-CC25-4D64-8C4F-F8F050EA6944}" dt="2021-03-08T22:37:44.742" v="2"/>
          <ac:spMkLst>
            <pc:docMk/>
            <pc:sldMk cId="3085798111" sldId="256"/>
            <ac:spMk id="18" creationId="{3C195FC1-B568-4C72-9902-34CB35DDD7A1}"/>
          </ac:spMkLst>
        </pc:spChg>
        <pc:spChg chg="add">
          <ac:chgData name="Sanket Patel" userId="S::sanket.patel5@dcmail.ca::1e465526-9379-4dc4-9278-24971d821b99" providerId="AD" clId="Web-{556B1AB0-CC25-4D64-8C4F-F8F050EA6944}" dt="2021-03-08T22:37:44.742" v="2"/>
          <ac:spMkLst>
            <pc:docMk/>
            <pc:sldMk cId="3085798111" sldId="256"/>
            <ac:spMk id="20" creationId="{EF2BDF77-362C-43F0-8CBB-A969EC2AE0C4}"/>
          </ac:spMkLst>
        </pc:spChg>
        <pc:spChg chg="add">
          <ac:chgData name="Sanket Patel" userId="S::sanket.patel5@dcmail.ca::1e465526-9379-4dc4-9278-24971d821b99" providerId="AD" clId="Web-{556B1AB0-CC25-4D64-8C4F-F8F050EA6944}" dt="2021-03-08T22:37:44.742" v="2"/>
          <ac:spMkLst>
            <pc:docMk/>
            <pc:sldMk cId="3085798111" sldId="256"/>
            <ac:spMk id="22" creationId="{4BE96B01-3929-432D-B8C2-ADBCB74C2EF4}"/>
          </ac:spMkLst>
        </pc:spChg>
        <pc:spChg chg="add">
          <ac:chgData name="Sanket Patel" userId="S::sanket.patel5@dcmail.ca::1e465526-9379-4dc4-9278-24971d821b99" providerId="AD" clId="Web-{556B1AB0-CC25-4D64-8C4F-F8F050EA6944}" dt="2021-03-08T22:37:44.742" v="2"/>
          <ac:spMkLst>
            <pc:docMk/>
            <pc:sldMk cId="3085798111" sldId="256"/>
            <ac:spMk id="24" creationId="{2A6FCDE6-CDE2-4C51-B18E-A95CFB679714}"/>
          </ac:spMkLst>
        </pc:spChg>
        <pc:spChg chg="add">
          <ac:chgData name="Sanket Patel" userId="S::sanket.patel5@dcmail.ca::1e465526-9379-4dc4-9278-24971d821b99" providerId="AD" clId="Web-{556B1AB0-CC25-4D64-8C4F-F8F050EA6944}" dt="2021-03-08T22:37:44.742" v="2"/>
          <ac:spMkLst>
            <pc:docMk/>
            <pc:sldMk cId="3085798111" sldId="256"/>
            <ac:spMk id="26" creationId="{9D2E8756-2465-473A-BA2A-2DB1D6224745}"/>
          </ac:spMkLst>
        </pc:spChg>
        <pc:cxnChg chg="add">
          <ac:chgData name="Sanket Patel" userId="S::sanket.patel5@dcmail.ca::1e465526-9379-4dc4-9278-24971d821b99" providerId="AD" clId="Web-{556B1AB0-CC25-4D64-8C4F-F8F050EA6944}" dt="2021-03-08T22:37:44.742" v="2"/>
          <ac:cxnSpMkLst>
            <pc:docMk/>
            <pc:sldMk cId="3085798111" sldId="256"/>
            <ac:cxnSpMk id="10" creationId="{EB898B32-3891-4C3A-8F58-C5969D2E9033}"/>
          </ac:cxnSpMkLst>
        </pc:cxnChg>
        <pc:cxnChg chg="add">
          <ac:chgData name="Sanket Patel" userId="S::sanket.patel5@dcmail.ca::1e465526-9379-4dc4-9278-24971d821b99" providerId="AD" clId="Web-{556B1AB0-CC25-4D64-8C4F-F8F050EA6944}" dt="2021-03-08T22:37:44.742" v="2"/>
          <ac:cxnSpMkLst>
            <pc:docMk/>
            <pc:sldMk cId="3085798111" sldId="256"/>
            <ac:cxnSpMk id="12" creationId="{4AE4806D-B8F9-4679-A68A-9BD21C01A301}"/>
          </ac:cxnSpMkLst>
        </pc:cxnChg>
      </pc:sldChg>
      <pc:sldChg chg="modSp mod modClrScheme chgLayout">
        <pc:chgData name="Sanket Patel" userId="S::sanket.patel5@dcmail.ca::1e465526-9379-4dc4-9278-24971d821b99" providerId="AD" clId="Web-{556B1AB0-CC25-4D64-8C4F-F8F050EA6944}" dt="2021-03-08T23:01:21.376" v="268" actId="20577"/>
        <pc:sldMkLst>
          <pc:docMk/>
          <pc:sldMk cId="2121646234" sldId="257"/>
        </pc:sldMkLst>
        <pc:spChg chg="mod ord">
          <ac:chgData name="Sanket Patel" userId="S::sanket.patel5@dcmail.ca::1e465526-9379-4dc4-9278-24971d821b99" providerId="AD" clId="Web-{556B1AB0-CC25-4D64-8C4F-F8F050EA6944}" dt="2021-03-08T22:37:36.413" v="1"/>
          <ac:spMkLst>
            <pc:docMk/>
            <pc:sldMk cId="2121646234" sldId="257"/>
            <ac:spMk id="2" creationId="{C83EC194-1FE1-4796-BAA7-41E7AC7E627E}"/>
          </ac:spMkLst>
        </pc:spChg>
        <pc:spChg chg="mod ord">
          <ac:chgData name="Sanket Patel" userId="S::sanket.patel5@dcmail.ca::1e465526-9379-4dc4-9278-24971d821b99" providerId="AD" clId="Web-{556B1AB0-CC25-4D64-8C4F-F8F050EA6944}" dt="2021-03-08T23:01:21.376" v="268" actId="20577"/>
          <ac:spMkLst>
            <pc:docMk/>
            <pc:sldMk cId="2121646234" sldId="257"/>
            <ac:spMk id="3" creationId="{616DE82D-DC37-4AD7-A359-2EEE12B9C94D}"/>
          </ac:spMkLst>
        </pc:spChg>
      </pc:sldChg>
      <pc:sldChg chg="addSp modSp mod ord modClrScheme chgLayout">
        <pc:chgData name="Sanket Patel" userId="S::sanket.patel5@dcmail.ca::1e465526-9379-4dc4-9278-24971d821b99" providerId="AD" clId="Web-{556B1AB0-CC25-4D64-8C4F-F8F050EA6944}" dt="2021-03-08T23:01:03.438" v="267"/>
        <pc:sldMkLst>
          <pc:docMk/>
          <pc:sldMk cId="2423351786" sldId="258"/>
        </pc:sldMkLst>
        <pc:spChg chg="mod ord">
          <ac:chgData name="Sanket Patel" userId="S::sanket.patel5@dcmail.ca::1e465526-9379-4dc4-9278-24971d821b99" providerId="AD" clId="Web-{556B1AB0-CC25-4D64-8C4F-F8F050EA6944}" dt="2021-03-08T22:42:34.506" v="105" actId="20577"/>
          <ac:spMkLst>
            <pc:docMk/>
            <pc:sldMk cId="2423351786" sldId="258"/>
            <ac:spMk id="2" creationId="{45BD9B28-8D8F-4794-8DBB-5733668F6C35}"/>
          </ac:spMkLst>
        </pc:spChg>
        <pc:spChg chg="mod ord">
          <ac:chgData name="Sanket Patel" userId="S::sanket.patel5@dcmail.ca::1e465526-9379-4dc4-9278-24971d821b99" providerId="AD" clId="Web-{556B1AB0-CC25-4D64-8C4F-F8F050EA6944}" dt="2021-03-08T22:40:57.752" v="51" actId="14100"/>
          <ac:spMkLst>
            <pc:docMk/>
            <pc:sldMk cId="2423351786" sldId="258"/>
            <ac:spMk id="3" creationId="{FD8AF203-1333-4D7F-8035-783083FD2809}"/>
          </ac:spMkLst>
        </pc:spChg>
        <pc:spChg chg="add mod">
          <ac:chgData name="Sanket Patel" userId="S::sanket.patel5@dcmail.ca::1e465526-9379-4dc4-9278-24971d821b99" providerId="AD" clId="Web-{556B1AB0-CC25-4D64-8C4F-F8F050EA6944}" dt="2021-03-08T22:45:40.875" v="151" actId="1076"/>
          <ac:spMkLst>
            <pc:docMk/>
            <pc:sldMk cId="2423351786" sldId="258"/>
            <ac:spMk id="6" creationId="{FA4F8EF2-55B8-40F7-966D-889886E240A8}"/>
          </ac:spMkLst>
        </pc:spChg>
      </pc:sldChg>
      <pc:sldChg chg="modSp mod modClrScheme chgLayout">
        <pc:chgData name="Sanket Patel" userId="S::sanket.patel5@dcmail.ca::1e465526-9379-4dc4-9278-24971d821b99" providerId="AD" clId="Web-{556B1AB0-CC25-4D64-8C4F-F8F050EA6944}" dt="2021-03-08T22:37:36.413" v="1"/>
        <pc:sldMkLst>
          <pc:docMk/>
          <pc:sldMk cId="3784635250" sldId="259"/>
        </pc:sldMkLst>
        <pc:spChg chg="mod ord">
          <ac:chgData name="Sanket Patel" userId="S::sanket.patel5@dcmail.ca::1e465526-9379-4dc4-9278-24971d821b99" providerId="AD" clId="Web-{556B1AB0-CC25-4D64-8C4F-F8F050EA6944}" dt="2021-03-08T22:37:36.413" v="1"/>
          <ac:spMkLst>
            <pc:docMk/>
            <pc:sldMk cId="3784635250" sldId="259"/>
            <ac:spMk id="2" creationId="{62B3BDD4-EEF1-4D8A-AD38-7E4AB2979B0B}"/>
          </ac:spMkLst>
        </pc:spChg>
        <pc:graphicFrameChg chg="mod ord modGraphic">
          <ac:chgData name="Sanket Patel" userId="S::sanket.patel5@dcmail.ca::1e465526-9379-4dc4-9278-24971d821b99" providerId="AD" clId="Web-{556B1AB0-CC25-4D64-8C4F-F8F050EA6944}" dt="2021-03-08T22:37:36.413" v="1"/>
          <ac:graphicFrameMkLst>
            <pc:docMk/>
            <pc:sldMk cId="3784635250" sldId="259"/>
            <ac:graphicFrameMk id="5" creationId="{009C19E2-06B0-40D1-86FE-4D531B63E5C8}"/>
          </ac:graphicFrameMkLst>
        </pc:graphicFrameChg>
      </pc:sldChg>
      <pc:sldChg chg="modSp mod ord modClrScheme chgLayout">
        <pc:chgData name="Sanket Patel" userId="S::sanket.patel5@dcmail.ca::1e465526-9379-4dc4-9278-24971d821b99" providerId="AD" clId="Web-{556B1AB0-CC25-4D64-8C4F-F8F050EA6944}" dt="2021-03-08T22:48:40.822" v="250" actId="20577"/>
        <pc:sldMkLst>
          <pc:docMk/>
          <pc:sldMk cId="3653416637" sldId="260"/>
        </pc:sldMkLst>
        <pc:spChg chg="mod ord">
          <ac:chgData name="Sanket Patel" userId="S::sanket.patel5@dcmail.ca::1e465526-9379-4dc4-9278-24971d821b99" providerId="AD" clId="Web-{556B1AB0-CC25-4D64-8C4F-F8F050EA6944}" dt="2021-03-08T22:48:40.822" v="250" actId="20577"/>
          <ac:spMkLst>
            <pc:docMk/>
            <pc:sldMk cId="3653416637" sldId="260"/>
            <ac:spMk id="2" creationId="{FB54B8A4-2B9A-4E03-B792-F0B977B719AF}"/>
          </ac:spMkLst>
        </pc:spChg>
        <pc:spChg chg="mod ord">
          <ac:chgData name="Sanket Patel" userId="S::sanket.patel5@dcmail.ca::1e465526-9379-4dc4-9278-24971d821b99" providerId="AD" clId="Web-{556B1AB0-CC25-4D64-8C4F-F8F050EA6944}" dt="2021-03-08T22:46:48.707" v="152" actId="14100"/>
          <ac:spMkLst>
            <pc:docMk/>
            <pc:sldMk cId="3653416637" sldId="260"/>
            <ac:spMk id="3" creationId="{6D2C6A40-1B10-42FE-9205-B6573C1C0ECF}"/>
          </ac:spMkLst>
        </pc:spChg>
      </pc:sldChg>
      <pc:sldMasterChg chg="del delSldLayout">
        <pc:chgData name="Sanket Patel" userId="S::sanket.patel5@dcmail.ca::1e465526-9379-4dc4-9278-24971d821b99" providerId="AD" clId="Web-{556B1AB0-CC25-4D64-8C4F-F8F050EA6944}" dt="2021-03-08T22:37:22.538" v="0"/>
        <pc:sldMasterMkLst>
          <pc:docMk/>
          <pc:sldMasterMk cId="2525660729" sldId="2147483648"/>
        </pc:sldMasterMkLst>
        <pc:sldLayoutChg chg="del">
          <pc:chgData name="Sanket Patel" userId="S::sanket.patel5@dcmail.ca::1e465526-9379-4dc4-9278-24971d821b99" providerId="AD" clId="Web-{556B1AB0-CC25-4D64-8C4F-F8F050EA6944}" dt="2021-03-08T22:37:22.538" v="0"/>
          <pc:sldLayoutMkLst>
            <pc:docMk/>
            <pc:sldMasterMk cId="2525660729" sldId="2147483648"/>
            <pc:sldLayoutMk cId="2193788329" sldId="2147483649"/>
          </pc:sldLayoutMkLst>
        </pc:sldLayoutChg>
        <pc:sldLayoutChg chg="del">
          <pc:chgData name="Sanket Patel" userId="S::sanket.patel5@dcmail.ca::1e465526-9379-4dc4-9278-24971d821b99" providerId="AD" clId="Web-{556B1AB0-CC25-4D64-8C4F-F8F050EA6944}" dt="2021-03-08T22:37:22.538" v="0"/>
          <pc:sldLayoutMkLst>
            <pc:docMk/>
            <pc:sldMasterMk cId="2525660729" sldId="2147483648"/>
            <pc:sldLayoutMk cId="3631320681" sldId="2147483650"/>
          </pc:sldLayoutMkLst>
        </pc:sldLayoutChg>
        <pc:sldLayoutChg chg="del">
          <pc:chgData name="Sanket Patel" userId="S::sanket.patel5@dcmail.ca::1e465526-9379-4dc4-9278-24971d821b99" providerId="AD" clId="Web-{556B1AB0-CC25-4D64-8C4F-F8F050EA6944}" dt="2021-03-08T22:37:22.538" v="0"/>
          <pc:sldLayoutMkLst>
            <pc:docMk/>
            <pc:sldMasterMk cId="2525660729" sldId="2147483648"/>
            <pc:sldLayoutMk cId="2326074407" sldId="2147483651"/>
          </pc:sldLayoutMkLst>
        </pc:sldLayoutChg>
        <pc:sldLayoutChg chg="del">
          <pc:chgData name="Sanket Patel" userId="S::sanket.patel5@dcmail.ca::1e465526-9379-4dc4-9278-24971d821b99" providerId="AD" clId="Web-{556B1AB0-CC25-4D64-8C4F-F8F050EA6944}" dt="2021-03-08T22:37:22.538" v="0"/>
          <pc:sldLayoutMkLst>
            <pc:docMk/>
            <pc:sldMasterMk cId="2525660729" sldId="2147483648"/>
            <pc:sldLayoutMk cId="3196063542" sldId="2147483652"/>
          </pc:sldLayoutMkLst>
        </pc:sldLayoutChg>
        <pc:sldLayoutChg chg="del">
          <pc:chgData name="Sanket Patel" userId="S::sanket.patel5@dcmail.ca::1e465526-9379-4dc4-9278-24971d821b99" providerId="AD" clId="Web-{556B1AB0-CC25-4D64-8C4F-F8F050EA6944}" dt="2021-03-08T22:37:22.538" v="0"/>
          <pc:sldLayoutMkLst>
            <pc:docMk/>
            <pc:sldMasterMk cId="2525660729" sldId="2147483648"/>
            <pc:sldLayoutMk cId="1565279593" sldId="2147483653"/>
          </pc:sldLayoutMkLst>
        </pc:sldLayoutChg>
        <pc:sldLayoutChg chg="del">
          <pc:chgData name="Sanket Patel" userId="S::sanket.patel5@dcmail.ca::1e465526-9379-4dc4-9278-24971d821b99" providerId="AD" clId="Web-{556B1AB0-CC25-4D64-8C4F-F8F050EA6944}" dt="2021-03-08T22:37:22.538" v="0"/>
          <pc:sldLayoutMkLst>
            <pc:docMk/>
            <pc:sldMasterMk cId="2525660729" sldId="2147483648"/>
            <pc:sldLayoutMk cId="3309166829" sldId="2147483654"/>
          </pc:sldLayoutMkLst>
        </pc:sldLayoutChg>
        <pc:sldLayoutChg chg="del">
          <pc:chgData name="Sanket Patel" userId="S::sanket.patel5@dcmail.ca::1e465526-9379-4dc4-9278-24971d821b99" providerId="AD" clId="Web-{556B1AB0-CC25-4D64-8C4F-F8F050EA6944}" dt="2021-03-08T22:37:22.538" v="0"/>
          <pc:sldLayoutMkLst>
            <pc:docMk/>
            <pc:sldMasterMk cId="2525660729" sldId="2147483648"/>
            <pc:sldLayoutMk cId="4128582313" sldId="2147483655"/>
          </pc:sldLayoutMkLst>
        </pc:sldLayoutChg>
        <pc:sldLayoutChg chg="del">
          <pc:chgData name="Sanket Patel" userId="S::sanket.patel5@dcmail.ca::1e465526-9379-4dc4-9278-24971d821b99" providerId="AD" clId="Web-{556B1AB0-CC25-4D64-8C4F-F8F050EA6944}" dt="2021-03-08T22:37:22.538" v="0"/>
          <pc:sldLayoutMkLst>
            <pc:docMk/>
            <pc:sldMasterMk cId="2525660729" sldId="2147483648"/>
            <pc:sldLayoutMk cId="1389070086" sldId="2147483656"/>
          </pc:sldLayoutMkLst>
        </pc:sldLayoutChg>
        <pc:sldLayoutChg chg="del">
          <pc:chgData name="Sanket Patel" userId="S::sanket.patel5@dcmail.ca::1e465526-9379-4dc4-9278-24971d821b99" providerId="AD" clId="Web-{556B1AB0-CC25-4D64-8C4F-F8F050EA6944}" dt="2021-03-08T22:37:22.538" v="0"/>
          <pc:sldLayoutMkLst>
            <pc:docMk/>
            <pc:sldMasterMk cId="2525660729" sldId="2147483648"/>
            <pc:sldLayoutMk cId="3932603565" sldId="2147483657"/>
          </pc:sldLayoutMkLst>
        </pc:sldLayoutChg>
        <pc:sldLayoutChg chg="del">
          <pc:chgData name="Sanket Patel" userId="S::sanket.patel5@dcmail.ca::1e465526-9379-4dc4-9278-24971d821b99" providerId="AD" clId="Web-{556B1AB0-CC25-4D64-8C4F-F8F050EA6944}" dt="2021-03-08T22:37:22.538" v="0"/>
          <pc:sldLayoutMkLst>
            <pc:docMk/>
            <pc:sldMasterMk cId="2525660729" sldId="2147483648"/>
            <pc:sldLayoutMk cId="3092508767" sldId="2147483658"/>
          </pc:sldLayoutMkLst>
        </pc:sldLayoutChg>
        <pc:sldLayoutChg chg="del">
          <pc:chgData name="Sanket Patel" userId="S::sanket.patel5@dcmail.ca::1e465526-9379-4dc4-9278-24971d821b99" providerId="AD" clId="Web-{556B1AB0-CC25-4D64-8C4F-F8F050EA6944}" dt="2021-03-08T22:37:22.538" v="0"/>
          <pc:sldLayoutMkLst>
            <pc:docMk/>
            <pc:sldMasterMk cId="2525660729" sldId="2147483648"/>
            <pc:sldLayoutMk cId="2051118942" sldId="2147483659"/>
          </pc:sldLayoutMkLst>
        </pc:sldLayoutChg>
      </pc:sldMasterChg>
      <pc:sldMasterChg chg="add del addSldLayout delSldLayout modSldLayout">
        <pc:chgData name="Sanket Patel" userId="S::sanket.patel5@dcmail.ca::1e465526-9379-4dc4-9278-24971d821b99" providerId="AD" clId="Web-{556B1AB0-CC25-4D64-8C4F-F8F050EA6944}" dt="2021-03-08T22:37:36.413" v="1"/>
        <pc:sldMasterMkLst>
          <pc:docMk/>
          <pc:sldMasterMk cId="384584816" sldId="2147483660"/>
        </pc:sldMasterMkLst>
        <pc:sldLayoutChg chg="add del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84584816" sldId="2147483660"/>
            <pc:sldLayoutMk cId="3474092710" sldId="2147483661"/>
          </pc:sldLayoutMkLst>
        </pc:sldLayoutChg>
        <pc:sldLayoutChg chg="add del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84584816" sldId="2147483660"/>
            <pc:sldLayoutMk cId="3642465703" sldId="2147483662"/>
          </pc:sldLayoutMkLst>
        </pc:sldLayoutChg>
        <pc:sldLayoutChg chg="add del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84584816" sldId="2147483660"/>
            <pc:sldLayoutMk cId="3623024618" sldId="2147483663"/>
          </pc:sldLayoutMkLst>
        </pc:sldLayoutChg>
        <pc:sldLayoutChg chg="add del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84584816" sldId="2147483660"/>
            <pc:sldLayoutMk cId="2040398581" sldId="2147483664"/>
          </pc:sldLayoutMkLst>
        </pc:sldLayoutChg>
        <pc:sldLayoutChg chg="add del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84584816" sldId="2147483660"/>
            <pc:sldLayoutMk cId="3678119239" sldId="2147483665"/>
          </pc:sldLayoutMkLst>
        </pc:sldLayoutChg>
        <pc:sldLayoutChg chg="add del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84584816" sldId="2147483660"/>
            <pc:sldLayoutMk cId="2882425715" sldId="2147483666"/>
          </pc:sldLayoutMkLst>
        </pc:sldLayoutChg>
        <pc:sldLayoutChg chg="add del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84584816" sldId="2147483660"/>
            <pc:sldLayoutMk cId="879632139" sldId="2147483667"/>
          </pc:sldLayoutMkLst>
        </pc:sldLayoutChg>
        <pc:sldLayoutChg chg="add del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84584816" sldId="2147483660"/>
            <pc:sldLayoutMk cId="3196415440" sldId="2147483668"/>
          </pc:sldLayoutMkLst>
        </pc:sldLayoutChg>
        <pc:sldLayoutChg chg="add del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84584816" sldId="2147483660"/>
            <pc:sldLayoutMk cId="1044961536" sldId="2147483669"/>
          </pc:sldLayoutMkLst>
        </pc:sldLayoutChg>
        <pc:sldLayoutChg chg="add del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84584816" sldId="2147483660"/>
            <pc:sldLayoutMk cId="987644827" sldId="2147483670"/>
          </pc:sldLayoutMkLst>
        </pc:sldLayoutChg>
        <pc:sldLayoutChg chg="add del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84584816" sldId="2147483660"/>
            <pc:sldLayoutMk cId="364672078" sldId="2147483671"/>
          </pc:sldLayoutMkLst>
        </pc:sldLayoutChg>
      </pc:sldMasterChg>
      <pc:sldMasterChg chg="add addSldLayout modSldLayout">
        <pc:chgData name="Sanket Patel" userId="S::sanket.patel5@dcmail.ca::1e465526-9379-4dc4-9278-24971d821b99" providerId="AD" clId="Web-{556B1AB0-CC25-4D64-8C4F-F8F050EA6944}" dt="2021-03-08T22:37:36.413" v="1"/>
        <pc:sldMasterMkLst>
          <pc:docMk/>
          <pc:sldMasterMk cId="318123884" sldId="2147483672"/>
        </pc:sldMasterMkLst>
        <pc:sldLayoutChg chg="add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18123884" sldId="2147483672"/>
            <pc:sldLayoutMk cId="3654052933" sldId="2147483673"/>
          </pc:sldLayoutMkLst>
        </pc:sldLayoutChg>
        <pc:sldLayoutChg chg="add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18123884" sldId="2147483672"/>
            <pc:sldLayoutMk cId="3901499134" sldId="2147483674"/>
          </pc:sldLayoutMkLst>
        </pc:sldLayoutChg>
        <pc:sldLayoutChg chg="add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18123884" sldId="2147483672"/>
            <pc:sldLayoutMk cId="2854054834" sldId="2147483675"/>
          </pc:sldLayoutMkLst>
        </pc:sldLayoutChg>
        <pc:sldLayoutChg chg="add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18123884" sldId="2147483672"/>
            <pc:sldLayoutMk cId="2938296761" sldId="2147483676"/>
          </pc:sldLayoutMkLst>
        </pc:sldLayoutChg>
        <pc:sldLayoutChg chg="add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18123884" sldId="2147483672"/>
            <pc:sldLayoutMk cId="2370790532" sldId="2147483677"/>
          </pc:sldLayoutMkLst>
        </pc:sldLayoutChg>
        <pc:sldLayoutChg chg="add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18123884" sldId="2147483672"/>
            <pc:sldLayoutMk cId="1781115087" sldId="2147483678"/>
          </pc:sldLayoutMkLst>
        </pc:sldLayoutChg>
        <pc:sldLayoutChg chg="add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18123884" sldId="2147483672"/>
            <pc:sldLayoutMk cId="1426176395" sldId="2147483679"/>
          </pc:sldLayoutMkLst>
        </pc:sldLayoutChg>
        <pc:sldLayoutChg chg="add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18123884" sldId="2147483672"/>
            <pc:sldLayoutMk cId="2955407602" sldId="2147483680"/>
          </pc:sldLayoutMkLst>
        </pc:sldLayoutChg>
        <pc:sldLayoutChg chg="add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18123884" sldId="2147483672"/>
            <pc:sldLayoutMk cId="3374634584" sldId="2147483681"/>
          </pc:sldLayoutMkLst>
        </pc:sldLayoutChg>
        <pc:sldLayoutChg chg="add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18123884" sldId="2147483672"/>
            <pc:sldLayoutMk cId="4189386205" sldId="2147483682"/>
          </pc:sldLayoutMkLst>
        </pc:sldLayoutChg>
        <pc:sldLayoutChg chg="add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18123884" sldId="2147483672"/>
            <pc:sldLayoutMk cId="3260872049" sldId="2147483683"/>
          </pc:sldLayoutMkLst>
        </pc:sldLayoutChg>
        <pc:sldLayoutChg chg="add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18123884" sldId="2147483672"/>
            <pc:sldLayoutMk cId="827421250" sldId="2147483684"/>
          </pc:sldLayoutMkLst>
        </pc:sldLayoutChg>
        <pc:sldLayoutChg chg="add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18123884" sldId="2147483672"/>
            <pc:sldLayoutMk cId="2692272820" sldId="2147483685"/>
          </pc:sldLayoutMkLst>
        </pc:sldLayoutChg>
        <pc:sldLayoutChg chg="add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18123884" sldId="2147483672"/>
            <pc:sldLayoutMk cId="1198526700" sldId="2147483686"/>
          </pc:sldLayoutMkLst>
        </pc:sldLayoutChg>
        <pc:sldLayoutChg chg="add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18123884" sldId="2147483672"/>
            <pc:sldLayoutMk cId="3163706764" sldId="2147483687"/>
          </pc:sldLayoutMkLst>
        </pc:sldLayoutChg>
        <pc:sldLayoutChg chg="add mod replId">
          <pc:chgData name="Sanket Patel" userId="S::sanket.patel5@dcmail.ca::1e465526-9379-4dc4-9278-24971d821b99" providerId="AD" clId="Web-{556B1AB0-CC25-4D64-8C4F-F8F050EA6944}" dt="2021-03-08T22:37:36.413" v="1"/>
          <pc:sldLayoutMkLst>
            <pc:docMk/>
            <pc:sldMasterMk cId="318123884" sldId="2147483672"/>
            <pc:sldLayoutMk cId="3787238187" sldId="2147483688"/>
          </pc:sldLayoutMkLst>
        </pc:sldLayoutChg>
      </pc:sldMasterChg>
    </pc:docChg>
  </pc:docChgLst>
  <pc:docChgLst>
    <pc:chgData name="Harsh rajnikant Patel" userId="S::harshrajnikant.patel1@dcmail.ca::bea89d9f-bb5f-4d85-985c-75b99d5651a1" providerId="AD" clId="Web-{80E5AC32-FA69-4805-930C-EC0C8084FEAA}"/>
    <pc:docChg chg="modSld">
      <pc:chgData name="Harsh rajnikant Patel" userId="S::harshrajnikant.patel1@dcmail.ca::bea89d9f-bb5f-4d85-985c-75b99d5651a1" providerId="AD" clId="Web-{80E5AC32-FA69-4805-930C-EC0C8084FEAA}" dt="2021-03-08T22:44:57.751" v="821"/>
      <pc:docMkLst>
        <pc:docMk/>
      </pc:docMkLst>
      <pc:sldChg chg="addSp delSp modSp">
        <pc:chgData name="Harsh rajnikant Patel" userId="S::harshrajnikant.patel1@dcmail.ca::bea89d9f-bb5f-4d85-985c-75b99d5651a1" providerId="AD" clId="Web-{80E5AC32-FA69-4805-930C-EC0C8084FEAA}" dt="2021-03-08T22:44:57.751" v="821"/>
        <pc:sldMkLst>
          <pc:docMk/>
          <pc:sldMk cId="3784635250" sldId="259"/>
        </pc:sldMkLst>
        <pc:spChg chg="del">
          <ac:chgData name="Harsh rajnikant Patel" userId="S::harshrajnikant.patel1@dcmail.ca::bea89d9f-bb5f-4d85-985c-75b99d5651a1" providerId="AD" clId="Web-{80E5AC32-FA69-4805-930C-EC0C8084FEAA}" dt="2021-03-08T22:37:15.235" v="0"/>
          <ac:spMkLst>
            <pc:docMk/>
            <pc:sldMk cId="3784635250" sldId="259"/>
            <ac:spMk id="3" creationId="{F95BD178-854E-4E8C-BDAF-F9849BE07282}"/>
          </ac:spMkLst>
        </pc:spChg>
        <pc:graphicFrameChg chg="add mod ord modGraphic">
          <ac:chgData name="Harsh rajnikant Patel" userId="S::harshrajnikant.patel1@dcmail.ca::bea89d9f-bb5f-4d85-985c-75b99d5651a1" providerId="AD" clId="Web-{80E5AC32-FA69-4805-930C-EC0C8084FEAA}" dt="2021-03-08T22:44:57.751" v="821"/>
          <ac:graphicFrameMkLst>
            <pc:docMk/>
            <pc:sldMk cId="3784635250" sldId="259"/>
            <ac:graphicFrameMk id="5" creationId="{009C19E2-06B0-40D1-86FE-4D531B63E5C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1D935-CE7D-4609-800B-8E934F525672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BBEC4-7201-4E68-8932-1AB5C7EE4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90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BBEC4-7201-4E68-8932-1AB5C7EE439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51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BBEC4-7201-4E68-8932-1AB5C7EE43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93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5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0872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21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2272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26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6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3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9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5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9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9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7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0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nmolkumar/health-insurance-cross-sell-predi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it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oss.dotslashai.com/" TargetMode="External"/><Relationship Id="rId4" Type="http://schemas.openxmlformats.org/officeDocument/2006/relationships/hyperlink" Target="https://cross-sell-prediction-heroku.herokuapp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34B65C9-9434-4016-BFF5-490B022D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69255"/>
            <a:ext cx="7766936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Harsh Patel (100800197)</a:t>
            </a:r>
          </a:p>
          <a:p>
            <a:pPr>
              <a:lnSpc>
                <a:spcPct val="90000"/>
              </a:lnSpc>
            </a:pPr>
            <a:r>
              <a:rPr lang="en-US" dirty="0"/>
              <a:t>Sanket Patel (100800990)</a:t>
            </a:r>
          </a:p>
          <a:p>
            <a:pPr>
              <a:lnSpc>
                <a:spcPct val="90000"/>
              </a:lnSpc>
            </a:pPr>
            <a:r>
              <a:rPr lang="en-US" dirty="0"/>
              <a:t>Ramesh Krishna (100766763)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7D45C-DE43-4649-AA77-DB5498236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02" y="1212287"/>
            <a:ext cx="11095349" cy="26538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Health Insurance Cross Sell Prediction </a:t>
            </a:r>
            <a:br>
              <a:rPr lang="en-US" dirty="0"/>
            </a:br>
            <a:r>
              <a:rPr lang="en-US" sz="2800" dirty="0"/>
              <a:t>AI in Enterprise Systems (AIDI2004)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8579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BDD4-EEF1-4D8A-AD38-7E4AB297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&amp; work division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9C19E2-06B0-40D1-86FE-4D531B63E5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682418"/>
              </p:ext>
            </p:extLst>
          </p:nvPr>
        </p:nvGraphicFramePr>
        <p:xfrm>
          <a:off x="586423" y="1398588"/>
          <a:ext cx="8522131" cy="286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8916">
                  <a:extLst>
                    <a:ext uri="{9D8B030D-6E8A-4147-A177-3AD203B41FA5}">
                      <a16:colId xmlns:a16="http://schemas.microsoft.com/office/drawing/2014/main" val="1780393452"/>
                    </a:ext>
                  </a:extLst>
                </a:gridCol>
                <a:gridCol w="3643215">
                  <a:extLst>
                    <a:ext uri="{9D8B030D-6E8A-4147-A177-3AD203B41FA5}">
                      <a16:colId xmlns:a16="http://schemas.microsoft.com/office/drawing/2014/main" val="2833672697"/>
                    </a:ext>
                  </a:extLst>
                </a:gridCol>
              </a:tblGrid>
              <a:tr h="449791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effectLst/>
                        </a:rPr>
                        <a:t>Deliverable </a:t>
                      </a:r>
                      <a:endParaRPr lang="en-IN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>
                          <a:effectLst/>
                        </a:rPr>
                        <a:t>Time</a:t>
                      </a:r>
                      <a:endParaRPr lang="en-IN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67034609"/>
                  </a:ext>
                </a:extLst>
              </a:tr>
              <a:tr h="655411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visualization, Data cleaning and </a:t>
                      </a:r>
                      <a:r>
                        <a:rPr lang="en-US" sz="1800" b="0" i="0" u="none" strike="noStrike" noProof="0" dirty="0">
                          <a:effectLst/>
                          <a:latin typeface="Trebuchet MS"/>
                        </a:rPr>
                        <a:t>Algorithm selection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Week of 8 March to 14 March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0843396"/>
                  </a:ext>
                </a:extLst>
              </a:tr>
              <a:tr h="655411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Cloud platform selection, Building model and saving model to the cloud service.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Week of 15 March to 21 March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4823488"/>
                  </a:ext>
                </a:extLst>
              </a:tr>
              <a:tr h="655411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Building front end For publicly use of our application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Week of 22 March to 28 March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9735726"/>
                  </a:ext>
                </a:extLst>
              </a:tr>
              <a:tr h="449791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Report and Video presentation of project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Week of 29 March to 8 April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653808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7FAC889-DAE7-4416-82FB-B80C17095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316412"/>
            <a:ext cx="7956966" cy="24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3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8418-AEBA-4C65-9625-A43C44CB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074" y="2551522"/>
            <a:ext cx="2961413" cy="877478"/>
          </a:xfrm>
        </p:spPr>
        <p:txBody>
          <a:bodyPr>
            <a:normAutofit/>
          </a:bodyPr>
          <a:lstStyle/>
          <a:p>
            <a:r>
              <a:rPr lang="en-US" sz="4400" dirty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39581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C194-1FE1-4796-BAA7-41E7AC7E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2" y="402211"/>
            <a:ext cx="8596668" cy="710152"/>
          </a:xfrm>
        </p:spPr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E82D-DC37-4AD7-A359-2EEE12B9C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02" y="1358484"/>
            <a:ext cx="9345299" cy="45224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0" i="0" dirty="0">
                <a:effectLst/>
                <a:latin typeface="Inter"/>
              </a:rPr>
              <a:t>Client: Insurance company</a:t>
            </a:r>
          </a:p>
          <a:p>
            <a:r>
              <a:rPr lang="en-US" sz="2000" b="0" i="0" dirty="0">
                <a:effectLst/>
                <a:latin typeface="Inter"/>
              </a:rPr>
              <a:t>Provides Health Insurance to its customers </a:t>
            </a:r>
          </a:p>
          <a:p>
            <a:r>
              <a:rPr lang="en-US" sz="2000" dirty="0">
                <a:latin typeface="Inter"/>
              </a:rPr>
              <a:t>Predict if existing customers will buy </a:t>
            </a:r>
            <a:r>
              <a:rPr lang="en-US" sz="2000" b="0" i="0" dirty="0">
                <a:effectLst/>
                <a:latin typeface="Inter"/>
              </a:rPr>
              <a:t>Vehicle Insurance.</a:t>
            </a:r>
          </a:p>
          <a:p>
            <a:r>
              <a:rPr lang="en-US" sz="2000" b="0" i="0" dirty="0">
                <a:effectLst/>
                <a:latin typeface="Inter"/>
              </a:rPr>
              <a:t>Helpful to plan its communication strategy and optimize its business model and revenue.</a:t>
            </a:r>
          </a:p>
          <a:p>
            <a:r>
              <a:rPr lang="en-US" sz="2000" b="0" i="0" dirty="0">
                <a:effectLst/>
                <a:latin typeface="Inter"/>
              </a:rPr>
              <a:t>Information about demographics (gender, age, region code type), Vehicles (Vehicle Age, Damage), Policy (Premium, sourcing channel) available.</a:t>
            </a:r>
          </a:p>
          <a:p>
            <a:r>
              <a:rPr lang="en-US" sz="2000" dirty="0">
                <a:latin typeface="Inter"/>
              </a:rPr>
              <a:t>Identify right set of customers who would buy the vehicle insurance.</a:t>
            </a:r>
          </a:p>
        </p:txBody>
      </p:sp>
    </p:spTree>
    <p:extLst>
      <p:ext uri="{BB962C8B-B14F-4D97-AF65-F5344CB8AC3E}">
        <p14:creationId xmlns:p14="http://schemas.microsoft.com/office/powerpoint/2010/main" val="212164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9B28-8D8F-4794-8DBB-5733668F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70" y="430132"/>
            <a:ext cx="6446992" cy="776500"/>
          </a:xfrm>
        </p:spPr>
        <p:txBody>
          <a:bodyPr/>
          <a:lstStyle/>
          <a:p>
            <a:r>
              <a:rPr lang="en-IN"/>
              <a:t>Data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F203-1333-4D7F-8035-783083FD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70" y="1516664"/>
            <a:ext cx="8681293" cy="45166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https://www.kaggle.com/anmolkumar/health-insurance-cross-sell-prediction</a:t>
            </a:r>
            <a:endParaRPr lang="en-US"/>
          </a:p>
          <a:p>
            <a:endParaRPr lang="en-IN" err="1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B48696-90AB-43D1-84B5-99DD4F218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92710"/>
              </p:ext>
            </p:extLst>
          </p:nvPr>
        </p:nvGraphicFramePr>
        <p:xfrm>
          <a:off x="838200" y="2169003"/>
          <a:ext cx="5530850" cy="4505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5242">
                  <a:extLst>
                    <a:ext uri="{9D8B030D-6E8A-4147-A177-3AD203B41FA5}">
                      <a16:colId xmlns:a16="http://schemas.microsoft.com/office/drawing/2014/main" val="589958858"/>
                    </a:ext>
                  </a:extLst>
                </a:gridCol>
                <a:gridCol w="3955608">
                  <a:extLst>
                    <a:ext uri="{9D8B030D-6E8A-4147-A177-3AD203B41FA5}">
                      <a16:colId xmlns:a16="http://schemas.microsoft.com/office/drawing/2014/main" val="3115701028"/>
                    </a:ext>
                  </a:extLst>
                </a:gridCol>
              </a:tblGrid>
              <a:tr h="2402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>
                          <a:effectLst/>
                        </a:rPr>
                        <a:t>Variable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>
                          <a:effectLst/>
                        </a:rPr>
                        <a:t>Definition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058863636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u="none" strike="noStrike">
                          <a:effectLst/>
                        </a:rPr>
                        <a:t>id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Unique ID for the customer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extLst>
                  <a:ext uri="{0D108BD9-81ED-4DB2-BD59-A6C34878D82A}">
                    <a16:rowId xmlns:a16="http://schemas.microsoft.com/office/drawing/2014/main" val="2521880304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u="none" strike="noStrike">
                          <a:effectLst/>
                        </a:rPr>
                        <a:t>Gender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u="none" strike="noStrike">
                          <a:effectLst/>
                        </a:rPr>
                        <a:t>Gender of the customer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extLst>
                  <a:ext uri="{0D108BD9-81ED-4DB2-BD59-A6C34878D82A}">
                    <a16:rowId xmlns:a16="http://schemas.microsoft.com/office/drawing/2014/main" val="2723819412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u="none" strike="noStrike">
                          <a:effectLst/>
                        </a:rPr>
                        <a:t>Age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u="none" strike="noStrike">
                          <a:effectLst/>
                        </a:rPr>
                        <a:t>Age of the customer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extLst>
                  <a:ext uri="{0D108BD9-81ED-4DB2-BD59-A6C34878D82A}">
                    <a16:rowId xmlns:a16="http://schemas.microsoft.com/office/drawing/2014/main" val="3134641331"/>
                  </a:ext>
                </a:extLst>
              </a:tr>
              <a:tr h="34040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u="none" strike="noStrike">
                          <a:effectLst/>
                        </a:rPr>
                        <a:t>Driving_License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0 : Customer does not have DL, 1 : Customer already has DL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extLst>
                  <a:ext uri="{0D108BD9-81ED-4DB2-BD59-A6C34878D82A}">
                    <a16:rowId xmlns:a16="http://schemas.microsoft.com/office/drawing/2014/main" val="3436668411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u="none" strike="noStrike">
                          <a:effectLst/>
                        </a:rPr>
                        <a:t>Region_Code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Unique code for the region of the customer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extLst>
                  <a:ext uri="{0D108BD9-81ED-4DB2-BD59-A6C34878D82A}">
                    <a16:rowId xmlns:a16="http://schemas.microsoft.com/office/drawing/2014/main" val="53876979"/>
                  </a:ext>
                </a:extLst>
              </a:tr>
              <a:tr h="510604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u="none" strike="noStrike">
                          <a:effectLst/>
                        </a:rPr>
                        <a:t>Previously_Insured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 : Customer already has Vehicle Insurance, 0 : Customer doesn't have Vehicle Insurance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extLst>
                  <a:ext uri="{0D108BD9-81ED-4DB2-BD59-A6C34878D82A}">
                    <a16:rowId xmlns:a16="http://schemas.microsoft.com/office/drawing/2014/main" val="3156366293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u="none" strike="noStrike">
                          <a:effectLst/>
                        </a:rPr>
                        <a:t>Vehicle_Age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u="none" strike="noStrike">
                          <a:effectLst/>
                        </a:rPr>
                        <a:t>Age of the Vehicle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extLst>
                  <a:ext uri="{0D108BD9-81ED-4DB2-BD59-A6C34878D82A}">
                    <a16:rowId xmlns:a16="http://schemas.microsoft.com/office/drawing/2014/main" val="826238453"/>
                  </a:ext>
                </a:extLst>
              </a:tr>
              <a:tr h="510604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u="none" strike="noStrike">
                          <a:effectLst/>
                        </a:rPr>
                        <a:t>Vehicle_Damage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 : Customer got his/her vehicle damaged in the past. 0 : Customer didn't get his/her vehicle damaged in the past.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extLst>
                  <a:ext uri="{0D108BD9-81ED-4DB2-BD59-A6C34878D82A}">
                    <a16:rowId xmlns:a16="http://schemas.microsoft.com/office/drawing/2014/main" val="1933128586"/>
                  </a:ext>
                </a:extLst>
              </a:tr>
              <a:tr h="34040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u="none" strike="noStrike">
                          <a:effectLst/>
                        </a:rPr>
                        <a:t>Annual_Premium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The amount customer needs to pay as premium in the 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extLst>
                  <a:ext uri="{0D108BD9-81ED-4DB2-BD59-A6C34878D82A}">
                    <a16:rowId xmlns:a16="http://schemas.microsoft.com/office/drawing/2014/main" val="4003338864"/>
                  </a:ext>
                </a:extLst>
              </a:tr>
              <a:tr h="680805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u="none" strike="noStrike">
                          <a:effectLst/>
                        </a:rPr>
                        <a:t>PolicySalesChannel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Anonymized Code for the channel of outreaching to the customer ie. Different Agents, Over Mail, Over Phone, In Person, etc.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extLst>
                  <a:ext uri="{0D108BD9-81ED-4DB2-BD59-A6C34878D82A}">
                    <a16:rowId xmlns:a16="http://schemas.microsoft.com/office/drawing/2014/main" val="4044837504"/>
                  </a:ext>
                </a:extLst>
              </a:tr>
              <a:tr h="34040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u="none" strike="noStrike">
                          <a:effectLst/>
                        </a:rPr>
                        <a:t>Vintage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Number of Days, Customer has been associated with the company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extLst>
                  <a:ext uri="{0D108BD9-81ED-4DB2-BD59-A6C34878D82A}">
                    <a16:rowId xmlns:a16="http://schemas.microsoft.com/office/drawing/2014/main" val="2003215165"/>
                  </a:ext>
                </a:extLst>
              </a:tr>
              <a:tr h="34040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u="none" strike="noStrike">
                          <a:effectLst/>
                        </a:rPr>
                        <a:t>Response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 : Customer is interested, 0 : Customer is not interested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82880" marR="7620" marT="7620" marB="0"/>
                </a:tc>
                <a:extLst>
                  <a:ext uri="{0D108BD9-81ED-4DB2-BD59-A6C34878D82A}">
                    <a16:rowId xmlns:a16="http://schemas.microsoft.com/office/drawing/2014/main" val="21637372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4F8EF2-55B8-40F7-966D-889886E240A8}"/>
              </a:ext>
            </a:extLst>
          </p:cNvPr>
          <p:cNvSpPr txBox="1">
            <a:spLocks/>
          </p:cNvSpPr>
          <p:nvPr/>
        </p:nvSpPr>
        <p:spPr>
          <a:xfrm>
            <a:off x="6442427" y="2107195"/>
            <a:ext cx="3482759" cy="18227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Total attributes: 12</a:t>
            </a:r>
          </a:p>
          <a:p>
            <a:r>
              <a:rPr lang="en-US" dirty="0"/>
              <a:t>Number of records: </a:t>
            </a:r>
            <a:r>
              <a:rPr lang="en-US" dirty="0">
                <a:ea typeface="+mn-lt"/>
                <a:cs typeface="+mn-lt"/>
              </a:rPr>
              <a:t>381109</a:t>
            </a:r>
          </a:p>
          <a:p>
            <a:r>
              <a:rPr lang="en-US" dirty="0">
                <a:ea typeface="+mn-lt"/>
                <a:cs typeface="+mn-lt"/>
              </a:rPr>
              <a:t>Numerical variables:3</a:t>
            </a:r>
          </a:p>
          <a:p>
            <a:r>
              <a:rPr lang="en-US" dirty="0">
                <a:ea typeface="+mn-lt"/>
                <a:cs typeface="+mn-lt"/>
              </a:rPr>
              <a:t>Categorical variables:9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66DB91-19F0-4786-8F0F-0987ECE6D557}"/>
              </a:ext>
            </a:extLst>
          </p:cNvPr>
          <p:cNvSpPr txBox="1">
            <a:spLocks/>
          </p:cNvSpPr>
          <p:nvPr/>
        </p:nvSpPr>
        <p:spPr>
          <a:xfrm>
            <a:off x="6442427" y="3871120"/>
            <a:ext cx="3482759" cy="1461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Tools: Git, Docker, AWS, Heroku</a:t>
            </a:r>
          </a:p>
          <a:p>
            <a:r>
              <a:rPr lang="en-US" dirty="0">
                <a:ea typeface="+mn-lt"/>
                <a:cs typeface="+mn-lt"/>
              </a:rPr>
              <a:t>Front end: </a:t>
            </a:r>
            <a:r>
              <a:rPr lang="en-US" dirty="0" err="1">
                <a:ea typeface="+mn-lt"/>
                <a:cs typeface="+mn-lt"/>
              </a:rPr>
              <a:t>Streamlit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Algorithm: XGBoost</a:t>
            </a:r>
          </a:p>
        </p:txBody>
      </p:sp>
    </p:spTree>
    <p:extLst>
      <p:ext uri="{BB962C8B-B14F-4D97-AF65-F5344CB8AC3E}">
        <p14:creationId xmlns:p14="http://schemas.microsoft.com/office/powerpoint/2010/main" val="242335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3B8F-72A8-4827-8EDA-2960E18E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32" y="50241"/>
            <a:ext cx="8596668" cy="757287"/>
          </a:xfrm>
        </p:spPr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13E1ED-4C54-459F-9AE2-9E3F0C3E2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5" y="700635"/>
            <a:ext cx="3508889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5403B72-0626-4DBB-880E-8C19588D6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619" y="749043"/>
            <a:ext cx="4076700" cy="297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2513399-CA47-441A-BF1D-BC5C2BD44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845" y="700635"/>
            <a:ext cx="3248025" cy="277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810C335-E030-4C40-9823-6B52305F2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5" y="3829050"/>
            <a:ext cx="40767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8E37B90-0FBB-4EFA-8761-4080204D0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340" y="3622691"/>
            <a:ext cx="345757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CA3DF68-94F0-4CC0-A5D1-809C997C5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659" y="3928503"/>
            <a:ext cx="3800211" cy="294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41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E3B7-CC28-41AC-A93C-EE91398F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54" y="156210"/>
            <a:ext cx="4748106" cy="845820"/>
          </a:xfrm>
        </p:spPr>
        <p:txBody>
          <a:bodyPr/>
          <a:lstStyle/>
          <a:p>
            <a:r>
              <a:rPr lang="en-US" dirty="0"/>
              <a:t>Models &amp;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0A2A-8257-4A64-8958-28245F48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94" y="1292861"/>
            <a:ext cx="3147906" cy="3009900"/>
          </a:xfrm>
        </p:spPr>
        <p:txBody>
          <a:bodyPr>
            <a:norm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Decision Tree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Random Forest 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Logistic Regression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KNN Classifier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XGBoostClassifier</a:t>
            </a:r>
            <a:endParaRPr lang="en-IN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GradientBoosting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Classifier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CategoricalNB</a:t>
            </a:r>
            <a:endParaRPr lang="en-IN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LinearSVC</a:t>
            </a:r>
            <a:endParaRPr lang="en-IN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675CB9-214E-411D-9E19-E8EFF0637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1181101"/>
            <a:ext cx="5772655" cy="378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13DC749-ADF5-4F45-AB2D-6D5F5815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796" y="5063225"/>
            <a:ext cx="4542388" cy="164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F5B2AC-1530-4EA2-A34B-2EDE75D50CE7}"/>
              </a:ext>
            </a:extLst>
          </p:cNvPr>
          <p:cNvSpPr txBox="1">
            <a:spLocks/>
          </p:cNvSpPr>
          <p:nvPr/>
        </p:nvSpPr>
        <p:spPr>
          <a:xfrm>
            <a:off x="4937760" y="659766"/>
            <a:ext cx="3147906" cy="48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Chosen model : XGBoost</a:t>
            </a:r>
            <a:endParaRPr lang="en-IN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4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B8A4-2B9A-4E03-B792-F0B977B7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761711" cy="842524"/>
          </a:xfrm>
        </p:spPr>
        <p:txBody>
          <a:bodyPr/>
          <a:lstStyle/>
          <a:p>
            <a:r>
              <a:rPr lang="en-US"/>
              <a:t>Final Deliverables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6A40-1B10-42FE-9205-B6573C1C0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690688"/>
            <a:ext cx="7913452" cy="1165634"/>
          </a:xfrm>
        </p:spPr>
        <p:txBody>
          <a:bodyPr>
            <a:normAutofit/>
          </a:bodyPr>
          <a:lstStyle/>
          <a:p>
            <a:r>
              <a:rPr lang="en-US" dirty="0"/>
              <a:t>A webpage where an analyst enters customer details in different input boxes</a:t>
            </a:r>
          </a:p>
          <a:p>
            <a:r>
              <a:rPr lang="en-IN" dirty="0"/>
              <a:t>Result: Final suggestion to run campaign against this customer or not.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F993C-65FF-4CFC-B4EF-87605DB86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3" y="2856322"/>
            <a:ext cx="7212188" cy="38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1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0569-B0CE-41D1-ADA2-0E3A29B0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701"/>
          </a:xfrm>
        </p:spPr>
        <p:txBody>
          <a:bodyPr/>
          <a:lstStyle/>
          <a:p>
            <a:r>
              <a:rPr lang="en-US" dirty="0"/>
              <a:t>Inference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44C7-C772-4CC1-8C72-410A0D7C8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39" y="1551548"/>
            <a:ext cx="8221569" cy="3052434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Steps:</a:t>
            </a:r>
          </a:p>
          <a:p>
            <a:pPr lvl="2"/>
            <a:r>
              <a:rPr lang="en-US" sz="1800" dirty="0"/>
              <a:t>Pickle the </a:t>
            </a:r>
            <a:r>
              <a:rPr lang="en-US" sz="1800" dirty="0" err="1"/>
              <a:t>xgboost</a:t>
            </a:r>
            <a:r>
              <a:rPr lang="en-US" sz="1800" dirty="0"/>
              <a:t> model</a:t>
            </a:r>
          </a:p>
          <a:p>
            <a:pPr lvl="2"/>
            <a:r>
              <a:rPr lang="en-US" sz="1800" dirty="0"/>
              <a:t>Pickle the scaler to scale input values</a:t>
            </a:r>
          </a:p>
          <a:p>
            <a:pPr lvl="2"/>
            <a:r>
              <a:rPr lang="en-US" sz="1800" dirty="0"/>
              <a:t>Append user inputs with dummy file to have a proper encoding</a:t>
            </a:r>
          </a:p>
          <a:p>
            <a:pPr lvl="2"/>
            <a:r>
              <a:rPr lang="en-US" sz="1800" dirty="0"/>
              <a:t>Preprocess the data and select first row.</a:t>
            </a:r>
          </a:p>
          <a:p>
            <a:pPr lvl="2"/>
            <a:r>
              <a:rPr lang="en-US" sz="1800" dirty="0"/>
              <a:t>Generate inference and display results.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D88895-14E1-47AC-AC75-899986610C5E}"/>
              </a:ext>
            </a:extLst>
          </p:cNvPr>
          <p:cNvSpPr txBox="1">
            <a:spLocks/>
          </p:cNvSpPr>
          <p:nvPr/>
        </p:nvSpPr>
        <p:spPr>
          <a:xfrm>
            <a:off x="864883" y="4294189"/>
            <a:ext cx="8221569" cy="2456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Frontend: </a:t>
            </a:r>
            <a:r>
              <a:rPr lang="en-US" dirty="0" err="1"/>
              <a:t>Streamlit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https://streamlit.io/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Heroku: </a:t>
            </a:r>
            <a:r>
              <a:rPr lang="en-US" dirty="0">
                <a:hlinkClick r:id="rId4"/>
              </a:rPr>
              <a:t>https://cross-sell-prediction-heroku.herokuapp.com/</a:t>
            </a:r>
            <a:endParaRPr lang="en-US" dirty="0"/>
          </a:p>
          <a:p>
            <a:pPr lvl="1"/>
            <a:r>
              <a:rPr lang="en-US" dirty="0"/>
              <a:t>AWS &amp; Docker: </a:t>
            </a:r>
            <a:r>
              <a:rPr lang="en-US" dirty="0">
                <a:hlinkClick r:id="rId5"/>
              </a:rPr>
              <a:t>http://cross.dotslashai.com/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58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2763-A214-4743-A0D3-70ABF945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14" y="609600"/>
            <a:ext cx="8596668" cy="701040"/>
          </a:xfrm>
        </p:spPr>
        <p:txBody>
          <a:bodyPr/>
          <a:lstStyle/>
          <a:p>
            <a:r>
              <a:rPr lang="en-US" dirty="0"/>
              <a:t>Heroku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F58B0-9BD9-48BF-922D-574002372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4" y="1376680"/>
            <a:ext cx="11033579" cy="487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4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8941-1C95-4F2D-8BB4-94CF0FAF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49" y="254817"/>
            <a:ext cx="6973146" cy="711200"/>
          </a:xfrm>
        </p:spPr>
        <p:txBody>
          <a:bodyPr/>
          <a:lstStyle/>
          <a:p>
            <a:r>
              <a:rPr lang="en-US" dirty="0"/>
              <a:t>AWS &amp; Docker</a:t>
            </a:r>
            <a:endParaRPr lang="en-IN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02835E7-E8F2-4A73-A1D1-387BF2B7C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1" y="1262815"/>
            <a:ext cx="5382409" cy="2997454"/>
          </a:xfrm>
        </p:spPr>
      </p:pic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07FEAF3-615D-4F57-B137-930C6F4E6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74" y="3543055"/>
            <a:ext cx="5671683" cy="3135236"/>
          </a:xfrm>
          <a:prstGeom prst="rect">
            <a:avLst/>
          </a:prstGeom>
        </p:spPr>
      </p:pic>
      <p:pic>
        <p:nvPicPr>
          <p:cNvPr id="9" name="Picture 8" descr="A picture containing text, screenshot, screen, close&#10;&#10;Description automatically generated">
            <a:extLst>
              <a:ext uri="{FF2B5EF4-FFF2-40B4-BE49-F238E27FC236}">
                <a16:creationId xmlns:a16="http://schemas.microsoft.com/office/drawing/2014/main" id="{71E3A576-9761-4804-A27C-E36D603AE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3" y="4338090"/>
            <a:ext cx="5500963" cy="1700808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4B0CBE3-8412-4EBC-A56C-324024445E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37" y="1262815"/>
            <a:ext cx="5709920" cy="21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105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40BA9AD2CABE4C8B8E2EE0B72ED278" ma:contentTypeVersion="2" ma:contentTypeDescription="Create a new document." ma:contentTypeScope="" ma:versionID="1a0005816cd3cf5732e49ae88f0cdcc4">
  <xsd:schema xmlns:xsd="http://www.w3.org/2001/XMLSchema" xmlns:xs="http://www.w3.org/2001/XMLSchema" xmlns:p="http://schemas.microsoft.com/office/2006/metadata/properties" xmlns:ns2="c977a027-98aa-4bbe-8060-62e9e9673d96" targetNamespace="http://schemas.microsoft.com/office/2006/metadata/properties" ma:root="true" ma:fieldsID="dbe9abaeaf6383c00dac37ba8abce331" ns2:_="">
    <xsd:import namespace="c977a027-98aa-4bbe-8060-62e9e9673d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7a027-98aa-4bbe-8060-62e9e9673d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EC2F4E-4D0C-45F8-8D7D-EDC8259068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9F4445-CEE5-4CA5-A3C0-C712B77CB3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20E8CA-C1A4-475D-8623-5EDAF5BB0E45}">
  <ds:schemaRefs>
    <ds:schemaRef ds:uri="c977a027-98aa-4bbe-8060-62e9e9673d9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517</Words>
  <Application>Microsoft Office PowerPoint</Application>
  <PresentationFormat>Widescreen</PresentationFormat>
  <Paragraphs>87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Inherit</vt:lpstr>
      <vt:lpstr>Inter</vt:lpstr>
      <vt:lpstr>Trebuchet MS</vt:lpstr>
      <vt:lpstr>Wingdings 3</vt:lpstr>
      <vt:lpstr>Facet</vt:lpstr>
      <vt:lpstr>Health Insurance Cross Sell Prediction  AI in Enterprise Systems (AIDI2004)</vt:lpstr>
      <vt:lpstr>Objectives</vt:lpstr>
      <vt:lpstr>Data Set</vt:lpstr>
      <vt:lpstr>Exploratory Data Analysis</vt:lpstr>
      <vt:lpstr>Models &amp; results</vt:lpstr>
      <vt:lpstr>Final Deliverables</vt:lpstr>
      <vt:lpstr>Inference </vt:lpstr>
      <vt:lpstr>Heroku</vt:lpstr>
      <vt:lpstr>AWS &amp; Docker</vt:lpstr>
      <vt:lpstr>Project Timeline &amp; work division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 Cross Sell Prediction</dc:title>
  <dc:creator>Sanket Patel</dc:creator>
  <cp:lastModifiedBy>Sanket Patel</cp:lastModifiedBy>
  <cp:revision>13</cp:revision>
  <dcterms:created xsi:type="dcterms:W3CDTF">2021-03-08T21:43:40Z</dcterms:created>
  <dcterms:modified xsi:type="dcterms:W3CDTF">2021-04-08T23:32:02Z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0x010100F140BA9AD2CABE4C8B8E2EE0B72ED278</vt:lpwstr>
  </property>
</Properties>
</file>