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Override PartName="/ppt/authors.xml" ContentType="application/vnd.ms-powerpoint.author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91" r:id="rId4"/>
  </p:sldMasterIdLst>
  <p:notesMasterIdLst>
    <p:notesMasterId r:id="rId30"/>
  </p:notesMasterIdLst>
  <p:sldIdLst>
    <p:sldId id="256" r:id="rId5"/>
    <p:sldId id="257" r:id="rId6"/>
    <p:sldId id="273" r:id="rId7"/>
    <p:sldId id="258" r:id="rId8"/>
    <p:sldId id="261" r:id="rId9"/>
    <p:sldId id="276" r:id="rId10"/>
    <p:sldId id="260" r:id="rId11"/>
    <p:sldId id="278" r:id="rId12"/>
    <p:sldId id="271" r:id="rId13"/>
    <p:sldId id="277" r:id="rId14"/>
    <p:sldId id="266" r:id="rId15"/>
    <p:sldId id="280" r:id="rId16"/>
    <p:sldId id="281" r:id="rId17"/>
    <p:sldId id="282" r:id="rId18"/>
    <p:sldId id="283" r:id="rId19"/>
    <p:sldId id="285" r:id="rId20"/>
    <p:sldId id="284" r:id="rId21"/>
    <p:sldId id="286" r:id="rId22"/>
    <p:sldId id="287" r:id="rId23"/>
    <p:sldId id="288" r:id="rId24"/>
    <p:sldId id="289" r:id="rId25"/>
    <p:sldId id="290" r:id="rId26"/>
    <p:sldId id="292" r:id="rId27"/>
    <p:sldId id="291" r:id="rId28"/>
    <p:sldId id="275"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99FF99"/>
    <a:srgbClr val="0068FF"/>
    <a:srgbClr val="44546A"/>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718" autoAdjust="0"/>
  </p:normalViewPr>
  <p:slideViewPr>
    <p:cSldViewPr snapToGrid="0">
      <p:cViewPr varScale="1">
        <p:scale>
          <a:sx n="88" d="100"/>
          <a:sy n="88" d="100"/>
        </p:scale>
        <p:origin x="-466" y="-77"/>
      </p:cViewPr>
      <p:guideLst>
        <p:guide orient="horz" pos="2160"/>
        <p:guide pos="3840"/>
      </p:guideLst>
    </p:cSldViewPr>
  </p:slideViewPr>
  <p:notesTextViewPr>
    <p:cViewPr>
      <p:scale>
        <a:sx n="1" d="1"/>
        <a:sy n="1" d="1"/>
      </p:scale>
      <p:origin x="0" y="0"/>
    </p:cViewPr>
  </p:notesTextViewPr>
  <p:sorterViewPr>
    <p:cViewPr>
      <p:scale>
        <a:sx n="126" d="100"/>
        <a:sy n="12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microsoft.com/office/2018/10/relationships/authors" Target="author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87ADD9-2083-264C-A652-8D52D02F7E72}" type="datetimeFigureOut">
              <a:rPr lang="en-US" smtClean="0"/>
              <a:t>7/4/2022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DC217-DF71-1A49-B3EA-559F1F43B0FF}" type="slidenum">
              <a:rPr lang="en-US" smtClean="0"/>
              <a:t>‹#›</a:t>
            </a:fld>
            <a:endParaRPr lang="en-US" dirty="0"/>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Isosceles Triangle 6"/>
          <p:cNvSpPr/>
          <p:nvPr/>
        </p:nvSpPr>
        <p:spPr>
          <a:xfrm rot="16200000">
            <a:off x="10387963" y="5038579"/>
            <a:ext cx="1892949" cy="1725637"/>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720726" y="776289"/>
            <a:ext cx="10750549" cy="1470025"/>
          </a:xfrm>
        </p:spPr>
        <p:txBody>
          <a:bodyPr anchor="b">
            <a:normAutofit/>
          </a:bodyPr>
          <a:lstStyle>
            <a:lvl1pPr algn="r">
              <a:defRPr sz="4400"/>
            </a:lvl1pPr>
          </a:lstStyle>
          <a:p>
            <a:r>
              <a:rPr kumimoji="0" lang="en-US" smtClean="0"/>
              <a:t>Click to edit Master title style</a:t>
            </a:r>
            <a:endParaRPr kumimoji="0" lang="en-US"/>
          </a:p>
        </p:txBody>
      </p:sp>
      <p:sp>
        <p:nvSpPr>
          <p:cNvPr id="9" name="Subtitle 8"/>
          <p:cNvSpPr>
            <a:spLocks noGrp="1"/>
          </p:cNvSpPr>
          <p:nvPr>
            <p:ph type="subTitle" idx="1"/>
          </p:nvPr>
        </p:nvSpPr>
        <p:spPr>
          <a:xfrm>
            <a:off x="720726" y="2250280"/>
            <a:ext cx="10750549" cy="1752600"/>
          </a:xfrm>
        </p:spPr>
        <p:txBody>
          <a:bodyPr/>
          <a:lstStyle>
            <a:lvl1pPr marL="0" marR="36576" indent="0" algn="r">
              <a:spcBef>
                <a:spcPts val="0"/>
              </a:spcBef>
              <a:buNone/>
              <a:defRPr>
                <a:ln>
                  <a:solidFill>
                    <a:schemeClr val="bg2"/>
                  </a:solidFill>
                </a:ln>
                <a:solidFill>
                  <a:schemeClr val="tx1">
                    <a:tint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1828800" y="6012657"/>
            <a:ext cx="7721600" cy="365125"/>
          </a:xfrm>
        </p:spPr>
        <p:txBody>
          <a:bodyPr tIns="0" bIns="0" anchor="t"/>
          <a:lstStyle>
            <a:lvl1pPr algn="r">
              <a:defRPr sz="1000"/>
            </a:lvl1pPr>
          </a:lstStyle>
          <a:p>
            <a:fld id="{0A98AF03-7270-45C2-A683-C5E353EF01A5}" type="datetime4">
              <a:rPr lang="en-US" smtClean="0"/>
              <a:pPr/>
              <a:t>July 4, 2022</a:t>
            </a:fld>
            <a:endParaRPr lang="en-US" dirty="0"/>
          </a:p>
        </p:txBody>
      </p:sp>
      <p:sp>
        <p:nvSpPr>
          <p:cNvPr id="17" name="Footer Placeholder 16"/>
          <p:cNvSpPr>
            <a:spLocks noGrp="1"/>
          </p:cNvSpPr>
          <p:nvPr>
            <p:ph type="ftr" sz="quarter" idx="11"/>
          </p:nvPr>
        </p:nvSpPr>
        <p:spPr>
          <a:xfrm>
            <a:off x="1828800" y="5650705"/>
            <a:ext cx="7721600" cy="365125"/>
          </a:xfrm>
        </p:spPr>
        <p:txBody>
          <a:bodyPr tIns="0" bIns="0" anchor="b"/>
          <a:lstStyle>
            <a:lvl1pPr algn="r">
              <a:defRPr sz="1100"/>
            </a:lvl1pPr>
          </a:lstStyle>
          <a:p>
            <a:endParaRPr lang="en-US" dirty="0"/>
          </a:p>
        </p:txBody>
      </p:sp>
      <p:sp>
        <p:nvSpPr>
          <p:cNvPr id="29" name="Slide Number Placeholder 28"/>
          <p:cNvSpPr>
            <a:spLocks noGrp="1"/>
          </p:cNvSpPr>
          <p:nvPr>
            <p:ph type="sldNum" sz="quarter" idx="12"/>
          </p:nvPr>
        </p:nvSpPr>
        <p:spPr>
          <a:xfrm>
            <a:off x="11189663" y="5752308"/>
            <a:ext cx="670560" cy="365125"/>
          </a:xfrm>
        </p:spPr>
        <p:txBody>
          <a:bodyPr anchor="ctr"/>
          <a:lstStyle>
            <a:lvl1pPr algn="ctr">
              <a:defRPr sz="1300">
                <a:solidFill>
                  <a:srgbClr val="FFFFFF"/>
                </a:solidFill>
              </a:defRPr>
            </a:lvl1pPr>
          </a:lstStyle>
          <a:p>
            <a:fld id="{8B37D5FE-740C-46F5-801A-FA5477D9711F}" type="slidenum">
              <a:rPr lang="en-US" smtClean="0"/>
              <a:pPr/>
              <a:t>‹#›</a:t>
            </a:fld>
            <a:endParaRPr lang="en-US" dirty="0"/>
          </a:p>
        </p:txBody>
      </p:sp>
      <p:sp>
        <p:nvSpPr>
          <p:cNvPr id="10" name="Rectangle 9">
            <a:extLst>
              <a:ext uri="{FF2B5EF4-FFF2-40B4-BE49-F238E27FC236}">
                <a16:creationId xmlns="" xmlns:a16="http://schemas.microsoft.com/office/drawing/2014/main" id="{9AC79249-FDC0-364D-A734-AE1DE1605D28}"/>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 xmlns:a16="http://schemas.microsoft.com/office/drawing/2014/main" id="{902465C8-266D-104C-9C49-323DF4A8277E}"/>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a:extLst>
              <a:ext uri="{FF2B5EF4-FFF2-40B4-BE49-F238E27FC236}">
                <a16:creationId xmlns="" xmlns:a16="http://schemas.microsoft.com/office/drawing/2014/main" id="{37979A1C-BF60-B345-A664-2E4F7A3461E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Freeform 12">
            <a:extLst>
              <a:ext uri="{FF2B5EF4-FFF2-40B4-BE49-F238E27FC236}">
                <a16:creationId xmlns="" xmlns:a16="http://schemas.microsoft.com/office/drawing/2014/main" id="{58080B3E-915C-2D4C-8608-596E1BFD6387}"/>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14" name="Group 13">
            <a:extLst>
              <a:ext uri="{FF2B5EF4-FFF2-40B4-BE49-F238E27FC236}">
                <a16:creationId xmlns="" xmlns:a16="http://schemas.microsoft.com/office/drawing/2014/main" id="{F15FBB50-09C8-B64E-AE57-67C5E70810CB}"/>
              </a:ext>
            </a:extLst>
          </p:cNvPr>
          <p:cNvGrpSpPr/>
          <p:nvPr userDrawn="1"/>
        </p:nvGrpSpPr>
        <p:grpSpPr>
          <a:xfrm>
            <a:off x="8264427" y="-3419"/>
            <a:ext cx="3927573" cy="3165022"/>
            <a:chOff x="9857014" y="13834"/>
            <a:chExt cx="2334986" cy="1881641"/>
          </a:xfrm>
        </p:grpSpPr>
        <p:sp>
          <p:nvSpPr>
            <p:cNvPr id="15" name="Freeform 14">
              <a:extLst>
                <a:ext uri="{FF2B5EF4-FFF2-40B4-BE49-F238E27FC236}">
                  <a16:creationId xmlns=""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8" name="Freeform 17">
            <a:extLst>
              <a:ext uri="{FF2B5EF4-FFF2-40B4-BE49-F238E27FC236}">
                <a16:creationId xmlns=""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Freeform 18">
            <a:extLst>
              <a:ext uri="{FF2B5EF4-FFF2-40B4-BE49-F238E27FC236}">
                <a16:creationId xmlns="" xmlns:a16="http://schemas.microsoft.com/office/drawing/2014/main" id="{9E240E8A-950E-7946-826C-415CB5DACA43}"/>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562DF68-3089-814D-8A14-C651FE91885E}" type="datetime1">
              <a:rPr lang="en-US" smtClean="0"/>
              <a:pPr/>
              <a:t>7/4/2022</a:t>
            </a:fld>
            <a:endParaRPr lang="en-US" dirty="0"/>
          </a:p>
        </p:txBody>
      </p:sp>
      <p:sp>
        <p:nvSpPr>
          <p:cNvPr id="5" name="Footer Placeholder 4"/>
          <p:cNvSpPr>
            <a:spLocks noGrp="1"/>
          </p:cNvSpPr>
          <p:nvPr>
            <p:ph type="ftr" sz="quarter" idx="11"/>
          </p:nvPr>
        </p:nvSpPr>
        <p:spPr/>
        <p:txBody>
          <a:bodyPr/>
          <a:lstStyle/>
          <a:p>
            <a:r>
              <a:rPr lang="en-US" smtClean="0"/>
              <a:t>PRESENTATION TITLE</a:t>
            </a:r>
            <a:endParaRPr lang="en-US" dirty="0"/>
          </a:p>
        </p:txBody>
      </p:sp>
      <p:sp>
        <p:nvSpPr>
          <p:cNvPr id="6" name="Slide Number Placeholder 5"/>
          <p:cNvSpPr>
            <a:spLocks noGrp="1"/>
          </p:cNvSpPr>
          <p:nvPr>
            <p:ph type="sldNum" sz="quarter" idx="12"/>
          </p:nvPr>
        </p:nvSpPr>
        <p:spPr/>
        <p:txBody>
          <a:bodyPr/>
          <a:lstStyle/>
          <a:p>
            <a:fld id="{294A09A9-5501-47C1-A89A-A340965A2BE2}" type="slidenum">
              <a:rPr lang="en-US" smtClean="0"/>
              <a:pPr/>
              <a:t>‹#›</a:t>
            </a:fld>
            <a:endParaRPr lang="en-US" dirty="0"/>
          </a:p>
        </p:txBody>
      </p:sp>
    </p:spTree>
  </p:cSld>
  <p:clrMapOvr>
    <a:masterClrMapping/>
  </p:clrMapOvr>
  <p:hf hdr="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381000"/>
            <a:ext cx="2540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381000"/>
            <a:ext cx="83312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562DF68-3089-814D-8A14-C651FE91885E}" type="datetime1">
              <a:rPr lang="en-US" smtClean="0"/>
              <a:pPr/>
              <a:t>7/4/2022</a:t>
            </a:fld>
            <a:endParaRPr lang="en-US" dirty="0"/>
          </a:p>
        </p:txBody>
      </p:sp>
      <p:sp>
        <p:nvSpPr>
          <p:cNvPr id="5" name="Footer Placeholder 4"/>
          <p:cNvSpPr>
            <a:spLocks noGrp="1"/>
          </p:cNvSpPr>
          <p:nvPr>
            <p:ph type="ftr" sz="quarter" idx="11"/>
          </p:nvPr>
        </p:nvSpPr>
        <p:spPr/>
        <p:txBody>
          <a:bodyPr/>
          <a:lstStyle/>
          <a:p>
            <a:r>
              <a:rPr lang="en-US" smtClean="0"/>
              <a:t>PRESENTATION TITLE</a:t>
            </a:r>
            <a:endParaRPr lang="en-US" dirty="0"/>
          </a:p>
        </p:txBody>
      </p:sp>
      <p:sp>
        <p:nvSpPr>
          <p:cNvPr id="6" name="Slide Number Placeholder 5"/>
          <p:cNvSpPr>
            <a:spLocks noGrp="1"/>
          </p:cNvSpPr>
          <p:nvPr>
            <p:ph type="sldNum" sz="quarter" idx="12"/>
          </p:nvPr>
        </p:nvSpPr>
        <p:spPr/>
        <p:txBody>
          <a:bodyPr/>
          <a:lstStyle/>
          <a:p>
            <a:fld id="{294A09A9-5501-47C1-A89A-A340965A2BE2}" type="slidenum">
              <a:rPr lang="en-US" smtClean="0"/>
              <a:pPr/>
              <a:t>‹#›</a:t>
            </a:fld>
            <a:endParaRPr lang="en-US" dirty="0"/>
          </a:p>
        </p:txBody>
      </p:sp>
    </p:spTree>
  </p:cSld>
  <p:clrMapOvr>
    <a:masterClrMapping/>
  </p:clrMapOvr>
  <p:hf hdr="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Quot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0B5ED18-7A07-47F1-8056-CD86B076AFE2}"/>
              </a:ext>
            </a:extLst>
          </p:cNvPr>
          <p:cNvSpPr>
            <a:spLocks noGrp="1"/>
          </p:cNvSpPr>
          <p:nvPr>
            <p:ph type="title"/>
          </p:nvPr>
        </p:nvSpPr>
        <p:spPr>
          <a:xfrm>
            <a:off x="1798721" y="1684338"/>
            <a:ext cx="8594558" cy="2810460"/>
          </a:xfrm>
        </p:spPr>
        <p:txBody>
          <a:bodyPr>
            <a:noAutofit/>
          </a:bodyPr>
          <a:lstStyle>
            <a:lvl1pPr algn="ctr">
              <a:lnSpc>
                <a:spcPct val="100000"/>
              </a:lnSpc>
              <a:defRPr sz="4600">
                <a:solidFill>
                  <a:schemeClr val="bg1"/>
                </a:solidFill>
                <a:latin typeface="+mj-lt"/>
              </a:defRPr>
            </a:lvl1pPr>
          </a:lstStyle>
          <a:p>
            <a:r>
              <a:rPr lang="en-US"/>
              <a:t>Click to edit Master title style</a:t>
            </a:r>
            <a:endParaRPr lang="en-US" dirty="0"/>
          </a:p>
        </p:txBody>
      </p:sp>
      <p:sp>
        <p:nvSpPr>
          <p:cNvPr id="8" name="Text Placeholder 7">
            <a:extLst>
              <a:ext uri="{FF2B5EF4-FFF2-40B4-BE49-F238E27FC236}">
                <a16:creationId xmlns="" xmlns:a16="http://schemas.microsoft.com/office/drawing/2014/main" id="{4C91C146-F9A8-9A4C-9508-8590923B8D9A}"/>
              </a:ext>
            </a:extLst>
          </p:cNvPr>
          <p:cNvSpPr>
            <a:spLocks noGrp="1"/>
          </p:cNvSpPr>
          <p:nvPr>
            <p:ph type="body" sz="quarter" idx="13" hasCustomPrompt="1"/>
          </p:nvPr>
        </p:nvSpPr>
        <p:spPr>
          <a:xfrm>
            <a:off x="381000" y="519405"/>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10" name="Text Placeholder 9">
            <a:extLst>
              <a:ext uri="{FF2B5EF4-FFF2-40B4-BE49-F238E27FC236}">
                <a16:creationId xmlns="" xmlns:a16="http://schemas.microsoft.com/office/drawing/2014/main" id="{322D6C2B-78AC-DD47-9289-067C968B06C1}"/>
              </a:ext>
            </a:extLst>
          </p:cNvPr>
          <p:cNvSpPr>
            <a:spLocks noGrp="1"/>
          </p:cNvSpPr>
          <p:nvPr>
            <p:ph type="body" sz="quarter" idx="14"/>
          </p:nvPr>
        </p:nvSpPr>
        <p:spPr>
          <a:xfrm>
            <a:off x="6881813" y="4494213"/>
            <a:ext cx="3511550" cy="679450"/>
          </a:xfrm>
        </p:spPr>
        <p:txBody>
          <a:bodyPr>
            <a:noAutofit/>
          </a:bodyPr>
          <a:lstStyle>
            <a:lvl1pPr marL="0" indent="0" algn="r">
              <a:buNone/>
              <a:defRPr sz="2000">
                <a:solidFill>
                  <a:schemeClr val="bg1"/>
                </a:solidFill>
                <a:latin typeface="+mn-lt"/>
              </a:defRPr>
            </a:lvl1pPr>
            <a:lvl2pPr marL="457200" indent="0" algn="r">
              <a:buNone/>
              <a:defRPr sz="1800">
                <a:solidFill>
                  <a:schemeClr val="bg1"/>
                </a:solidFill>
                <a:latin typeface="Tenorite" pitchFamily="2" charset="0"/>
              </a:defRPr>
            </a:lvl2pPr>
            <a:lvl3pPr marL="914400" indent="0" algn="r">
              <a:buNone/>
              <a:defRPr sz="1600">
                <a:solidFill>
                  <a:schemeClr val="bg1"/>
                </a:solidFill>
                <a:latin typeface="Tenorite" pitchFamily="2" charset="0"/>
              </a:defRPr>
            </a:lvl3pPr>
            <a:lvl4pPr marL="1371600" indent="0" algn="r">
              <a:buNone/>
              <a:defRPr sz="1400">
                <a:solidFill>
                  <a:schemeClr val="bg1"/>
                </a:solidFill>
                <a:latin typeface="Tenorite" pitchFamily="2" charset="0"/>
              </a:defRPr>
            </a:lvl4pPr>
            <a:lvl5pPr marL="1828800" indent="0" algn="r">
              <a:buNone/>
              <a:defRPr sz="1400">
                <a:solidFill>
                  <a:schemeClr val="bg1"/>
                </a:solidFill>
                <a:latin typeface="Tenorite" pitchFamily="2" charset="0"/>
              </a:defRPr>
            </a:lvl5pPr>
          </a:lstStyle>
          <a:p>
            <a:pPr lvl="0"/>
            <a:r>
              <a:rPr lang="en-US"/>
              <a:t>Click to edit Master text styles</a:t>
            </a:r>
          </a:p>
        </p:txBody>
      </p:sp>
      <p:sp>
        <p:nvSpPr>
          <p:cNvPr id="9" name="Text Placeholder 7">
            <a:extLst>
              <a:ext uri="{FF2B5EF4-FFF2-40B4-BE49-F238E27FC236}">
                <a16:creationId xmlns="" xmlns:a16="http://schemas.microsoft.com/office/drawing/2014/main" id="{612193CD-03AD-D74D-A5CD-747A9B53F49A}"/>
              </a:ext>
            </a:extLst>
          </p:cNvPr>
          <p:cNvSpPr>
            <a:spLocks noGrp="1"/>
          </p:cNvSpPr>
          <p:nvPr>
            <p:ph type="body" sz="quarter" idx="15" hasCustomPrompt="1"/>
          </p:nvPr>
        </p:nvSpPr>
        <p:spPr>
          <a:xfrm>
            <a:off x="10609104" y="3399692"/>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3" name="Date Placeholder 2">
            <a:extLst>
              <a:ext uri="{FF2B5EF4-FFF2-40B4-BE49-F238E27FC236}">
                <a16:creationId xmlns="" xmlns:a16="http://schemas.microsoft.com/office/drawing/2014/main" id="{A0C71211-4520-46A1-9487-4AE49C3239EF}"/>
              </a:ext>
            </a:extLst>
          </p:cNvPr>
          <p:cNvSpPr>
            <a:spLocks noGrp="1"/>
          </p:cNvSpPr>
          <p:nvPr>
            <p:ph type="dt" sz="half" idx="10"/>
          </p:nvPr>
        </p:nvSpPr>
        <p:spPr/>
        <p:txBody>
          <a:bodyPr>
            <a:noAutofit/>
          </a:bodyPr>
          <a:lstStyle>
            <a:lvl1pPr>
              <a:defRPr>
                <a:solidFill>
                  <a:schemeClr val="accent2"/>
                </a:solidFill>
                <a:latin typeface="+mn-lt"/>
              </a:defRPr>
            </a:lvl1pPr>
          </a:lstStyle>
          <a:p>
            <a:fld id="{4CF75428-5BE0-934D-BB71-675F8E23A386}" type="datetime1">
              <a:rPr lang="en-US" smtClean="0"/>
              <a:pPr/>
              <a:t>7/4/2022</a:t>
            </a:fld>
            <a:endParaRPr lang="en-US" dirty="0"/>
          </a:p>
        </p:txBody>
      </p:sp>
      <p:sp>
        <p:nvSpPr>
          <p:cNvPr id="4" name="Footer Placeholder 3">
            <a:extLst>
              <a:ext uri="{FF2B5EF4-FFF2-40B4-BE49-F238E27FC236}">
                <a16:creationId xmlns="" xmlns:a16="http://schemas.microsoft.com/office/drawing/2014/main" id="{96356206-85FD-45F5-A1F7-128DB34C860F}"/>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5" name="Slide Number Placeholder 4">
            <a:extLst>
              <a:ext uri="{FF2B5EF4-FFF2-40B4-BE49-F238E27FC236}">
                <a16:creationId xmlns="" xmlns:a16="http://schemas.microsoft.com/office/drawing/2014/main" id="{0203763F-C8CD-4BCB-9A0A-B10F000BC1DB}"/>
              </a:ext>
            </a:extLst>
          </p:cNvPr>
          <p:cNvSpPr>
            <a:spLocks noGrp="1"/>
          </p:cNvSpPr>
          <p:nvPr>
            <p:ph type="sldNum" sz="quarter" idx="12"/>
          </p:nvPr>
        </p:nvSpPr>
        <p:spPr/>
        <p:txBody>
          <a:bodyPr>
            <a:noAutofit/>
          </a:bodyPr>
          <a:lstStyle>
            <a:lvl1pPr>
              <a:defRPr>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3 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 xmlns:a16="http://schemas.microsoft.com/office/drawing/2014/main" id="{8A6FC6F2-80B4-49A7-9448-33FE2DF0E967}"/>
              </a:ext>
            </a:extLst>
          </p:cNvPr>
          <p:cNvSpPr>
            <a:spLocks noGrp="1"/>
          </p:cNvSpPr>
          <p:nvPr>
            <p:ph idx="1"/>
          </p:nvPr>
        </p:nvSpPr>
        <p:spPr>
          <a:xfrm>
            <a:off x="1167491" y="2526318"/>
            <a:ext cx="3218688"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 xmlns:a16="http://schemas.microsoft.com/office/drawing/2014/main" id="{6A7F6A3F-E1DD-A246-9A6D-5F9B18BA2588}"/>
              </a:ext>
            </a:extLst>
          </p:cNvPr>
          <p:cNvSpPr/>
          <p:nvPr userDrawn="1"/>
        </p:nvSpPr>
        <p:spPr>
          <a:xfrm rot="5400000">
            <a:off x="8580896" y="0"/>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 xmlns:a16="http://schemas.microsoft.com/office/drawing/2014/main" id="{055FD0FC-C8FF-6741-A364-A29CDC6F9495}"/>
              </a:ext>
            </a:extLst>
          </p:cNvPr>
          <p:cNvSpPr/>
          <p:nvPr userDrawn="1"/>
        </p:nvSpPr>
        <p:spPr>
          <a:xfrm>
            <a:off x="-2364"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 xmlns:a16="http://schemas.microsoft.com/office/drawing/2014/main" id="{D11C9832-A021-954E-A34F-2988D1189AE9}"/>
              </a:ext>
            </a:extLst>
          </p:cNvPr>
          <p:cNvSpPr/>
          <p:nvPr userDrawn="1"/>
        </p:nvSpPr>
        <p:spPr>
          <a:xfrm rot="5400000" flipH="1">
            <a:off x="11258144" y="5924144"/>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nvGrpSpPr>
          <p:cNvPr id="9" name="Group 8">
            <a:extLst>
              <a:ext uri="{FF2B5EF4-FFF2-40B4-BE49-F238E27FC236}">
                <a16:creationId xmlns="" xmlns:a16="http://schemas.microsoft.com/office/drawing/2014/main" id="{9861BC34-DFBF-2D4F-B463-FCFBC08391FF}"/>
              </a:ext>
            </a:extLst>
          </p:cNvPr>
          <p:cNvGrpSpPr/>
          <p:nvPr userDrawn="1"/>
        </p:nvGrpSpPr>
        <p:grpSpPr>
          <a:xfrm>
            <a:off x="2587417" y="5590903"/>
            <a:ext cx="1572380" cy="1267097"/>
            <a:chOff x="7413403" y="4976359"/>
            <a:chExt cx="2334986" cy="1881641"/>
          </a:xfrm>
        </p:grpSpPr>
        <p:sp>
          <p:nvSpPr>
            <p:cNvPr id="7" name="Freeform 6">
              <a:extLst>
                <a:ext uri="{FF2B5EF4-FFF2-40B4-BE49-F238E27FC236}">
                  <a16:creationId xmlns=""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 xmlns:a16="http://schemas.microsoft.com/office/drawing/2014/main" id="{7536C149-3EFE-A94E-902D-57CED00B2C0F}"/>
              </a:ext>
            </a:extLst>
          </p:cNvPr>
          <p:cNvSpPr>
            <a:spLocks noGrp="1"/>
          </p:cNvSpPr>
          <p:nvPr>
            <p:ph type="dt" sz="half" idx="2"/>
          </p:nvPr>
        </p:nvSpPr>
        <p:spPr>
          <a:xfrm>
            <a:off x="381000" y="6356350"/>
            <a:ext cx="1767114"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4B103E64-1627-9140-8127-1849FED275E1}" type="datetime1">
              <a:rPr lang="en-US" smtClean="0"/>
              <a:pPr/>
              <a:t>7/4/2022</a:t>
            </a:fld>
            <a:endParaRPr lang="en-US" dirty="0"/>
          </a:p>
        </p:txBody>
      </p:sp>
      <p:sp>
        <p:nvSpPr>
          <p:cNvPr id="11" name="Footer Placeholder 4">
            <a:extLst>
              <a:ext uri="{FF2B5EF4-FFF2-40B4-BE49-F238E27FC236}">
                <a16:creationId xmlns=""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3" name="Content Placeholder 2">
            <a:extLst>
              <a:ext uri="{FF2B5EF4-FFF2-40B4-BE49-F238E27FC236}">
                <a16:creationId xmlns="" xmlns:a16="http://schemas.microsoft.com/office/drawing/2014/main" id="{94CA559C-3355-DE44-ACF9-BDB6083C4225}"/>
              </a:ext>
            </a:extLst>
          </p:cNvPr>
          <p:cNvSpPr>
            <a:spLocks noGrp="1"/>
          </p:cNvSpPr>
          <p:nvPr>
            <p:ph idx="10"/>
          </p:nvPr>
        </p:nvSpPr>
        <p:spPr>
          <a:xfrm>
            <a:off x="4683787"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 xmlns:a16="http://schemas.microsoft.com/office/drawing/2014/main" id="{0B33DABA-7BF5-1147-BA5E-63B92F220E51}"/>
              </a:ext>
            </a:extLst>
          </p:cNvPr>
          <p:cNvSpPr>
            <a:spLocks noGrp="1"/>
          </p:cNvSpPr>
          <p:nvPr>
            <p:ph idx="11"/>
          </p:nvPr>
        </p:nvSpPr>
        <p:spPr>
          <a:xfrm>
            <a:off x="116749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 xmlns:a16="http://schemas.microsoft.com/office/drawing/2014/main" id="{1B05BEE9-8BC0-EC44-B913-DB6426DF2EA7}"/>
              </a:ext>
            </a:extLst>
          </p:cNvPr>
          <p:cNvSpPr>
            <a:spLocks noGrp="1"/>
          </p:cNvSpPr>
          <p:nvPr>
            <p:ph idx="12"/>
          </p:nvPr>
        </p:nvSpPr>
        <p:spPr>
          <a:xfrm>
            <a:off x="4683788"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2">
            <a:extLst>
              <a:ext uri="{FF2B5EF4-FFF2-40B4-BE49-F238E27FC236}">
                <a16:creationId xmlns="" xmlns:a16="http://schemas.microsoft.com/office/drawing/2014/main" id="{43D62993-A055-DF4F-9286-4FFE3A5C7FD7}"/>
              </a:ext>
            </a:extLst>
          </p:cNvPr>
          <p:cNvSpPr>
            <a:spLocks noGrp="1"/>
          </p:cNvSpPr>
          <p:nvPr>
            <p:ph idx="13"/>
          </p:nvPr>
        </p:nvSpPr>
        <p:spPr>
          <a:xfrm>
            <a:off x="8200082"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Content Placeholder 2">
            <a:extLst>
              <a:ext uri="{FF2B5EF4-FFF2-40B4-BE49-F238E27FC236}">
                <a16:creationId xmlns="" xmlns:a16="http://schemas.microsoft.com/office/drawing/2014/main" id="{A896DA2E-4448-254C-86D1-9E16E63CC6A0}"/>
              </a:ext>
            </a:extLst>
          </p:cNvPr>
          <p:cNvSpPr>
            <a:spLocks noGrp="1"/>
          </p:cNvSpPr>
          <p:nvPr>
            <p:ph idx="14"/>
          </p:nvPr>
        </p:nvSpPr>
        <p:spPr>
          <a:xfrm>
            <a:off x="820008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Slide Number Placeholder 5">
            <a:extLst>
              <a:ext uri="{FF2B5EF4-FFF2-40B4-BE49-F238E27FC236}">
                <a16:creationId xmlns=""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569764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eam">
    <p:spTree>
      <p:nvGrpSpPr>
        <p:cNvPr id="1" name=""/>
        <p:cNvGrpSpPr/>
        <p:nvPr/>
      </p:nvGrpSpPr>
      <p:grpSpPr>
        <a:xfrm>
          <a:off x="0" y="0"/>
          <a:ext cx="0" cy="0"/>
          <a:chOff x="0" y="0"/>
          <a:chExt cx="0" cy="0"/>
        </a:xfrm>
      </p:grpSpPr>
      <p:sp>
        <p:nvSpPr>
          <p:cNvPr id="30" name="Rectangle 29">
            <a:extLst>
              <a:ext uri="{FF2B5EF4-FFF2-40B4-BE49-F238E27FC236}">
                <a16:creationId xmlns="" xmlns:a16="http://schemas.microsoft.com/office/drawing/2014/main" id="{28C225EC-F6EF-1144-834A-F0B91974AA41}"/>
              </a:ext>
            </a:extLst>
          </p:cNvPr>
          <p:cNvSpPr/>
          <p:nvPr userDrawn="1"/>
        </p:nvSpPr>
        <p:spPr>
          <a:xfrm>
            <a:off x="0" y="-1664"/>
            <a:ext cx="9857012" cy="68596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itle 1">
            <a:extLst>
              <a:ext uri="{FF2B5EF4-FFF2-40B4-BE49-F238E27FC236}">
                <a16:creationId xmlns="" xmlns:a16="http://schemas.microsoft.com/office/drawing/2014/main" id="{1E40CEAF-B1BB-174E-A798-3BA60D9C0458}"/>
              </a:ext>
            </a:extLst>
          </p:cNvPr>
          <p:cNvSpPr>
            <a:spLocks noGrp="1"/>
          </p:cNvSpPr>
          <p:nvPr>
            <p:ph type="title"/>
          </p:nvPr>
        </p:nvSpPr>
        <p:spPr>
          <a:xfrm>
            <a:off x="750430" y="381000"/>
            <a:ext cx="8401624"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 xmlns:a16="http://schemas.microsoft.com/office/drawing/2014/main" id="{5E48B363-63E8-4F17-842B-53AD935A6529}"/>
              </a:ext>
            </a:extLst>
          </p:cNvPr>
          <p:cNvSpPr>
            <a:spLocks noGrp="1"/>
          </p:cNvSpPr>
          <p:nvPr>
            <p:ph type="pic" sz="quarter" idx="13"/>
          </p:nvPr>
        </p:nvSpPr>
        <p:spPr>
          <a:xfrm>
            <a:off x="750429"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0" name="Text Placeholder 28">
            <a:extLst>
              <a:ext uri="{FF2B5EF4-FFF2-40B4-BE49-F238E27FC236}">
                <a16:creationId xmlns="" xmlns:a16="http://schemas.microsoft.com/office/drawing/2014/main" id="{CC3A7E03-4F06-4380-90A1-845651EEA3C0}"/>
              </a:ext>
            </a:extLst>
          </p:cNvPr>
          <p:cNvSpPr>
            <a:spLocks noGrp="1"/>
          </p:cNvSpPr>
          <p:nvPr>
            <p:ph type="body" sz="quarter" idx="17" hasCustomPrompt="1"/>
          </p:nvPr>
        </p:nvSpPr>
        <p:spPr>
          <a:xfrm>
            <a:off x="2123351" y="2426400"/>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1" name="Text Placeholder 28">
            <a:extLst>
              <a:ext uri="{FF2B5EF4-FFF2-40B4-BE49-F238E27FC236}">
                <a16:creationId xmlns="" xmlns:a16="http://schemas.microsoft.com/office/drawing/2014/main" id="{31AF5791-727B-438A-A7EF-5D132167C89B}"/>
              </a:ext>
            </a:extLst>
          </p:cNvPr>
          <p:cNvSpPr>
            <a:spLocks noGrp="1"/>
          </p:cNvSpPr>
          <p:nvPr>
            <p:ph type="body" sz="quarter" idx="18" hasCustomPrompt="1"/>
          </p:nvPr>
        </p:nvSpPr>
        <p:spPr>
          <a:xfrm>
            <a:off x="2123350" y="2811646"/>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7" name="Picture Placeholder 23">
            <a:extLst>
              <a:ext uri="{FF2B5EF4-FFF2-40B4-BE49-F238E27FC236}">
                <a16:creationId xmlns="" xmlns:a16="http://schemas.microsoft.com/office/drawing/2014/main" id="{9ABA5222-6FD6-405B-8AC8-18022C36590F}"/>
              </a:ext>
            </a:extLst>
          </p:cNvPr>
          <p:cNvSpPr>
            <a:spLocks noGrp="1"/>
          </p:cNvSpPr>
          <p:nvPr>
            <p:ph type="pic" sz="quarter" idx="14"/>
          </p:nvPr>
        </p:nvSpPr>
        <p:spPr>
          <a:xfrm>
            <a:off x="5495813"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2" name="Text Placeholder 28">
            <a:extLst>
              <a:ext uri="{FF2B5EF4-FFF2-40B4-BE49-F238E27FC236}">
                <a16:creationId xmlns="" xmlns:a16="http://schemas.microsoft.com/office/drawing/2014/main" id="{A1A33FCF-D2EB-478E-8679-428657895F76}"/>
              </a:ext>
            </a:extLst>
          </p:cNvPr>
          <p:cNvSpPr>
            <a:spLocks noGrp="1"/>
          </p:cNvSpPr>
          <p:nvPr>
            <p:ph type="body" sz="quarter" idx="19" hasCustomPrompt="1"/>
          </p:nvPr>
        </p:nvSpPr>
        <p:spPr>
          <a:xfrm>
            <a:off x="6870817" y="242256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3" name="Text Placeholder 28">
            <a:extLst>
              <a:ext uri="{FF2B5EF4-FFF2-40B4-BE49-F238E27FC236}">
                <a16:creationId xmlns="" xmlns:a16="http://schemas.microsoft.com/office/drawing/2014/main" id="{55274EF8-F641-41B2-89C1-FD94AFA48684}"/>
              </a:ext>
            </a:extLst>
          </p:cNvPr>
          <p:cNvSpPr>
            <a:spLocks noGrp="1"/>
          </p:cNvSpPr>
          <p:nvPr>
            <p:ph type="body" sz="quarter" idx="20" hasCustomPrompt="1"/>
          </p:nvPr>
        </p:nvSpPr>
        <p:spPr>
          <a:xfrm>
            <a:off x="6870816" y="280781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8" name="Picture Placeholder 23">
            <a:extLst>
              <a:ext uri="{FF2B5EF4-FFF2-40B4-BE49-F238E27FC236}">
                <a16:creationId xmlns="" xmlns:a16="http://schemas.microsoft.com/office/drawing/2014/main" id="{124DE785-775F-4AE4-94B3-FA728188EBA5}"/>
              </a:ext>
            </a:extLst>
          </p:cNvPr>
          <p:cNvSpPr>
            <a:spLocks noGrp="1"/>
          </p:cNvSpPr>
          <p:nvPr>
            <p:ph type="pic" sz="quarter" idx="15"/>
          </p:nvPr>
        </p:nvSpPr>
        <p:spPr>
          <a:xfrm>
            <a:off x="750429"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4" name="Text Placeholder 28">
            <a:extLst>
              <a:ext uri="{FF2B5EF4-FFF2-40B4-BE49-F238E27FC236}">
                <a16:creationId xmlns="" xmlns:a16="http://schemas.microsoft.com/office/drawing/2014/main" id="{5A429D4E-B795-4E55-852E-9E161F9EBD36}"/>
              </a:ext>
            </a:extLst>
          </p:cNvPr>
          <p:cNvSpPr>
            <a:spLocks noGrp="1"/>
          </p:cNvSpPr>
          <p:nvPr>
            <p:ph type="body" sz="quarter" idx="21" hasCustomPrompt="1"/>
          </p:nvPr>
        </p:nvSpPr>
        <p:spPr>
          <a:xfrm>
            <a:off x="2123351"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5" name="Text Placeholder 28">
            <a:extLst>
              <a:ext uri="{FF2B5EF4-FFF2-40B4-BE49-F238E27FC236}">
                <a16:creationId xmlns="" xmlns:a16="http://schemas.microsoft.com/office/drawing/2014/main" id="{41D297CB-52EE-4DE4-AEAC-CD4AAF2BF17B}"/>
              </a:ext>
            </a:extLst>
          </p:cNvPr>
          <p:cNvSpPr>
            <a:spLocks noGrp="1"/>
          </p:cNvSpPr>
          <p:nvPr>
            <p:ph type="body" sz="quarter" idx="22" hasCustomPrompt="1"/>
          </p:nvPr>
        </p:nvSpPr>
        <p:spPr>
          <a:xfrm>
            <a:off x="2123350"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9" name="Picture Placeholder 23">
            <a:extLst>
              <a:ext uri="{FF2B5EF4-FFF2-40B4-BE49-F238E27FC236}">
                <a16:creationId xmlns="" xmlns:a16="http://schemas.microsoft.com/office/drawing/2014/main" id="{F5694B35-7776-4DB9-9EB7-3AF076EC357D}"/>
              </a:ext>
            </a:extLst>
          </p:cNvPr>
          <p:cNvSpPr>
            <a:spLocks noGrp="1"/>
          </p:cNvSpPr>
          <p:nvPr>
            <p:ph type="pic" sz="quarter" idx="16"/>
          </p:nvPr>
        </p:nvSpPr>
        <p:spPr>
          <a:xfrm>
            <a:off x="5495813"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6" name="Text Placeholder 28">
            <a:extLst>
              <a:ext uri="{FF2B5EF4-FFF2-40B4-BE49-F238E27FC236}">
                <a16:creationId xmlns="" xmlns:a16="http://schemas.microsoft.com/office/drawing/2014/main" id="{AD7B736B-3A10-499F-8F23-4437982C8231}"/>
              </a:ext>
            </a:extLst>
          </p:cNvPr>
          <p:cNvSpPr>
            <a:spLocks noGrp="1"/>
          </p:cNvSpPr>
          <p:nvPr>
            <p:ph type="body" sz="quarter" idx="23" hasCustomPrompt="1"/>
          </p:nvPr>
        </p:nvSpPr>
        <p:spPr>
          <a:xfrm>
            <a:off x="6870817"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7" name="Text Placeholder 28">
            <a:extLst>
              <a:ext uri="{FF2B5EF4-FFF2-40B4-BE49-F238E27FC236}">
                <a16:creationId xmlns="" xmlns:a16="http://schemas.microsoft.com/office/drawing/2014/main" id="{07165540-290D-4A38-87DE-F52B05BD6A1A}"/>
              </a:ext>
            </a:extLst>
          </p:cNvPr>
          <p:cNvSpPr>
            <a:spLocks noGrp="1"/>
          </p:cNvSpPr>
          <p:nvPr>
            <p:ph type="body" sz="quarter" idx="24" hasCustomPrompt="1"/>
          </p:nvPr>
        </p:nvSpPr>
        <p:spPr>
          <a:xfrm>
            <a:off x="6870816"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 name="Date Placeholder 2">
            <a:extLst>
              <a:ext uri="{FF2B5EF4-FFF2-40B4-BE49-F238E27FC236}">
                <a16:creationId xmlns="" xmlns:a16="http://schemas.microsoft.com/office/drawing/2014/main" id="{A0C71211-4520-46A1-9487-4AE49C3239EF}"/>
              </a:ext>
            </a:extLst>
          </p:cNvPr>
          <p:cNvSpPr>
            <a:spLocks noGrp="1"/>
          </p:cNvSpPr>
          <p:nvPr>
            <p:ph type="dt" sz="half" idx="10"/>
          </p:nvPr>
        </p:nvSpPr>
        <p:spPr>
          <a:xfrm>
            <a:off x="381000" y="6356350"/>
            <a:ext cx="1569803" cy="365125"/>
          </a:xfrm>
        </p:spPr>
        <p:txBody>
          <a:bodyPr>
            <a:noAutofit/>
          </a:bodyPr>
          <a:lstStyle>
            <a:lvl1pPr>
              <a:defRPr>
                <a:solidFill>
                  <a:schemeClr val="accent3"/>
                </a:solidFill>
                <a:latin typeface="+mn-lt"/>
              </a:defRPr>
            </a:lvl1pPr>
          </a:lstStyle>
          <a:p>
            <a:fld id="{9A85C5CA-AE29-AB4C-8F85-0373C72001D8}" type="datetime1">
              <a:rPr lang="en-US" smtClean="0"/>
              <a:pPr/>
              <a:t>7/4/2022</a:t>
            </a:fld>
            <a:endParaRPr lang="en-US" dirty="0"/>
          </a:p>
        </p:txBody>
      </p:sp>
      <p:sp>
        <p:nvSpPr>
          <p:cNvPr id="4" name="Footer Placeholder 3">
            <a:extLst>
              <a:ext uri="{FF2B5EF4-FFF2-40B4-BE49-F238E27FC236}">
                <a16:creationId xmlns="" xmlns:a16="http://schemas.microsoft.com/office/drawing/2014/main" id="{96356206-85FD-45F5-A1F7-128DB34C860F}"/>
              </a:ext>
            </a:extLst>
          </p:cNvPr>
          <p:cNvSpPr>
            <a:spLocks noGrp="1"/>
          </p:cNvSpPr>
          <p:nvPr>
            <p:ph type="ftr" sz="quarter" idx="11"/>
          </p:nvPr>
        </p:nvSpPr>
        <p:spPr>
          <a:xfrm>
            <a:off x="2871106" y="6356350"/>
            <a:ext cx="4114800" cy="365125"/>
          </a:xfrm>
        </p:spPr>
        <p:txBody>
          <a:bodyPr>
            <a:noAutofit/>
          </a:bodyPr>
          <a:lstStyle>
            <a:lvl1pPr>
              <a:defRPr>
                <a:solidFill>
                  <a:schemeClr val="accent3"/>
                </a:solidFill>
                <a:latin typeface="+mn-lt"/>
              </a:defRPr>
            </a:lvl1pPr>
          </a:lstStyle>
          <a:p>
            <a:r>
              <a:rPr lang="en-US" dirty="0"/>
              <a:t>PRESENTATION TITLE</a:t>
            </a:r>
          </a:p>
        </p:txBody>
      </p:sp>
      <p:sp>
        <p:nvSpPr>
          <p:cNvPr id="5" name="Slide Number Placeholder 4">
            <a:extLst>
              <a:ext uri="{FF2B5EF4-FFF2-40B4-BE49-F238E27FC236}">
                <a16:creationId xmlns="" xmlns:a16="http://schemas.microsoft.com/office/drawing/2014/main" id="{0203763F-C8CD-4BCB-9A0A-B10F000BC1DB}"/>
              </a:ext>
            </a:extLst>
          </p:cNvPr>
          <p:cNvSpPr>
            <a:spLocks noGrp="1"/>
          </p:cNvSpPr>
          <p:nvPr>
            <p:ph type="sldNum" sz="quarter" idx="12"/>
          </p:nvPr>
        </p:nvSpPr>
        <p:spPr>
          <a:xfrm>
            <a:off x="8332334" y="6356350"/>
            <a:ext cx="1167495"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
        <p:nvSpPr>
          <p:cNvPr id="19" name="Freeform 18">
            <a:extLst>
              <a:ext uri="{FF2B5EF4-FFF2-40B4-BE49-F238E27FC236}">
                <a16:creationId xmlns="" xmlns:a16="http://schemas.microsoft.com/office/drawing/2014/main" id="{AAB3BC7E-B34F-EF47-B125-1574C5484E22}"/>
              </a:ext>
            </a:extLst>
          </p:cNvPr>
          <p:cNvSpPr/>
          <p:nvPr userDrawn="1"/>
        </p:nvSpPr>
        <p:spPr>
          <a:xfrm rot="16200000" flipV="1">
            <a:off x="9499940" y="355410"/>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Freeform 20">
            <a:extLst>
              <a:ext uri="{FF2B5EF4-FFF2-40B4-BE49-F238E27FC236}">
                <a16:creationId xmlns="" xmlns:a16="http://schemas.microsoft.com/office/drawing/2014/main" id="{7CBC82D0-4F72-C649-8B7F-D4B087957B6C}"/>
              </a:ext>
            </a:extLst>
          </p:cNvPr>
          <p:cNvSpPr/>
          <p:nvPr userDrawn="1"/>
        </p:nvSpPr>
        <p:spPr>
          <a:xfrm flipH="1">
            <a:off x="10866436" y="1879977"/>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24">
            <a:extLst>
              <a:ext uri="{FF2B5EF4-FFF2-40B4-BE49-F238E27FC236}">
                <a16:creationId xmlns="" xmlns:a16="http://schemas.microsoft.com/office/drawing/2014/main" id="{9383F23A-D872-2A4C-B386-A9D269BE694D}"/>
              </a:ext>
            </a:extLst>
          </p:cNvPr>
          <p:cNvSpPr/>
          <p:nvPr userDrawn="1"/>
        </p:nvSpPr>
        <p:spPr>
          <a:xfrm>
            <a:off x="11024507" y="-1664"/>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Oval 25">
            <a:extLst>
              <a:ext uri="{FF2B5EF4-FFF2-40B4-BE49-F238E27FC236}">
                <a16:creationId xmlns="" xmlns:a16="http://schemas.microsoft.com/office/drawing/2014/main" id="{9221FFDB-AAE2-5943-97A1-82D66AE05DB4}"/>
              </a:ext>
            </a:extLst>
          </p:cNvPr>
          <p:cNvSpPr/>
          <p:nvPr userDrawn="1"/>
        </p:nvSpPr>
        <p:spPr>
          <a:xfrm>
            <a:off x="10334091" y="2737752"/>
            <a:ext cx="1380830" cy="138083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7" name="Freeform 26">
            <a:extLst>
              <a:ext uri="{FF2B5EF4-FFF2-40B4-BE49-F238E27FC236}">
                <a16:creationId xmlns="" xmlns:a16="http://schemas.microsoft.com/office/drawing/2014/main" id="{2E58EEF7-63CA-A845-BAC4-9D3BE05918B5}"/>
              </a:ext>
            </a:extLst>
          </p:cNvPr>
          <p:cNvSpPr/>
          <p:nvPr userDrawn="1"/>
        </p:nvSpPr>
        <p:spPr>
          <a:xfrm rot="16200000" flipH="1">
            <a:off x="10667432" y="5333432"/>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 xmlns:a16="http://schemas.microsoft.com/office/drawing/2014/main" id="{757A4624-D8ED-2E4B-AF8C-00DFA6A72D5F}"/>
              </a:ext>
            </a:extLst>
          </p:cNvPr>
          <p:cNvSpPr/>
          <p:nvPr userDrawn="1"/>
        </p:nvSpPr>
        <p:spPr>
          <a:xfrm flipV="1">
            <a:off x="9857012" y="3651505"/>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Freeform 28">
            <a:extLst>
              <a:ext uri="{FF2B5EF4-FFF2-40B4-BE49-F238E27FC236}">
                <a16:creationId xmlns="" xmlns:a16="http://schemas.microsoft.com/office/drawing/2014/main" id="{DF312EF8-91BE-5946-BE31-8CFE107A2FEA}"/>
              </a:ext>
            </a:extLst>
          </p:cNvPr>
          <p:cNvSpPr/>
          <p:nvPr userDrawn="1"/>
        </p:nvSpPr>
        <p:spPr>
          <a:xfrm flipH="1" flipV="1">
            <a:off x="9857013" y="4976359"/>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1544191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cSld name="2 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 xmlns:a16="http://schemas.microsoft.com/office/drawing/2014/main" id="{8A6FC6F2-80B4-49A7-9448-33FE2DF0E967}"/>
              </a:ext>
            </a:extLst>
          </p:cNvPr>
          <p:cNvSpPr>
            <a:spLocks noGrp="1"/>
          </p:cNvSpPr>
          <p:nvPr>
            <p:ph idx="1"/>
          </p:nvPr>
        </p:nvSpPr>
        <p:spPr>
          <a:xfrm>
            <a:off x="1167493"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5">
            <a:extLst>
              <a:ext uri="{FF2B5EF4-FFF2-40B4-BE49-F238E27FC236}">
                <a16:creationId xmlns=""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C1583C39-01BF-7F43-854C-FBB4E9AB6B0C}" type="datetime1">
              <a:rPr lang="en-US" smtClean="0"/>
              <a:pPr/>
              <a:t>7/4/2022</a:t>
            </a:fld>
            <a:endParaRPr lang="en-US" dirty="0"/>
          </a:p>
        </p:txBody>
      </p:sp>
      <p:sp>
        <p:nvSpPr>
          <p:cNvPr id="11" name="Footer Placeholder 4">
            <a:extLst>
              <a:ext uri="{FF2B5EF4-FFF2-40B4-BE49-F238E27FC236}">
                <a16:creationId xmlns=""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
        <p:nvSpPr>
          <p:cNvPr id="13" name="Content Placeholder 2">
            <a:extLst>
              <a:ext uri="{FF2B5EF4-FFF2-40B4-BE49-F238E27FC236}">
                <a16:creationId xmlns="" xmlns:a16="http://schemas.microsoft.com/office/drawing/2014/main" id="{94CA559C-3355-DE44-ACF9-BDB6083C4225}"/>
              </a:ext>
            </a:extLst>
          </p:cNvPr>
          <p:cNvSpPr>
            <a:spLocks noGrp="1"/>
          </p:cNvSpPr>
          <p:nvPr>
            <p:ph idx="10"/>
          </p:nvPr>
        </p:nvSpPr>
        <p:spPr>
          <a:xfrm>
            <a:off x="6283235"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 xmlns:a16="http://schemas.microsoft.com/office/drawing/2014/main" id="{0B33DABA-7BF5-1147-BA5E-63B92F220E51}"/>
              </a:ext>
            </a:extLst>
          </p:cNvPr>
          <p:cNvSpPr>
            <a:spLocks noGrp="1"/>
          </p:cNvSpPr>
          <p:nvPr>
            <p:ph idx="11"/>
          </p:nvPr>
        </p:nvSpPr>
        <p:spPr>
          <a:xfrm>
            <a:off x="1167493"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 xmlns:a16="http://schemas.microsoft.com/office/drawing/2014/main" id="{1B05BEE9-8BC0-EC44-B913-DB6426DF2EA7}"/>
              </a:ext>
            </a:extLst>
          </p:cNvPr>
          <p:cNvSpPr>
            <a:spLocks noGrp="1"/>
          </p:cNvSpPr>
          <p:nvPr>
            <p:ph idx="12"/>
          </p:nvPr>
        </p:nvSpPr>
        <p:spPr>
          <a:xfrm>
            <a:off x="6283235"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319127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Section Header">
    <p:bg>
      <p:bgPr>
        <a:solidFill>
          <a:schemeClr val="accent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a:extLst>
              <a:ext uri="{FF2B5EF4-FFF2-40B4-BE49-F238E27FC236}">
                <a16:creationId xmlns=""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14">
            <a:extLst>
              <a:ext uri="{FF2B5EF4-FFF2-40B4-BE49-F238E27FC236}">
                <a16:creationId xmlns=""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Title 1">
            <a:extLst>
              <a:ext uri="{FF2B5EF4-FFF2-40B4-BE49-F238E27FC236}">
                <a16:creationId xmlns="" xmlns:a16="http://schemas.microsoft.com/office/drawing/2014/main" id="{5E932F0D-7FC3-634B-932C-3625C16C8DE2}"/>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Text Placeholder 2">
            <a:extLst>
              <a:ext uri="{FF2B5EF4-FFF2-40B4-BE49-F238E27FC236}">
                <a16:creationId xmlns="" xmlns:a16="http://schemas.microsoft.com/office/drawing/2014/main" id="{2E65DE34-CDB7-41F7-A95A-592B99558C69}"/>
              </a:ext>
            </a:extLst>
          </p:cNvPr>
          <p:cNvSpPr>
            <a:spLocks noGrp="1"/>
          </p:cNvSpPr>
          <p:nvPr>
            <p:ph type="body" idx="1"/>
          </p:nvPr>
        </p:nvSpPr>
        <p:spPr>
          <a:xfrm>
            <a:off x="1167492" y="2653167"/>
            <a:ext cx="9779183" cy="3436483"/>
          </a:xfrm>
        </p:spPr>
        <p:txBody>
          <a:bodyPr>
            <a:noAutofit/>
          </a:bodyPr>
          <a:lstStyle>
            <a:lvl1pPr marL="0" indent="0">
              <a:lnSpc>
                <a:spcPct val="150000"/>
              </a:lnSpc>
              <a:buNone/>
              <a:defRPr sz="2400">
                <a:solidFill>
                  <a:schemeClr val="bg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fld id="{F5592931-05C6-8543-8B6E-A8BD29BD5C2B}" type="datetime1">
              <a:rPr lang="en-US" smtClean="0"/>
              <a:pPr/>
              <a:t>7/4/2022</a:t>
            </a:fld>
            <a:endParaRPr lang="en-US" dirty="0"/>
          </a:p>
        </p:txBody>
      </p:sp>
      <p:sp>
        <p:nvSpPr>
          <p:cNvPr id="5" name="Footer Placeholder 4">
            <a:extLst>
              <a:ext uri="{FF2B5EF4-FFF2-40B4-BE49-F238E27FC236}">
                <a16:creationId xmlns=""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6" name="Slide Number Placeholder 5">
            <a:extLst>
              <a:ext uri="{FF2B5EF4-FFF2-40B4-BE49-F238E27FC236}">
                <a16:creationId xmlns=""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80263503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Whole team">
    <p:bg>
      <p:bgPr>
        <a:solidFill>
          <a:schemeClr val="accent2"/>
        </a:solidFill>
        <a:effectLst/>
      </p:bgPr>
    </p:bg>
    <p:spTree>
      <p:nvGrpSpPr>
        <p:cNvPr id="1" name=""/>
        <p:cNvGrpSpPr/>
        <p:nvPr/>
      </p:nvGrpSpPr>
      <p:grpSpPr>
        <a:xfrm>
          <a:off x="0" y="0"/>
          <a:ext cx="0" cy="0"/>
          <a:chOff x="0" y="0"/>
          <a:chExt cx="0" cy="0"/>
        </a:xfrm>
      </p:grpSpPr>
      <p:sp>
        <p:nvSpPr>
          <p:cNvPr id="54" name="Title 1">
            <a:extLst>
              <a:ext uri="{FF2B5EF4-FFF2-40B4-BE49-F238E27FC236}">
                <a16:creationId xmlns="" xmlns:a16="http://schemas.microsoft.com/office/drawing/2014/main" id="{6825B690-1AD7-4243-AC42-D2CF19B7B02C}"/>
              </a:ext>
            </a:extLst>
          </p:cNvPr>
          <p:cNvSpPr>
            <a:spLocks noGrp="1"/>
          </p:cNvSpPr>
          <p:nvPr>
            <p:ph type="title"/>
          </p:nvPr>
        </p:nvSpPr>
        <p:spPr>
          <a:xfrm>
            <a:off x="750430" y="381000"/>
            <a:ext cx="10678142"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 xmlns:a16="http://schemas.microsoft.com/office/drawing/2014/main" id="{5E48B363-63E8-4F17-842B-53AD935A6529}"/>
              </a:ext>
            </a:extLst>
          </p:cNvPr>
          <p:cNvSpPr>
            <a:spLocks noGrp="1"/>
          </p:cNvSpPr>
          <p:nvPr>
            <p:ph type="pic" sz="quarter" idx="13"/>
          </p:nvPr>
        </p:nvSpPr>
        <p:spPr>
          <a:xfrm>
            <a:off x="750429"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1" name="Text Placeholder 28">
            <a:extLst>
              <a:ext uri="{FF2B5EF4-FFF2-40B4-BE49-F238E27FC236}">
                <a16:creationId xmlns="" xmlns:a16="http://schemas.microsoft.com/office/drawing/2014/main" id="{1825005B-0520-EC49-9A5C-554CB700387B}"/>
              </a:ext>
            </a:extLst>
          </p:cNvPr>
          <p:cNvSpPr>
            <a:spLocks noGrp="1"/>
          </p:cNvSpPr>
          <p:nvPr>
            <p:ph type="body" sz="quarter" idx="17" hasCustomPrompt="1"/>
          </p:nvPr>
        </p:nvSpPr>
        <p:spPr>
          <a:xfrm>
            <a:off x="750430"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2" name="Text Placeholder 28">
            <a:extLst>
              <a:ext uri="{FF2B5EF4-FFF2-40B4-BE49-F238E27FC236}">
                <a16:creationId xmlns="" xmlns:a16="http://schemas.microsoft.com/office/drawing/2014/main" id="{B6697B92-AF89-2C46-BC1E-6CB47E8EA421}"/>
              </a:ext>
            </a:extLst>
          </p:cNvPr>
          <p:cNvSpPr>
            <a:spLocks noGrp="1"/>
          </p:cNvSpPr>
          <p:nvPr>
            <p:ph type="body" sz="quarter" idx="18" hasCustomPrompt="1"/>
          </p:nvPr>
        </p:nvSpPr>
        <p:spPr>
          <a:xfrm>
            <a:off x="750429"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3" name="Picture Placeholder 23">
            <a:extLst>
              <a:ext uri="{FF2B5EF4-FFF2-40B4-BE49-F238E27FC236}">
                <a16:creationId xmlns="" xmlns:a16="http://schemas.microsoft.com/office/drawing/2014/main" id="{FA9FEBB0-45F1-DF45-89C4-B343F8B20BA0}"/>
              </a:ext>
            </a:extLst>
          </p:cNvPr>
          <p:cNvSpPr>
            <a:spLocks noGrp="1"/>
          </p:cNvSpPr>
          <p:nvPr>
            <p:ph type="pic" sz="quarter" idx="28"/>
          </p:nvPr>
        </p:nvSpPr>
        <p:spPr>
          <a:xfrm>
            <a:off x="354939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4" name="Text Placeholder 28">
            <a:extLst>
              <a:ext uri="{FF2B5EF4-FFF2-40B4-BE49-F238E27FC236}">
                <a16:creationId xmlns="" xmlns:a16="http://schemas.microsoft.com/office/drawing/2014/main" id="{EF331731-A7FC-C245-A9C1-0B1A2E994DB6}"/>
              </a:ext>
            </a:extLst>
          </p:cNvPr>
          <p:cNvSpPr>
            <a:spLocks noGrp="1"/>
          </p:cNvSpPr>
          <p:nvPr>
            <p:ph type="body" sz="quarter" idx="29" hasCustomPrompt="1"/>
          </p:nvPr>
        </p:nvSpPr>
        <p:spPr>
          <a:xfrm>
            <a:off x="354939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5" name="Text Placeholder 28">
            <a:extLst>
              <a:ext uri="{FF2B5EF4-FFF2-40B4-BE49-F238E27FC236}">
                <a16:creationId xmlns="" xmlns:a16="http://schemas.microsoft.com/office/drawing/2014/main" id="{313B974E-E762-EE48-B2DF-C8F10DF73444}"/>
              </a:ext>
            </a:extLst>
          </p:cNvPr>
          <p:cNvSpPr>
            <a:spLocks noGrp="1"/>
          </p:cNvSpPr>
          <p:nvPr>
            <p:ph type="body" sz="quarter" idx="30" hasCustomPrompt="1"/>
          </p:nvPr>
        </p:nvSpPr>
        <p:spPr>
          <a:xfrm>
            <a:off x="354939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6" name="Picture Placeholder 23">
            <a:extLst>
              <a:ext uri="{FF2B5EF4-FFF2-40B4-BE49-F238E27FC236}">
                <a16:creationId xmlns="" xmlns:a16="http://schemas.microsoft.com/office/drawing/2014/main" id="{8BA62E8C-79E6-D245-B706-FFB1E051B2D6}"/>
              </a:ext>
            </a:extLst>
          </p:cNvPr>
          <p:cNvSpPr>
            <a:spLocks noGrp="1"/>
          </p:cNvSpPr>
          <p:nvPr>
            <p:ph type="pic" sz="quarter" idx="31"/>
          </p:nvPr>
        </p:nvSpPr>
        <p:spPr>
          <a:xfrm>
            <a:off x="634836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7" name="Text Placeholder 28">
            <a:extLst>
              <a:ext uri="{FF2B5EF4-FFF2-40B4-BE49-F238E27FC236}">
                <a16:creationId xmlns="" xmlns:a16="http://schemas.microsoft.com/office/drawing/2014/main" id="{4199EE50-5386-0446-8ADA-23C1B0D6EA4F}"/>
              </a:ext>
            </a:extLst>
          </p:cNvPr>
          <p:cNvSpPr>
            <a:spLocks noGrp="1"/>
          </p:cNvSpPr>
          <p:nvPr>
            <p:ph type="body" sz="quarter" idx="32" hasCustomPrompt="1"/>
          </p:nvPr>
        </p:nvSpPr>
        <p:spPr>
          <a:xfrm>
            <a:off x="634836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8" name="Text Placeholder 28">
            <a:extLst>
              <a:ext uri="{FF2B5EF4-FFF2-40B4-BE49-F238E27FC236}">
                <a16:creationId xmlns="" xmlns:a16="http://schemas.microsoft.com/office/drawing/2014/main" id="{478AB5CA-B5A5-934D-BF51-1485953A703D}"/>
              </a:ext>
            </a:extLst>
          </p:cNvPr>
          <p:cNvSpPr>
            <a:spLocks noGrp="1"/>
          </p:cNvSpPr>
          <p:nvPr>
            <p:ph type="body" sz="quarter" idx="33" hasCustomPrompt="1"/>
          </p:nvPr>
        </p:nvSpPr>
        <p:spPr>
          <a:xfrm>
            <a:off x="634836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9" name="Picture Placeholder 23">
            <a:extLst>
              <a:ext uri="{FF2B5EF4-FFF2-40B4-BE49-F238E27FC236}">
                <a16:creationId xmlns="" xmlns:a16="http://schemas.microsoft.com/office/drawing/2014/main" id="{3D78BE06-1FC7-3C43-BD15-F4137B564B58}"/>
              </a:ext>
            </a:extLst>
          </p:cNvPr>
          <p:cNvSpPr>
            <a:spLocks noGrp="1"/>
          </p:cNvSpPr>
          <p:nvPr>
            <p:ph type="pic" sz="quarter" idx="34"/>
          </p:nvPr>
        </p:nvSpPr>
        <p:spPr>
          <a:xfrm>
            <a:off x="9147335"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0" name="Text Placeholder 28">
            <a:extLst>
              <a:ext uri="{FF2B5EF4-FFF2-40B4-BE49-F238E27FC236}">
                <a16:creationId xmlns="" xmlns:a16="http://schemas.microsoft.com/office/drawing/2014/main" id="{14F01FCC-4797-0343-8739-20331C751C18}"/>
              </a:ext>
            </a:extLst>
          </p:cNvPr>
          <p:cNvSpPr>
            <a:spLocks noGrp="1"/>
          </p:cNvSpPr>
          <p:nvPr>
            <p:ph type="body" sz="quarter" idx="35" hasCustomPrompt="1"/>
          </p:nvPr>
        </p:nvSpPr>
        <p:spPr>
          <a:xfrm>
            <a:off x="9147336"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1" name="Text Placeholder 28">
            <a:extLst>
              <a:ext uri="{FF2B5EF4-FFF2-40B4-BE49-F238E27FC236}">
                <a16:creationId xmlns="" xmlns:a16="http://schemas.microsoft.com/office/drawing/2014/main" id="{33FBE6CA-EC7A-1A4B-ADA3-6B78F2DE09C2}"/>
              </a:ext>
            </a:extLst>
          </p:cNvPr>
          <p:cNvSpPr>
            <a:spLocks noGrp="1"/>
          </p:cNvSpPr>
          <p:nvPr>
            <p:ph type="body" sz="quarter" idx="36" hasCustomPrompt="1"/>
          </p:nvPr>
        </p:nvSpPr>
        <p:spPr>
          <a:xfrm>
            <a:off x="9147335"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2" name="Picture Placeholder 23">
            <a:extLst>
              <a:ext uri="{FF2B5EF4-FFF2-40B4-BE49-F238E27FC236}">
                <a16:creationId xmlns="" xmlns:a16="http://schemas.microsoft.com/office/drawing/2014/main" id="{6DD7CCE4-AD48-B64F-909E-F88961FBDFC5}"/>
              </a:ext>
            </a:extLst>
          </p:cNvPr>
          <p:cNvSpPr>
            <a:spLocks noGrp="1"/>
          </p:cNvSpPr>
          <p:nvPr>
            <p:ph type="pic" sz="quarter" idx="37"/>
          </p:nvPr>
        </p:nvSpPr>
        <p:spPr>
          <a:xfrm>
            <a:off x="750429"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3" name="Text Placeholder 28">
            <a:extLst>
              <a:ext uri="{FF2B5EF4-FFF2-40B4-BE49-F238E27FC236}">
                <a16:creationId xmlns="" xmlns:a16="http://schemas.microsoft.com/office/drawing/2014/main" id="{C076E7E2-3D95-EA47-BF86-444615F1F141}"/>
              </a:ext>
            </a:extLst>
          </p:cNvPr>
          <p:cNvSpPr>
            <a:spLocks noGrp="1"/>
          </p:cNvSpPr>
          <p:nvPr>
            <p:ph type="body" sz="quarter" idx="38" hasCustomPrompt="1"/>
          </p:nvPr>
        </p:nvSpPr>
        <p:spPr>
          <a:xfrm>
            <a:off x="750430"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4" name="Text Placeholder 28">
            <a:extLst>
              <a:ext uri="{FF2B5EF4-FFF2-40B4-BE49-F238E27FC236}">
                <a16:creationId xmlns="" xmlns:a16="http://schemas.microsoft.com/office/drawing/2014/main" id="{612499D2-373C-3940-97A5-FCA8B245BE45}"/>
              </a:ext>
            </a:extLst>
          </p:cNvPr>
          <p:cNvSpPr>
            <a:spLocks noGrp="1"/>
          </p:cNvSpPr>
          <p:nvPr>
            <p:ph type="body" sz="quarter" idx="39" hasCustomPrompt="1"/>
          </p:nvPr>
        </p:nvSpPr>
        <p:spPr>
          <a:xfrm>
            <a:off x="750429"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5" name="Picture Placeholder 23">
            <a:extLst>
              <a:ext uri="{FF2B5EF4-FFF2-40B4-BE49-F238E27FC236}">
                <a16:creationId xmlns="" xmlns:a16="http://schemas.microsoft.com/office/drawing/2014/main" id="{24B34D6D-4F7E-3942-B8D7-9970BDE53C10}"/>
              </a:ext>
            </a:extLst>
          </p:cNvPr>
          <p:cNvSpPr>
            <a:spLocks noGrp="1"/>
          </p:cNvSpPr>
          <p:nvPr>
            <p:ph type="pic" sz="quarter" idx="40"/>
          </p:nvPr>
        </p:nvSpPr>
        <p:spPr>
          <a:xfrm>
            <a:off x="354939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6" name="Text Placeholder 28">
            <a:extLst>
              <a:ext uri="{FF2B5EF4-FFF2-40B4-BE49-F238E27FC236}">
                <a16:creationId xmlns="" xmlns:a16="http://schemas.microsoft.com/office/drawing/2014/main" id="{D34EDB1D-7E85-D242-B6AE-F6D6907D325A}"/>
              </a:ext>
            </a:extLst>
          </p:cNvPr>
          <p:cNvSpPr>
            <a:spLocks noGrp="1"/>
          </p:cNvSpPr>
          <p:nvPr>
            <p:ph type="body" sz="quarter" idx="41" hasCustomPrompt="1"/>
          </p:nvPr>
        </p:nvSpPr>
        <p:spPr>
          <a:xfrm>
            <a:off x="354939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7" name="Text Placeholder 28">
            <a:extLst>
              <a:ext uri="{FF2B5EF4-FFF2-40B4-BE49-F238E27FC236}">
                <a16:creationId xmlns="" xmlns:a16="http://schemas.microsoft.com/office/drawing/2014/main" id="{3E3BFFF0-114B-6D42-B5E0-8020AC2E26BF}"/>
              </a:ext>
            </a:extLst>
          </p:cNvPr>
          <p:cNvSpPr>
            <a:spLocks noGrp="1"/>
          </p:cNvSpPr>
          <p:nvPr>
            <p:ph type="body" sz="quarter" idx="42" hasCustomPrompt="1"/>
          </p:nvPr>
        </p:nvSpPr>
        <p:spPr>
          <a:xfrm>
            <a:off x="354939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8" name="Picture Placeholder 23">
            <a:extLst>
              <a:ext uri="{FF2B5EF4-FFF2-40B4-BE49-F238E27FC236}">
                <a16:creationId xmlns="" xmlns:a16="http://schemas.microsoft.com/office/drawing/2014/main" id="{EB4488EE-E854-724E-95AE-B9943EE249EA}"/>
              </a:ext>
            </a:extLst>
          </p:cNvPr>
          <p:cNvSpPr>
            <a:spLocks noGrp="1"/>
          </p:cNvSpPr>
          <p:nvPr>
            <p:ph type="pic" sz="quarter" idx="43"/>
          </p:nvPr>
        </p:nvSpPr>
        <p:spPr>
          <a:xfrm>
            <a:off x="634836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9" name="Text Placeholder 28">
            <a:extLst>
              <a:ext uri="{FF2B5EF4-FFF2-40B4-BE49-F238E27FC236}">
                <a16:creationId xmlns="" xmlns:a16="http://schemas.microsoft.com/office/drawing/2014/main" id="{C5551B4D-583E-D644-9069-EC096CE76F50}"/>
              </a:ext>
            </a:extLst>
          </p:cNvPr>
          <p:cNvSpPr>
            <a:spLocks noGrp="1"/>
          </p:cNvSpPr>
          <p:nvPr>
            <p:ph type="body" sz="quarter" idx="44" hasCustomPrompt="1"/>
          </p:nvPr>
        </p:nvSpPr>
        <p:spPr>
          <a:xfrm>
            <a:off x="634836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0" name="Text Placeholder 28">
            <a:extLst>
              <a:ext uri="{FF2B5EF4-FFF2-40B4-BE49-F238E27FC236}">
                <a16:creationId xmlns="" xmlns:a16="http://schemas.microsoft.com/office/drawing/2014/main" id="{E30C4783-1643-2243-BB4F-E99E04D9216B}"/>
              </a:ext>
            </a:extLst>
          </p:cNvPr>
          <p:cNvSpPr>
            <a:spLocks noGrp="1"/>
          </p:cNvSpPr>
          <p:nvPr>
            <p:ph type="body" sz="quarter" idx="45" hasCustomPrompt="1"/>
          </p:nvPr>
        </p:nvSpPr>
        <p:spPr>
          <a:xfrm>
            <a:off x="634836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51" name="Picture Placeholder 23">
            <a:extLst>
              <a:ext uri="{FF2B5EF4-FFF2-40B4-BE49-F238E27FC236}">
                <a16:creationId xmlns="" xmlns:a16="http://schemas.microsoft.com/office/drawing/2014/main" id="{7BBADCE0-02E8-3249-8CBA-17D3783DFE70}"/>
              </a:ext>
            </a:extLst>
          </p:cNvPr>
          <p:cNvSpPr>
            <a:spLocks noGrp="1"/>
          </p:cNvSpPr>
          <p:nvPr>
            <p:ph type="pic" sz="quarter" idx="46"/>
          </p:nvPr>
        </p:nvSpPr>
        <p:spPr>
          <a:xfrm>
            <a:off x="9147335"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52" name="Text Placeholder 28">
            <a:extLst>
              <a:ext uri="{FF2B5EF4-FFF2-40B4-BE49-F238E27FC236}">
                <a16:creationId xmlns="" xmlns:a16="http://schemas.microsoft.com/office/drawing/2014/main" id="{8D294C40-97E4-FF4F-8A02-10FC7D0EE8B0}"/>
              </a:ext>
            </a:extLst>
          </p:cNvPr>
          <p:cNvSpPr>
            <a:spLocks noGrp="1"/>
          </p:cNvSpPr>
          <p:nvPr>
            <p:ph type="body" sz="quarter" idx="47" hasCustomPrompt="1"/>
          </p:nvPr>
        </p:nvSpPr>
        <p:spPr>
          <a:xfrm>
            <a:off x="9147336"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3" name="Text Placeholder 28">
            <a:extLst>
              <a:ext uri="{FF2B5EF4-FFF2-40B4-BE49-F238E27FC236}">
                <a16:creationId xmlns="" xmlns:a16="http://schemas.microsoft.com/office/drawing/2014/main" id="{8B38241F-01B5-574C-A827-67C6352C463C}"/>
              </a:ext>
            </a:extLst>
          </p:cNvPr>
          <p:cNvSpPr>
            <a:spLocks noGrp="1"/>
          </p:cNvSpPr>
          <p:nvPr>
            <p:ph type="body" sz="quarter" idx="48" hasCustomPrompt="1"/>
          </p:nvPr>
        </p:nvSpPr>
        <p:spPr>
          <a:xfrm>
            <a:off x="9147335"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18" name="Date Placeholder 17">
            <a:extLst>
              <a:ext uri="{FF2B5EF4-FFF2-40B4-BE49-F238E27FC236}">
                <a16:creationId xmlns="" xmlns:a16="http://schemas.microsoft.com/office/drawing/2014/main" id="{30445668-2DC5-E84C-8B16-922BC95F13F2}"/>
              </a:ext>
            </a:extLst>
          </p:cNvPr>
          <p:cNvSpPr>
            <a:spLocks noGrp="1"/>
          </p:cNvSpPr>
          <p:nvPr>
            <p:ph type="dt" sz="half" idx="25"/>
          </p:nvPr>
        </p:nvSpPr>
        <p:spPr/>
        <p:txBody>
          <a:bodyPr>
            <a:noAutofit/>
          </a:bodyPr>
          <a:lstStyle>
            <a:lvl1pPr>
              <a:defRPr>
                <a:solidFill>
                  <a:schemeClr val="accent3"/>
                </a:solidFill>
                <a:latin typeface="+mn-lt"/>
              </a:defRPr>
            </a:lvl1pPr>
          </a:lstStyle>
          <a:p>
            <a:fld id="{75594855-01E8-5A4B-B2B8-E2ECEF879100}" type="datetime1">
              <a:rPr lang="en-US" smtClean="0"/>
              <a:pPr/>
              <a:t>7/4/2022</a:t>
            </a:fld>
            <a:endParaRPr lang="en-US" dirty="0"/>
          </a:p>
        </p:txBody>
      </p:sp>
      <p:sp>
        <p:nvSpPr>
          <p:cNvPr id="22" name="Footer Placeholder 21">
            <a:extLst>
              <a:ext uri="{FF2B5EF4-FFF2-40B4-BE49-F238E27FC236}">
                <a16:creationId xmlns="" xmlns:a16="http://schemas.microsoft.com/office/drawing/2014/main" id="{D9227732-A878-814C-8621-64ED1B2CCF9F}"/>
              </a:ext>
            </a:extLst>
          </p:cNvPr>
          <p:cNvSpPr>
            <a:spLocks noGrp="1"/>
          </p:cNvSpPr>
          <p:nvPr>
            <p:ph type="ftr" sz="quarter" idx="26"/>
          </p:nvPr>
        </p:nvSpPr>
        <p:spPr/>
        <p:txBody>
          <a:bodyPr>
            <a:noAutofit/>
          </a:bodyPr>
          <a:lstStyle>
            <a:lvl1pPr>
              <a:defRPr>
                <a:solidFill>
                  <a:schemeClr val="accent3"/>
                </a:solidFill>
                <a:latin typeface="+mn-lt"/>
              </a:defRPr>
            </a:lvl1pPr>
          </a:lstStyle>
          <a:p>
            <a:r>
              <a:rPr lang="en-US" dirty="0"/>
              <a:t>PRESENTATION TITLE</a:t>
            </a:r>
          </a:p>
        </p:txBody>
      </p:sp>
      <p:sp>
        <p:nvSpPr>
          <p:cNvPr id="23" name="Slide Number Placeholder 22">
            <a:extLst>
              <a:ext uri="{FF2B5EF4-FFF2-40B4-BE49-F238E27FC236}">
                <a16:creationId xmlns="" xmlns:a16="http://schemas.microsoft.com/office/drawing/2014/main" id="{CE9F02AC-6DFB-0C47-BC8E-4B0594007F33}"/>
              </a:ext>
            </a:extLst>
          </p:cNvPr>
          <p:cNvSpPr>
            <a:spLocks noGrp="1"/>
          </p:cNvSpPr>
          <p:nvPr>
            <p:ph type="sldNum" sz="quarter" idx="27"/>
          </p:nvPr>
        </p:nvSpPr>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0057219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67494"/>
            <a:ext cx="10972800" cy="1399032"/>
          </a:xfrm>
        </p:spPr>
        <p:txBody>
          <a:bodyPr/>
          <a:lstStyle/>
          <a:p>
            <a:r>
              <a:rPr kumimoji="0" lang="en-US" smtClean="0"/>
              <a:t>Click to edit Master title style</a:t>
            </a:r>
            <a:endParaRPr kumimoji="0" lang="en-US"/>
          </a:p>
        </p:txBody>
      </p:sp>
      <p:sp>
        <p:nvSpPr>
          <p:cNvPr id="3" name="Content Placeholder 2"/>
          <p:cNvSpPr>
            <a:spLocks noGrp="1"/>
          </p:cNvSpPr>
          <p:nvPr>
            <p:ph idx="1"/>
          </p:nvPr>
        </p:nvSpPr>
        <p:spPr>
          <a:xfrm>
            <a:off x="609600" y="1882808"/>
            <a:ext cx="109728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388608" y="6480048"/>
            <a:ext cx="2844800" cy="301752"/>
          </a:xfrm>
        </p:spPr>
        <p:txBody>
          <a:bodyPr/>
          <a:lstStyle/>
          <a:p>
            <a:fld id="{DD9C8446-696E-6942-B6C8-CC9CAD0B34E0}" type="datetime1">
              <a:rPr lang="en-US" smtClean="0"/>
              <a:pPr/>
              <a:t>7/4/2022</a:t>
            </a:fld>
            <a:endParaRPr lang="en-US" dirty="0"/>
          </a:p>
        </p:txBody>
      </p:sp>
      <p:sp>
        <p:nvSpPr>
          <p:cNvPr id="5" name="Footer Placeholder 4"/>
          <p:cNvSpPr>
            <a:spLocks noGrp="1"/>
          </p:cNvSpPr>
          <p:nvPr>
            <p:ph type="ftr" sz="quarter" idx="11"/>
          </p:nvPr>
        </p:nvSpPr>
        <p:spPr>
          <a:xfrm>
            <a:off x="609600" y="6480970"/>
            <a:ext cx="5680075" cy="300831"/>
          </a:xfrm>
        </p:spPr>
        <p:txBody>
          <a:bodyPr/>
          <a:lstStyle/>
          <a:p>
            <a:r>
              <a:rPr lang="en-US" smtClean="0"/>
              <a:t>PRESENTATION TITLE</a:t>
            </a:r>
            <a:endParaRPr lang="en-US" dirty="0"/>
          </a:p>
        </p:txBody>
      </p:sp>
      <p:sp>
        <p:nvSpPr>
          <p:cNvPr id="6" name="Slide Number Placeholder 5"/>
          <p:cNvSpPr>
            <a:spLocks noGrp="1"/>
          </p:cNvSpPr>
          <p:nvPr>
            <p:ph type="sldNum" sz="quarter" idx="12"/>
          </p:nvPr>
        </p:nvSpPr>
        <p:spPr/>
        <p:txBody>
          <a:bodyPr/>
          <a:lstStyle/>
          <a:p>
            <a:fld id="{294A09A9-5501-47C1-A89A-A340965A2BE2}" type="slidenum">
              <a:rPr lang="en-US" smtClean="0"/>
              <a:pPr/>
              <a:t>‹#›</a:t>
            </a:fld>
            <a:endParaRPr lang="en-US" dirty="0"/>
          </a:p>
        </p:txBody>
      </p:sp>
      <p:sp>
        <p:nvSpPr>
          <p:cNvPr id="7" name="Freeform 6">
            <a:extLst>
              <a:ext uri="{FF2B5EF4-FFF2-40B4-BE49-F238E27FC236}">
                <a16:creationId xmlns=""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Freeform 7">
            <a:extLst>
              <a:ext uri="{FF2B5EF4-FFF2-40B4-BE49-F238E27FC236}">
                <a16:creationId xmlns=""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9" name="Freeform 8">
            <a:extLst>
              <a:ext uri="{FF2B5EF4-FFF2-40B4-BE49-F238E27FC236}">
                <a16:creationId xmlns=""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10" name="Group 9">
            <a:extLst>
              <a:ext uri="{FF2B5EF4-FFF2-40B4-BE49-F238E27FC236}">
                <a16:creationId xmlns=""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11" name="Freeform 10">
              <a:extLst>
                <a:ext uri="{FF2B5EF4-FFF2-40B4-BE49-F238E27FC236}">
                  <a16:creationId xmlns=""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12" name="Freeform 11">
              <a:extLst>
                <a:ext uri="{FF2B5EF4-FFF2-40B4-BE49-F238E27FC236}">
                  <a16:creationId xmlns=""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1"/>
      </p:bgRef>
    </p:bg>
    <p:spTree>
      <p:nvGrpSpPr>
        <p:cNvPr id="1" name=""/>
        <p:cNvGrpSpPr/>
        <p:nvPr/>
      </p:nvGrpSpPr>
      <p:grpSpPr>
        <a:xfrm>
          <a:off x="0" y="0"/>
          <a:ext cx="0" cy="0"/>
          <a:chOff x="0" y="0"/>
          <a:chExt cx="0" cy="0"/>
        </a:xfrm>
      </p:grpSpPr>
      <p:sp>
        <p:nvSpPr>
          <p:cNvPr id="9" name="Right Triangle 8"/>
          <p:cNvSpPr/>
          <p:nvPr/>
        </p:nvSpPr>
        <p:spPr>
          <a:xfrm flipV="1">
            <a:off x="9379" y="7035"/>
            <a:ext cx="12173243"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algn="ctr" defTabSz="914400" rtl="0" eaLnBrk="1" latinLnBrk="0" hangingPunct="1"/>
            <a:endParaRPr kumimoji="0" lang="en-US" sz="1800" kern="1200">
              <a:solidFill>
                <a:schemeClr val="lt1"/>
              </a:solidFill>
              <a:latin typeface="+mn-lt"/>
              <a:ea typeface="+mn-ea"/>
              <a:cs typeface="+mn-cs"/>
            </a:endParaRPr>
          </a:p>
        </p:txBody>
      </p:sp>
      <p:sp>
        <p:nvSpPr>
          <p:cNvPr id="8" name="Isosceles Triangle 7"/>
          <p:cNvSpPr/>
          <p:nvPr/>
        </p:nvSpPr>
        <p:spPr>
          <a:xfrm rot="5400000" flipV="1">
            <a:off x="10387963" y="93786"/>
            <a:ext cx="1892949" cy="1725637"/>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 name="Date Placeholder 3"/>
          <p:cNvSpPr>
            <a:spLocks noGrp="1"/>
          </p:cNvSpPr>
          <p:nvPr>
            <p:ph type="dt" sz="half" idx="10"/>
          </p:nvPr>
        </p:nvSpPr>
        <p:spPr>
          <a:xfrm>
            <a:off x="9274176" y="6477000"/>
            <a:ext cx="2844800" cy="304800"/>
          </a:xfrm>
        </p:spPr>
        <p:txBody>
          <a:bodyPr/>
          <a:lstStyle/>
          <a:p>
            <a:fld id="{F5592931-05C6-8543-8B6E-A8BD29BD5C2B}" type="datetime1">
              <a:rPr lang="en-US" smtClean="0"/>
              <a:pPr/>
              <a:t>7/4/2022</a:t>
            </a:fld>
            <a:endParaRPr lang="en-US" dirty="0"/>
          </a:p>
        </p:txBody>
      </p:sp>
      <p:sp>
        <p:nvSpPr>
          <p:cNvPr id="5" name="Footer Placeholder 4"/>
          <p:cNvSpPr>
            <a:spLocks noGrp="1"/>
          </p:cNvSpPr>
          <p:nvPr>
            <p:ph type="ftr" sz="quarter" idx="11"/>
          </p:nvPr>
        </p:nvSpPr>
        <p:spPr>
          <a:xfrm>
            <a:off x="3492501" y="6480970"/>
            <a:ext cx="5680075" cy="300831"/>
          </a:xfrm>
        </p:spPr>
        <p:txBody>
          <a:bodyPr/>
          <a:lstStyle/>
          <a:p>
            <a:r>
              <a:rPr lang="en-US" smtClean="0"/>
              <a:t>PRESENTATION TITLE</a:t>
            </a:r>
            <a:endParaRPr lang="en-US" dirty="0"/>
          </a:p>
        </p:txBody>
      </p:sp>
      <p:sp>
        <p:nvSpPr>
          <p:cNvPr id="6" name="Slide Number Placeholder 5"/>
          <p:cNvSpPr>
            <a:spLocks noGrp="1"/>
          </p:cNvSpPr>
          <p:nvPr>
            <p:ph type="sldNum" sz="quarter" idx="12"/>
          </p:nvPr>
        </p:nvSpPr>
        <p:spPr>
          <a:xfrm>
            <a:off x="11268075" y="809625"/>
            <a:ext cx="670560" cy="300831"/>
          </a:xfrm>
        </p:spPr>
        <p:txBody>
          <a:bodyPr/>
          <a:lstStyle/>
          <a:p>
            <a:fld id="{294A09A9-5501-47C1-A89A-A340965A2BE2}" type="slidenum">
              <a:rPr lang="en-US" smtClean="0"/>
              <a:pPr/>
              <a:t>‹#›</a:t>
            </a:fld>
            <a:endParaRPr lang="en-US" dirty="0"/>
          </a:p>
        </p:txBody>
      </p:sp>
      <p:cxnSp>
        <p:nvCxnSpPr>
          <p:cNvPr id="11" name="Straight Connector 10"/>
          <p:cNvCxnSpPr/>
          <p:nvPr/>
        </p:nvCxnSpPr>
        <p:spPr>
          <a:xfrm rot="10800000">
            <a:off x="8625059" y="9381"/>
            <a:ext cx="3563815"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V="1">
            <a:off x="0" y="7035"/>
            <a:ext cx="12182621"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508000" y="271465"/>
            <a:ext cx="9652000" cy="1362075"/>
          </a:xfrm>
        </p:spPr>
        <p:txBody>
          <a:bodyPr anchor="ctr"/>
          <a:lstStyle>
            <a:lvl1pPr marL="0" algn="l">
              <a:buNone/>
              <a:defRPr sz="3600" b="1"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08000" y="1633536"/>
            <a:ext cx="5181600" cy="2286000"/>
          </a:xfrm>
        </p:spPr>
        <p:txBody>
          <a:bodyPr anchor="t"/>
          <a:lstStyle>
            <a:lvl1pPr marL="54864" indent="0" algn="l">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2" name="Rectangle 11">
            <a:extLst>
              <a:ext uri="{FF2B5EF4-FFF2-40B4-BE49-F238E27FC236}">
                <a16:creationId xmlns=""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Freeform 12">
            <a:extLst>
              <a:ext uri="{FF2B5EF4-FFF2-40B4-BE49-F238E27FC236}">
                <a16:creationId xmlns=""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14">
            <a:extLst>
              <a:ext uri="{FF2B5EF4-FFF2-40B4-BE49-F238E27FC236}">
                <a16:creationId xmlns=""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lgn="l">
              <a:defRPr/>
            </a:lvl1pPr>
          </a:lstStyle>
          <a:p>
            <a:r>
              <a:rPr kumimoji="0" lang="en-US" smtClean="0"/>
              <a:t>Click to edit Master title style</a:t>
            </a:r>
            <a:endParaRPr kumimoji="0" lang="en-US"/>
          </a:p>
        </p:txBody>
      </p:sp>
      <p:sp>
        <p:nvSpPr>
          <p:cNvPr id="3" name="Content Placeholder 2"/>
          <p:cNvSpPr>
            <a:spLocks noGrp="1"/>
          </p:cNvSpPr>
          <p:nvPr>
            <p:ph sz="half" idx="1"/>
          </p:nvPr>
        </p:nvSpPr>
        <p:spPr>
          <a:xfrm>
            <a:off x="609600" y="1722438"/>
            <a:ext cx="53848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6197600" y="1722438"/>
            <a:ext cx="53848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388608" y="6480969"/>
            <a:ext cx="2844800" cy="301752"/>
          </a:xfrm>
        </p:spPr>
        <p:txBody>
          <a:bodyPr/>
          <a:lstStyle/>
          <a:p>
            <a:fld id="{B562DF68-3089-814D-8A14-C651FE91885E}" type="datetime1">
              <a:rPr lang="en-US" smtClean="0"/>
              <a:pPr/>
              <a:t>7/4/2022</a:t>
            </a:fld>
            <a:endParaRPr lang="en-US" dirty="0"/>
          </a:p>
        </p:txBody>
      </p:sp>
      <p:sp>
        <p:nvSpPr>
          <p:cNvPr id="6" name="Footer Placeholder 5"/>
          <p:cNvSpPr>
            <a:spLocks noGrp="1"/>
          </p:cNvSpPr>
          <p:nvPr>
            <p:ph type="ftr" sz="quarter" idx="11"/>
          </p:nvPr>
        </p:nvSpPr>
        <p:spPr>
          <a:xfrm>
            <a:off x="609600" y="6480969"/>
            <a:ext cx="5680075" cy="301752"/>
          </a:xfrm>
        </p:spPr>
        <p:txBody>
          <a:bodyPr/>
          <a:lstStyle/>
          <a:p>
            <a:r>
              <a:rPr lang="en-US" smtClean="0"/>
              <a:t>PRESENTATION TITLE</a:t>
            </a:r>
            <a:endParaRPr lang="en-US" dirty="0"/>
          </a:p>
        </p:txBody>
      </p:sp>
      <p:sp>
        <p:nvSpPr>
          <p:cNvPr id="7" name="Slide Number Placeholder 6"/>
          <p:cNvSpPr>
            <a:spLocks noGrp="1"/>
          </p:cNvSpPr>
          <p:nvPr>
            <p:ph type="sldNum" sz="quarter" idx="12"/>
          </p:nvPr>
        </p:nvSpPr>
        <p:spPr>
          <a:xfrm>
            <a:off x="10119360" y="6480969"/>
            <a:ext cx="670560" cy="301752"/>
          </a:xfrm>
        </p:spPr>
        <p:txBody>
          <a:bodyPr/>
          <a:lstStyle/>
          <a:p>
            <a:fld id="{294A09A9-5501-47C1-A89A-A340965A2BE2}" type="slidenum">
              <a:rPr lang="en-US" smtClean="0"/>
              <a:pPr/>
              <a:t>‹#›</a:t>
            </a:fld>
            <a:endParaRPr lang="en-US" dirty="0"/>
          </a:p>
        </p:txBody>
      </p:sp>
    </p:spTree>
  </p:cSld>
  <p:clrMapOvr>
    <a:masterClrMapping/>
  </p:clrMapOvr>
  <p:hf hdr="0"/>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30931" y="290732"/>
            <a:ext cx="1422400" cy="6153912"/>
          </a:xfrm>
        </p:spPr>
        <p:txBody>
          <a:bodyPr vert="vert270" anchor="b"/>
          <a:lstStyle>
            <a:lvl1pPr marL="0" algn="ctr">
              <a:defRPr sz="3300" b="1">
                <a:ln w="6350">
                  <a:solidFill>
                    <a:schemeClr val="tx1"/>
                  </a:solidFill>
                </a:ln>
                <a:solidFill>
                  <a:schemeClr val="tx1"/>
                </a:solidFill>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820008" y="290732"/>
            <a:ext cx="774699"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1820008" y="3427124"/>
            <a:ext cx="774699"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2696307" y="290732"/>
            <a:ext cx="9144000" cy="3017520"/>
          </a:xfrm>
        </p:spPr>
        <p:txBody>
          <a:bodyPr/>
          <a:lstStyle>
            <a:lvl1pPr algn="l">
              <a:defRPr sz="2400"/>
            </a:lvl1pPr>
            <a:lvl2pPr algn="l">
              <a:defRPr sz="2000"/>
            </a:lvl2pPr>
            <a:lvl3pPr algn="l">
              <a:defRPr sz="1800"/>
            </a:lvl3pPr>
            <a:lvl4pPr algn="l">
              <a:defRPr sz="1600"/>
            </a:lvl4pPr>
            <a:lvl5pPr algn="l">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2696307" y="3427124"/>
            <a:ext cx="9144000" cy="3017520"/>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a:xfrm>
            <a:off x="6388608" y="6480969"/>
            <a:ext cx="2840736" cy="301752"/>
          </a:xfrm>
        </p:spPr>
        <p:txBody>
          <a:bodyPr/>
          <a:lstStyle/>
          <a:p>
            <a:fld id="{B562DF68-3089-814D-8A14-C651FE91885E}" type="datetime1">
              <a:rPr lang="en-US" smtClean="0"/>
              <a:pPr/>
              <a:t>7/4/2022</a:t>
            </a:fld>
            <a:endParaRPr lang="en-US" dirty="0"/>
          </a:p>
        </p:txBody>
      </p:sp>
      <p:sp>
        <p:nvSpPr>
          <p:cNvPr id="8" name="Footer Placeholder 7"/>
          <p:cNvSpPr>
            <a:spLocks noGrp="1"/>
          </p:cNvSpPr>
          <p:nvPr>
            <p:ph type="ftr" sz="quarter" idx="11"/>
          </p:nvPr>
        </p:nvSpPr>
        <p:spPr>
          <a:xfrm>
            <a:off x="609600" y="6480969"/>
            <a:ext cx="5681472" cy="301752"/>
          </a:xfrm>
        </p:spPr>
        <p:txBody>
          <a:bodyPr/>
          <a:lstStyle/>
          <a:p>
            <a:r>
              <a:rPr lang="en-US" smtClean="0"/>
              <a:t>PRESENTATION TITLE</a:t>
            </a:r>
            <a:endParaRPr lang="en-US" dirty="0"/>
          </a:p>
        </p:txBody>
      </p:sp>
      <p:sp>
        <p:nvSpPr>
          <p:cNvPr id="9" name="Slide Number Placeholder 8"/>
          <p:cNvSpPr>
            <a:spLocks noGrp="1"/>
          </p:cNvSpPr>
          <p:nvPr>
            <p:ph type="sldNum" sz="quarter" idx="12"/>
          </p:nvPr>
        </p:nvSpPr>
        <p:spPr>
          <a:xfrm>
            <a:off x="10119360" y="6483096"/>
            <a:ext cx="670560" cy="301752"/>
          </a:xfrm>
        </p:spPr>
        <p:txBody>
          <a:bodyPr/>
          <a:lstStyle>
            <a:lvl1pPr algn="ctr">
              <a:defRPr/>
            </a:lvl1pPr>
          </a:lstStyle>
          <a:p>
            <a:fld id="{294A09A9-5501-47C1-A89A-A340965A2BE2}"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hf hdr="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B562DF68-3089-814D-8A14-C651FE91885E}" type="datetime1">
              <a:rPr lang="en-US" smtClean="0"/>
              <a:pPr/>
              <a:t>7/4/2022</a:t>
            </a:fld>
            <a:endParaRPr lang="en-US" dirty="0"/>
          </a:p>
        </p:txBody>
      </p:sp>
      <p:sp>
        <p:nvSpPr>
          <p:cNvPr id="4" name="Footer Placeholder 3"/>
          <p:cNvSpPr>
            <a:spLocks noGrp="1"/>
          </p:cNvSpPr>
          <p:nvPr>
            <p:ph type="ftr" sz="quarter" idx="11"/>
          </p:nvPr>
        </p:nvSpPr>
        <p:spPr/>
        <p:txBody>
          <a:bodyPr/>
          <a:lstStyle/>
          <a:p>
            <a:r>
              <a:rPr lang="en-US" smtClean="0"/>
              <a:t>PRESENTATION TITLE</a:t>
            </a:r>
            <a:endParaRPr lang="en-US" dirty="0"/>
          </a:p>
        </p:txBody>
      </p:sp>
      <p:sp>
        <p:nvSpPr>
          <p:cNvPr id="5" name="Slide Number Placeholder 4"/>
          <p:cNvSpPr>
            <a:spLocks noGrp="1"/>
          </p:cNvSpPr>
          <p:nvPr>
            <p:ph type="sldNum" sz="quarter" idx="12"/>
          </p:nvPr>
        </p:nvSpPr>
        <p:spPr/>
        <p:txBody>
          <a:bodyPr/>
          <a:lstStyle/>
          <a:p>
            <a:fld id="{294A09A9-5501-47C1-A89A-A340965A2BE2}" type="slidenum">
              <a:rPr lang="en-US" smtClean="0"/>
              <a:pPr/>
              <a:t>‹#›</a:t>
            </a:fld>
            <a:endParaRPr lang="en-US" dirty="0"/>
          </a:p>
        </p:txBody>
      </p:sp>
    </p:spTree>
  </p:cSld>
  <p:clrMapOvr>
    <a:masterClrMapping/>
  </p:clrMapOvr>
  <p:hf hdr="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388608" y="6480969"/>
            <a:ext cx="2844800" cy="301752"/>
          </a:xfrm>
        </p:spPr>
        <p:txBody>
          <a:bodyPr/>
          <a:lstStyle/>
          <a:p>
            <a:fld id="{B562DF68-3089-814D-8A14-C651FE91885E}" type="datetime1">
              <a:rPr lang="en-US" smtClean="0"/>
              <a:pPr/>
              <a:t>7/4/2022</a:t>
            </a:fld>
            <a:endParaRPr lang="en-US" dirty="0"/>
          </a:p>
        </p:txBody>
      </p:sp>
      <p:sp>
        <p:nvSpPr>
          <p:cNvPr id="3" name="Footer Placeholder 2"/>
          <p:cNvSpPr>
            <a:spLocks noGrp="1"/>
          </p:cNvSpPr>
          <p:nvPr>
            <p:ph type="ftr" sz="quarter" idx="11"/>
          </p:nvPr>
        </p:nvSpPr>
        <p:spPr>
          <a:xfrm>
            <a:off x="609600" y="6481891"/>
            <a:ext cx="5680075" cy="300831"/>
          </a:xfrm>
        </p:spPr>
        <p:txBody>
          <a:bodyPr/>
          <a:lstStyle/>
          <a:p>
            <a:r>
              <a:rPr lang="en-US" smtClean="0"/>
              <a:t>PRESENTATION TITLE</a:t>
            </a:r>
            <a:endParaRPr lang="en-US" dirty="0"/>
          </a:p>
        </p:txBody>
      </p:sp>
      <p:sp>
        <p:nvSpPr>
          <p:cNvPr id="4" name="Slide Number Placeholder 3"/>
          <p:cNvSpPr>
            <a:spLocks noGrp="1"/>
          </p:cNvSpPr>
          <p:nvPr>
            <p:ph type="sldNum" sz="quarter" idx="12"/>
          </p:nvPr>
        </p:nvSpPr>
        <p:spPr>
          <a:xfrm>
            <a:off x="10119360" y="6480969"/>
            <a:ext cx="670560" cy="301752"/>
          </a:xfrm>
        </p:spPr>
        <p:txBody>
          <a:bodyPr/>
          <a:lstStyle/>
          <a:p>
            <a:fld id="{294A09A9-5501-47C1-A89A-A340965A2BE2}" type="slidenum">
              <a:rPr lang="en-US" smtClean="0"/>
              <a:pPr/>
              <a:t>‹#›</a:t>
            </a:fld>
            <a:endParaRPr lang="en-US" dirty="0"/>
          </a:p>
        </p:txBody>
      </p:sp>
    </p:spTree>
  </p:cSld>
  <p:clrMapOvr>
    <a:masterClrMapping/>
  </p:clrMapOvr>
  <p:hf hdr="0"/>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92608" y="367664"/>
            <a:ext cx="1219200" cy="5943600"/>
          </a:xfrm>
        </p:spPr>
        <p:txBody>
          <a:bodyPr vert="vert270" anchor="b"/>
          <a:lstStyle>
            <a:lvl1pPr marL="0" marR="18288" algn="r">
              <a:spcBef>
                <a:spcPts val="0"/>
              </a:spcBef>
              <a:buNone/>
              <a:defRPr sz="2900" b="0" cap="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1514475" y="367664"/>
            <a:ext cx="3251200" cy="5943600"/>
          </a:xfrm>
        </p:spPr>
        <p:txBody>
          <a:bodyPr anchor="t"/>
          <a:lstStyle>
            <a:lvl1pPr marL="0" indent="0">
              <a:spcBef>
                <a:spcPts val="0"/>
              </a:spcBef>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868333" y="320040"/>
            <a:ext cx="7034784" cy="5989320"/>
          </a:xfrm>
        </p:spPr>
        <p:txBody>
          <a:bodyPr/>
          <a:lstStyle>
            <a:lvl1pPr>
              <a:spcBef>
                <a:spcPts val="0"/>
              </a:spcBef>
              <a:defRPr sz="3000"/>
            </a:lvl1pPr>
            <a:lvl2pPr>
              <a:defRPr sz="26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8371968" y="6556248"/>
            <a:ext cx="2844800" cy="301752"/>
          </a:xfrm>
        </p:spPr>
        <p:txBody>
          <a:bodyPr/>
          <a:lstStyle>
            <a:lvl1pPr>
              <a:defRPr sz="900"/>
            </a:lvl1pPr>
          </a:lstStyle>
          <a:p>
            <a:fld id="{B562DF68-3089-814D-8A14-C651FE91885E}" type="datetime1">
              <a:rPr lang="en-US" smtClean="0"/>
              <a:pPr/>
              <a:t>7/4/2022</a:t>
            </a:fld>
            <a:endParaRPr lang="en-US" dirty="0"/>
          </a:p>
        </p:txBody>
      </p:sp>
      <p:sp>
        <p:nvSpPr>
          <p:cNvPr id="6" name="Footer Placeholder 5"/>
          <p:cNvSpPr>
            <a:spLocks noGrp="1"/>
          </p:cNvSpPr>
          <p:nvPr>
            <p:ph type="ftr" sz="quarter" idx="11"/>
          </p:nvPr>
        </p:nvSpPr>
        <p:spPr>
          <a:xfrm>
            <a:off x="1514475" y="6556248"/>
            <a:ext cx="6857493" cy="301752"/>
          </a:xfrm>
        </p:spPr>
        <p:txBody>
          <a:bodyPr/>
          <a:lstStyle>
            <a:lvl1pPr>
              <a:defRPr sz="900"/>
            </a:lvl1pPr>
          </a:lstStyle>
          <a:p>
            <a:r>
              <a:rPr lang="en-US" smtClean="0"/>
              <a:t>PRESENTATION TITLE</a:t>
            </a:r>
            <a:endParaRPr lang="en-US" dirty="0"/>
          </a:p>
        </p:txBody>
      </p:sp>
      <p:sp>
        <p:nvSpPr>
          <p:cNvPr id="7" name="Slide Number Placeholder 6"/>
          <p:cNvSpPr>
            <a:spLocks noGrp="1"/>
          </p:cNvSpPr>
          <p:nvPr>
            <p:ph type="sldNum" sz="quarter" idx="12"/>
          </p:nvPr>
        </p:nvSpPr>
        <p:spPr>
          <a:xfrm>
            <a:off x="11214101" y="6556248"/>
            <a:ext cx="670560" cy="301752"/>
          </a:xfrm>
        </p:spPr>
        <p:txBody>
          <a:bodyPr/>
          <a:lstStyle>
            <a:lvl1pPr>
              <a:defRPr sz="900"/>
            </a:lvl1pPr>
          </a:lstStyle>
          <a:p>
            <a:fld id="{294A09A9-5501-47C1-A89A-A340965A2BE2}"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hf hdr="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92608" y="150896"/>
            <a:ext cx="1219200" cy="6400800"/>
          </a:xfrm>
        </p:spPr>
        <p:txBody>
          <a:bodyPr vert="vert270" anchor="b"/>
          <a:lstStyle>
            <a:lvl1pPr marL="0" algn="l">
              <a:buNone/>
              <a:defRPr sz="3000" b="0" cap="all" baseline="0"/>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517649" y="373966"/>
            <a:ext cx="9777984" cy="5486400"/>
          </a:xfrm>
          <a:solidFill>
            <a:schemeClr val="bg2">
              <a:shade val="50000"/>
            </a:schemeClr>
          </a:solidFill>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1524000" y="5867400"/>
            <a:ext cx="9777984" cy="685800"/>
          </a:xfrm>
          <a:solidFill>
            <a:schemeClr val="accent1">
              <a:alpha val="15000"/>
            </a:schemeClr>
          </a:solidFill>
          <a:ln>
            <a:solidFill>
              <a:schemeClr val="accent1"/>
            </a:solidFill>
            <a:miter lim="800000"/>
          </a:ln>
        </p:spPr>
        <p:txBody>
          <a:bodyPr/>
          <a:lstStyle>
            <a:lvl1pPr marL="0" indent="0">
              <a:spcBef>
                <a:spcPts val="0"/>
              </a:spcBef>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8144256" y="6556248"/>
            <a:ext cx="2804160" cy="301752"/>
          </a:xfrm>
        </p:spPr>
        <p:txBody>
          <a:bodyPr/>
          <a:lstStyle>
            <a:lvl1pPr>
              <a:defRPr sz="900"/>
            </a:lvl1pPr>
          </a:lstStyle>
          <a:p>
            <a:fld id="{B562DF68-3089-814D-8A14-C651FE91885E}" type="datetime1">
              <a:rPr lang="en-US" smtClean="0"/>
              <a:pPr/>
              <a:t>7/4/2022</a:t>
            </a:fld>
            <a:endParaRPr lang="en-US" dirty="0"/>
          </a:p>
        </p:txBody>
      </p:sp>
      <p:sp>
        <p:nvSpPr>
          <p:cNvPr id="6" name="Footer Placeholder 5"/>
          <p:cNvSpPr>
            <a:spLocks noGrp="1"/>
          </p:cNvSpPr>
          <p:nvPr>
            <p:ph type="ftr" sz="quarter" idx="11"/>
          </p:nvPr>
        </p:nvSpPr>
        <p:spPr>
          <a:xfrm>
            <a:off x="1560576" y="6557169"/>
            <a:ext cx="6597429" cy="301752"/>
          </a:xfrm>
        </p:spPr>
        <p:txBody>
          <a:bodyPr/>
          <a:lstStyle>
            <a:lvl1pPr>
              <a:defRPr sz="900"/>
            </a:lvl1pPr>
          </a:lstStyle>
          <a:p>
            <a:r>
              <a:rPr lang="en-US" smtClean="0"/>
              <a:t>PRESENTATION TITLE</a:t>
            </a:r>
            <a:endParaRPr lang="en-US" dirty="0"/>
          </a:p>
        </p:txBody>
      </p:sp>
      <p:sp>
        <p:nvSpPr>
          <p:cNvPr id="7" name="Slide Number Placeholder 6"/>
          <p:cNvSpPr>
            <a:spLocks noGrp="1"/>
          </p:cNvSpPr>
          <p:nvPr>
            <p:ph type="sldNum" sz="quarter" idx="12"/>
          </p:nvPr>
        </p:nvSpPr>
        <p:spPr>
          <a:xfrm>
            <a:off x="10956256" y="6556248"/>
            <a:ext cx="487680" cy="301752"/>
          </a:xfrm>
        </p:spPr>
        <p:txBody>
          <a:bodyPr/>
          <a:lstStyle>
            <a:lvl1pPr algn="ctr">
              <a:defRPr sz="900"/>
            </a:lvl1pPr>
          </a:lstStyle>
          <a:p>
            <a:fld id="{294A09A9-5501-47C1-A89A-A340965A2BE2}"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hf hdr="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11" name="Right Triangle 10"/>
          <p:cNvSpPr/>
          <p:nvPr/>
        </p:nvSpPr>
        <p:spPr>
          <a:xfrm>
            <a:off x="9379" y="14069"/>
            <a:ext cx="12173243"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cxnSp>
        <p:nvCxnSpPr>
          <p:cNvPr id="8" name="Straight Connector 7"/>
          <p:cNvCxnSpPr/>
          <p:nvPr/>
        </p:nvCxnSpPr>
        <p:spPr>
          <a:xfrm>
            <a:off x="0" y="7035"/>
            <a:ext cx="12182621"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rot="10800000" flipV="1">
            <a:off x="8625059" y="4948410"/>
            <a:ext cx="3563815"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2" name="Title Placeholder 21"/>
          <p:cNvSpPr>
            <a:spLocks noGrp="1"/>
          </p:cNvSpPr>
          <p:nvPr>
            <p:ph type="title"/>
          </p:nvPr>
        </p:nvSpPr>
        <p:spPr>
          <a:xfrm>
            <a:off x="609600" y="267494"/>
            <a:ext cx="10972800" cy="1399032"/>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09600" y="1882808"/>
            <a:ext cx="10972800" cy="4572000"/>
          </a:xfrm>
          <a:prstGeom prst="rect">
            <a:avLst/>
          </a:prstGeom>
        </p:spPr>
        <p:txBody>
          <a:bodyPr vert="horz" anchor="t">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388608" y="6480969"/>
            <a:ext cx="2844800" cy="301752"/>
          </a:xfrm>
          <a:prstGeom prst="rect">
            <a:avLst/>
          </a:prstGeom>
        </p:spPr>
        <p:txBody>
          <a:bodyPr vert="horz" anchor="b"/>
          <a:lstStyle>
            <a:lvl1pPr algn="l" eaLnBrk="1" latinLnBrk="0" hangingPunct="1">
              <a:defRPr kumimoji="0" sz="1000" b="0">
                <a:solidFill>
                  <a:schemeClr val="tx1"/>
                </a:solidFill>
              </a:defRPr>
            </a:lvl1pPr>
          </a:lstStyle>
          <a:p>
            <a:fld id="{B562DF68-3089-814D-8A14-C651FE91885E}" type="datetime1">
              <a:rPr lang="en-US" smtClean="0"/>
              <a:pPr/>
              <a:t>7/4/2022</a:t>
            </a:fld>
            <a:endParaRPr lang="en-US" dirty="0"/>
          </a:p>
        </p:txBody>
      </p:sp>
      <p:sp>
        <p:nvSpPr>
          <p:cNvPr id="3" name="Footer Placeholder 2"/>
          <p:cNvSpPr>
            <a:spLocks noGrp="1"/>
          </p:cNvSpPr>
          <p:nvPr>
            <p:ph type="ftr" sz="quarter" idx="3"/>
          </p:nvPr>
        </p:nvSpPr>
        <p:spPr>
          <a:xfrm>
            <a:off x="609600" y="6481891"/>
            <a:ext cx="5680075" cy="300831"/>
          </a:xfrm>
          <a:prstGeom prst="rect">
            <a:avLst/>
          </a:prstGeom>
        </p:spPr>
        <p:txBody>
          <a:bodyPr vert="horz" anchor="b"/>
          <a:lstStyle>
            <a:lvl1pPr algn="r" eaLnBrk="1" latinLnBrk="0" hangingPunct="1">
              <a:defRPr kumimoji="0" sz="1000">
                <a:solidFill>
                  <a:schemeClr val="tx1"/>
                </a:solidFill>
              </a:defRPr>
            </a:lvl1pPr>
          </a:lstStyle>
          <a:p>
            <a:r>
              <a:rPr lang="en-US" smtClean="0"/>
              <a:t>PRESENTATION TITLE</a:t>
            </a:r>
            <a:endParaRPr lang="en-US" dirty="0"/>
          </a:p>
        </p:txBody>
      </p:sp>
      <p:sp>
        <p:nvSpPr>
          <p:cNvPr id="23" name="Slide Number Placeholder 22"/>
          <p:cNvSpPr>
            <a:spLocks noGrp="1"/>
          </p:cNvSpPr>
          <p:nvPr>
            <p:ph type="sldNum" sz="quarter" idx="4"/>
          </p:nvPr>
        </p:nvSpPr>
        <p:spPr>
          <a:xfrm>
            <a:off x="10119360" y="6480969"/>
            <a:ext cx="670560" cy="301752"/>
          </a:xfrm>
          <a:prstGeom prst="rect">
            <a:avLst/>
          </a:prstGeom>
        </p:spPr>
        <p:txBody>
          <a:bodyPr vert="horz" anchor="b"/>
          <a:lstStyle>
            <a:lvl1pPr algn="ctr" eaLnBrk="1" latinLnBrk="0" hangingPunct="1">
              <a:defRPr kumimoji="0" sz="1200">
                <a:solidFill>
                  <a:schemeClr val="tx1"/>
                </a:solidFill>
              </a:defRPr>
            </a:lvl1pPr>
          </a:lstStyle>
          <a:p>
            <a:fld id="{294A09A9-5501-47C1-A89A-A340965A2BE2}" type="slidenum">
              <a:rPr lang="en-US" smtClean="0"/>
              <a:pPr/>
              <a:t>‹#›</a:t>
            </a:fld>
            <a:endParaRPr lang="en-US" dirty="0"/>
          </a:p>
        </p:txBody>
      </p:sp>
    </p:spTree>
  </p:cSld>
  <p:clrMap bg1="dk1" tx1="lt1" bg2="dk2" tx2="lt2" accent1="accent1" accent2="accent2" accent3="accent3" accent4="accent4" accent5="accent5" accent6="accent6" hlink="hlink" folHlink="folHlink"/>
  <p:sldLayoutIdLst>
    <p:sldLayoutId id="2147483892" r:id="rId1"/>
    <p:sldLayoutId id="2147483893" r:id="rId2"/>
    <p:sldLayoutId id="2147483894" r:id="rId3"/>
    <p:sldLayoutId id="2147483895" r:id="rId4"/>
    <p:sldLayoutId id="2147483896" r:id="rId5"/>
    <p:sldLayoutId id="2147483897" r:id="rId6"/>
    <p:sldLayoutId id="2147483898" r:id="rId7"/>
    <p:sldLayoutId id="2147483899" r:id="rId8"/>
    <p:sldLayoutId id="2147483900" r:id="rId9"/>
    <p:sldLayoutId id="2147483901" r:id="rId10"/>
    <p:sldLayoutId id="2147483902" r:id="rId11"/>
    <p:sldLayoutId id="2147483903" r:id="rId12"/>
    <p:sldLayoutId id="2147483904" r:id="rId13"/>
    <p:sldLayoutId id="2147483905" r:id="rId14"/>
    <p:sldLayoutId id="2147483906" r:id="rId15"/>
    <p:sldLayoutId id="2147483651" r:id="rId16"/>
    <p:sldLayoutId id="2147483662" r:id="rId17"/>
  </p:sldLayoutIdLst>
  <p:hf hdr="0"/>
  <p:txStyles>
    <p:titleStyle>
      <a:lvl1pPr marL="484632" algn="l" rtl="0" eaLnBrk="1" latinLnBrk="0" hangingPunct="1">
        <a:spcBef>
          <a:spcPct val="0"/>
        </a:spcBef>
        <a:buNone/>
        <a:defRPr kumimoji="0" sz="4200" kern="1200">
          <a:ln w="6350">
            <a:solidFill>
              <a:schemeClr val="accent1">
                <a:shade val="43000"/>
              </a:schemeClr>
            </a:solidFill>
          </a:ln>
          <a:solidFill>
            <a:schemeClr val="accent1">
              <a:tint val="83000"/>
              <a:satMod val="150000"/>
            </a:schemeClr>
          </a:solidFill>
          <a:effectLst>
            <a:outerShdw blurRad="26000" dist="26000" dir="14500000" algn="tl" rotWithShape="0">
              <a:srgbClr val="000000">
                <a:alpha val="40000"/>
              </a:srgbClr>
            </a:outerShdw>
          </a:effectLst>
          <a:latin typeface="+mj-lt"/>
          <a:ea typeface="+mj-ea"/>
          <a:cs typeface="+mj-cs"/>
        </a:defRPr>
      </a:lvl1pPr>
    </p:titleStyle>
    <p:bodyStyle>
      <a:lvl1pPr marL="448056"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822960" indent="-285750" algn="l" rtl="0" eaLnBrk="1" latinLnBrk="0" hangingPunct="1">
        <a:spcBef>
          <a:spcPct val="20000"/>
        </a:spcBef>
        <a:buClr>
          <a:schemeClr val="accent1"/>
        </a:buClr>
        <a:buSzPct val="95000"/>
        <a:buFont typeface="Verdana"/>
        <a:buChar char="›"/>
        <a:defRPr kumimoji="0" sz="2600" kern="1200">
          <a:solidFill>
            <a:schemeClr val="tx1"/>
          </a:solidFill>
          <a:latin typeface="+mn-lt"/>
          <a:ea typeface="+mn-ea"/>
          <a:cs typeface="+mn-cs"/>
        </a:defRPr>
      </a:lvl2pPr>
      <a:lvl3pPr marL="1106424" indent="-228600" algn="l" rtl="0" eaLnBrk="1" latinLnBrk="0" hangingPunct="1">
        <a:spcBef>
          <a:spcPct val="20000"/>
        </a:spcBef>
        <a:buClr>
          <a:schemeClr val="accent1"/>
        </a:buClr>
        <a:buFont typeface="Wingdings 2"/>
        <a:buChar char=""/>
        <a:defRPr kumimoji="0" sz="2400" kern="1200">
          <a:solidFill>
            <a:schemeClr val="tx1"/>
          </a:solidFill>
          <a:latin typeface="+mn-lt"/>
          <a:ea typeface="+mn-ea"/>
          <a:cs typeface="+mn-cs"/>
        </a:defRPr>
      </a:lvl3pPr>
      <a:lvl4pPr marL="1371600" indent="-210312" algn="l" rtl="0" eaLnBrk="1" latinLnBrk="0" hangingPunct="1">
        <a:spcBef>
          <a:spcPct val="20000"/>
        </a:spcBef>
        <a:buClr>
          <a:schemeClr val="accent1"/>
        </a:buClr>
        <a:buFont typeface="Wingdings 2"/>
        <a:buChar char=""/>
        <a:defRPr kumimoji="0" sz="2000" kern="1200">
          <a:solidFill>
            <a:schemeClr val="tx1"/>
          </a:solidFill>
          <a:latin typeface="+mn-lt"/>
          <a:ea typeface="+mn-ea"/>
          <a:cs typeface="+mn-cs"/>
        </a:defRPr>
      </a:lvl4pPr>
      <a:lvl5pPr marL="1600200" indent="-210312" algn="l" rtl="0" eaLnBrk="1" latinLnBrk="0" hangingPunct="1">
        <a:spcBef>
          <a:spcPct val="20000"/>
        </a:spcBef>
        <a:buClr>
          <a:schemeClr val="accent1">
            <a:tint val="75000"/>
          </a:schemeClr>
        </a:buClr>
        <a:buFont typeface="Wingdings 2"/>
        <a:buChar char=""/>
        <a:defRPr kumimoji="0" sz="1900" kern="1200">
          <a:solidFill>
            <a:schemeClr val="tx1"/>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kumimoji="0"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3.xml"/><Relationship Id="rId6" Type="http://schemas.openxmlformats.org/officeDocument/2006/relationships/image" Target="../media/image8.svg"/><Relationship Id="rId5" Type="http://schemas.openxmlformats.org/officeDocument/2006/relationships/image" Target="../media/image5.png"/><Relationship Id="rId4" Type="http://schemas.openxmlformats.org/officeDocument/2006/relationships/image" Target="../media/image6.svg"/></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1DF3D98-3C30-4CFC-8643-C81E829C8C25}"/>
              </a:ext>
            </a:extLst>
          </p:cNvPr>
          <p:cNvSpPr>
            <a:spLocks noGrp="1"/>
          </p:cNvSpPr>
          <p:nvPr>
            <p:ph type="ctrTitle"/>
          </p:nvPr>
        </p:nvSpPr>
        <p:spPr>
          <a:xfrm>
            <a:off x="1136591" y="1040449"/>
            <a:ext cx="6810998" cy="2702609"/>
          </a:xfrm>
        </p:spPr>
        <p:txBody>
          <a:bodyPr>
            <a:normAutofit fontScale="90000"/>
          </a:bodyPr>
          <a:lstStyle/>
          <a:p>
            <a:r>
              <a:rPr lang="en-US" sz="5400" dirty="0"/>
              <a:t>Final Project ML Regression Treatment Charges Prediction</a:t>
            </a:r>
          </a:p>
        </p:txBody>
      </p:sp>
    </p:spTree>
    <p:extLst>
      <p:ext uri="{BB962C8B-B14F-4D97-AF65-F5344CB8AC3E}">
        <p14:creationId xmlns:p14="http://schemas.microsoft.com/office/powerpoint/2010/main" val="2259308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9256B7E-1633-44AB-8584-82DF5B726834}"/>
              </a:ext>
            </a:extLst>
          </p:cNvPr>
          <p:cNvSpPr>
            <a:spLocks noGrp="1"/>
          </p:cNvSpPr>
          <p:nvPr>
            <p:ph type="title"/>
          </p:nvPr>
        </p:nvSpPr>
        <p:spPr>
          <a:xfrm>
            <a:off x="868103" y="567338"/>
            <a:ext cx="9779183" cy="753679"/>
          </a:xfrm>
        </p:spPr>
        <p:txBody>
          <a:bodyPr/>
          <a:lstStyle/>
          <a:p>
            <a:r>
              <a:rPr lang="en-US" dirty="0"/>
              <a:t>Data Analysis &amp; Cleaning 01</a:t>
            </a:r>
          </a:p>
        </p:txBody>
      </p:sp>
      <p:sp>
        <p:nvSpPr>
          <p:cNvPr id="3" name="Text Placeholder 2">
            <a:extLst>
              <a:ext uri="{FF2B5EF4-FFF2-40B4-BE49-F238E27FC236}">
                <a16:creationId xmlns="" xmlns:a16="http://schemas.microsoft.com/office/drawing/2014/main" id="{EFB90AB4-D228-4548-B072-726498212362}"/>
              </a:ext>
            </a:extLst>
          </p:cNvPr>
          <p:cNvSpPr>
            <a:spLocks noGrp="1"/>
          </p:cNvSpPr>
          <p:nvPr>
            <p:ph idx="1"/>
          </p:nvPr>
        </p:nvSpPr>
        <p:spPr>
          <a:xfrm>
            <a:off x="871370" y="1642154"/>
            <a:ext cx="7853123" cy="477204"/>
          </a:xfrm>
        </p:spPr>
        <p:txBody>
          <a:bodyPr/>
          <a:lstStyle/>
          <a:p>
            <a:r>
              <a:rPr lang="en-US" sz="1800" dirty="0"/>
              <a:t>- Converting categorical features into numerical features</a:t>
            </a:r>
          </a:p>
        </p:txBody>
      </p:sp>
      <p:pic>
        <p:nvPicPr>
          <p:cNvPr id="17" name="Picture 16">
            <a:extLst>
              <a:ext uri="{FF2B5EF4-FFF2-40B4-BE49-F238E27FC236}">
                <a16:creationId xmlns="" xmlns:a16="http://schemas.microsoft.com/office/drawing/2014/main" id="{8FF512CA-0DBD-40BC-B9C1-6F6479F4CC2C}"/>
              </a:ext>
            </a:extLst>
          </p:cNvPr>
          <p:cNvPicPr>
            <a:picLocks noChangeAspect="1"/>
          </p:cNvPicPr>
          <p:nvPr/>
        </p:nvPicPr>
        <p:blipFill>
          <a:blip r:embed="rId2"/>
          <a:stretch>
            <a:fillRect/>
          </a:stretch>
        </p:blipFill>
        <p:spPr>
          <a:xfrm>
            <a:off x="876936" y="2322067"/>
            <a:ext cx="3971925" cy="3076575"/>
          </a:xfrm>
          <a:prstGeom prst="rect">
            <a:avLst/>
          </a:prstGeom>
        </p:spPr>
      </p:pic>
      <p:pic>
        <p:nvPicPr>
          <p:cNvPr id="22" name="Picture 21">
            <a:extLst>
              <a:ext uri="{FF2B5EF4-FFF2-40B4-BE49-F238E27FC236}">
                <a16:creationId xmlns="" xmlns:a16="http://schemas.microsoft.com/office/drawing/2014/main" id="{0F839B31-F4F7-4AB3-9B5D-5BD4373AC2EA}"/>
              </a:ext>
            </a:extLst>
          </p:cNvPr>
          <p:cNvPicPr>
            <a:picLocks noChangeAspect="1"/>
          </p:cNvPicPr>
          <p:nvPr/>
        </p:nvPicPr>
        <p:blipFill>
          <a:blip r:embed="rId3"/>
          <a:stretch>
            <a:fillRect/>
          </a:stretch>
        </p:blipFill>
        <p:spPr>
          <a:xfrm>
            <a:off x="6190135" y="2374454"/>
            <a:ext cx="3571875" cy="2971800"/>
          </a:xfrm>
          <a:prstGeom prst="rect">
            <a:avLst/>
          </a:prstGeom>
        </p:spPr>
      </p:pic>
      <p:sp>
        <p:nvSpPr>
          <p:cNvPr id="23" name="Arrow: Right 22">
            <a:extLst>
              <a:ext uri="{FF2B5EF4-FFF2-40B4-BE49-F238E27FC236}">
                <a16:creationId xmlns="" xmlns:a16="http://schemas.microsoft.com/office/drawing/2014/main" id="{2B7494B8-66B4-4F8B-94D0-5247E995D3AB}"/>
              </a:ext>
            </a:extLst>
          </p:cNvPr>
          <p:cNvSpPr/>
          <p:nvPr/>
        </p:nvSpPr>
        <p:spPr>
          <a:xfrm>
            <a:off x="5176581" y="3801706"/>
            <a:ext cx="581114" cy="3651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714105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 xmlns:a16="http://schemas.microsoft.com/office/drawing/2014/main" id="{5FE87A59-350C-42BE-9521-DCC0E8950861}"/>
              </a:ext>
            </a:extLst>
          </p:cNvPr>
          <p:cNvSpPr>
            <a:spLocks noGrp="1"/>
          </p:cNvSpPr>
          <p:nvPr>
            <p:ph type="title"/>
          </p:nvPr>
        </p:nvSpPr>
        <p:spPr>
          <a:xfrm>
            <a:off x="756136" y="464858"/>
            <a:ext cx="9779183" cy="721022"/>
          </a:xfrm>
        </p:spPr>
        <p:txBody>
          <a:bodyPr/>
          <a:lstStyle/>
          <a:p>
            <a:r>
              <a:rPr lang="en-US" dirty="0"/>
              <a:t>Data Analysis &amp; Cleaning 02</a:t>
            </a:r>
          </a:p>
        </p:txBody>
      </p:sp>
      <p:sp>
        <p:nvSpPr>
          <p:cNvPr id="5" name="TextBox 4">
            <a:extLst>
              <a:ext uri="{FF2B5EF4-FFF2-40B4-BE49-F238E27FC236}">
                <a16:creationId xmlns="" xmlns:a16="http://schemas.microsoft.com/office/drawing/2014/main" id="{D22DD72D-A29C-4508-BAEF-C3AB2BB61EF2}"/>
              </a:ext>
            </a:extLst>
          </p:cNvPr>
          <p:cNvSpPr txBox="1"/>
          <p:nvPr/>
        </p:nvSpPr>
        <p:spPr>
          <a:xfrm>
            <a:off x="873631" y="1380643"/>
            <a:ext cx="7761411" cy="341632"/>
          </a:xfrm>
          <a:prstGeom prst="rect">
            <a:avLst/>
          </a:prstGeom>
          <a:noFill/>
        </p:spPr>
        <p:txBody>
          <a:bodyPr wrap="square">
            <a:spAutoFit/>
          </a:bodyPr>
          <a:lstStyle/>
          <a:p>
            <a:pPr>
              <a:lnSpc>
                <a:spcPct val="90000"/>
              </a:lnSpc>
              <a:spcBef>
                <a:spcPts val="1000"/>
              </a:spcBef>
            </a:pPr>
            <a:r>
              <a:rPr lang="en-US" b="1" dirty="0">
                <a:latin typeface="+mj-lt"/>
              </a:rPr>
              <a:t>- Studying the correlations between features using </a:t>
            </a:r>
            <a:r>
              <a:rPr lang="en-US" b="1" dirty="0" smtClean="0">
                <a:latin typeface="+mj-lt"/>
              </a:rPr>
              <a:t>Heat Map</a:t>
            </a:r>
            <a:r>
              <a:rPr lang="en-US" b="1" dirty="0">
                <a:latin typeface="+mj-lt"/>
              </a:rPr>
              <a:t>!</a:t>
            </a:r>
          </a:p>
        </p:txBody>
      </p:sp>
      <p:pic>
        <p:nvPicPr>
          <p:cNvPr id="6" name="Picture 5">
            <a:extLst>
              <a:ext uri="{FF2B5EF4-FFF2-40B4-BE49-F238E27FC236}">
                <a16:creationId xmlns="" xmlns:a16="http://schemas.microsoft.com/office/drawing/2014/main" id="{EA211740-9E4C-438E-B9A0-B62D512D0A02}"/>
              </a:ext>
            </a:extLst>
          </p:cNvPr>
          <p:cNvPicPr>
            <a:picLocks noChangeAspect="1"/>
          </p:cNvPicPr>
          <p:nvPr/>
        </p:nvPicPr>
        <p:blipFill>
          <a:blip r:embed="rId2"/>
          <a:stretch>
            <a:fillRect/>
          </a:stretch>
        </p:blipFill>
        <p:spPr>
          <a:xfrm>
            <a:off x="1050913" y="1882752"/>
            <a:ext cx="4193947" cy="3113927"/>
          </a:xfrm>
          <a:prstGeom prst="rect">
            <a:avLst/>
          </a:prstGeom>
        </p:spPr>
      </p:pic>
      <p:pic>
        <p:nvPicPr>
          <p:cNvPr id="9" name="Picture 8">
            <a:extLst>
              <a:ext uri="{FF2B5EF4-FFF2-40B4-BE49-F238E27FC236}">
                <a16:creationId xmlns="" xmlns:a16="http://schemas.microsoft.com/office/drawing/2014/main" id="{98987642-2C7D-44F5-BBD6-8CFCF03C5DCD}"/>
              </a:ext>
            </a:extLst>
          </p:cNvPr>
          <p:cNvPicPr>
            <a:picLocks noChangeAspect="1"/>
          </p:cNvPicPr>
          <p:nvPr/>
        </p:nvPicPr>
        <p:blipFill rotWithShape="1">
          <a:blip r:embed="rId3"/>
          <a:srcRect r="22874"/>
          <a:stretch/>
        </p:blipFill>
        <p:spPr>
          <a:xfrm>
            <a:off x="6096000" y="2097060"/>
            <a:ext cx="3963926" cy="2518709"/>
          </a:xfrm>
          <a:prstGeom prst="rect">
            <a:avLst/>
          </a:prstGeom>
        </p:spPr>
      </p:pic>
      <p:sp>
        <p:nvSpPr>
          <p:cNvPr id="2" name="TextBox 1">
            <a:extLst>
              <a:ext uri="{FF2B5EF4-FFF2-40B4-BE49-F238E27FC236}">
                <a16:creationId xmlns="" xmlns:a16="http://schemas.microsoft.com/office/drawing/2014/main" id="{6F8317FE-39F9-4031-B60C-F64B9D07859F}"/>
              </a:ext>
            </a:extLst>
          </p:cNvPr>
          <p:cNvSpPr txBox="1"/>
          <p:nvPr/>
        </p:nvSpPr>
        <p:spPr>
          <a:xfrm>
            <a:off x="3812875" y="5080384"/>
            <a:ext cx="7073661" cy="1200329"/>
          </a:xfrm>
          <a:prstGeom prst="rect">
            <a:avLst/>
          </a:prstGeom>
          <a:noFill/>
        </p:spPr>
        <p:txBody>
          <a:bodyPr wrap="square" rtlCol="0">
            <a:spAutoFit/>
          </a:bodyPr>
          <a:lstStyle/>
          <a:p>
            <a:r>
              <a:rPr lang="en-US" dirty="0"/>
              <a:t>We can notice that the strongest correlation is </a:t>
            </a:r>
            <a:r>
              <a:rPr lang="en-US" dirty="0" smtClean="0"/>
              <a:t>between</a:t>
            </a:r>
          </a:p>
          <a:p>
            <a:r>
              <a:rPr lang="en-US" dirty="0" smtClean="0"/>
              <a:t> </a:t>
            </a:r>
            <a:r>
              <a:rPr lang="en-US" dirty="0">
                <a:solidFill>
                  <a:srgbClr val="0068FF"/>
                </a:solidFill>
              </a:rPr>
              <a:t>“</a:t>
            </a:r>
            <a:r>
              <a:rPr lang="en-US" dirty="0" smtClean="0">
                <a:solidFill>
                  <a:srgbClr val="0068FF"/>
                </a:solidFill>
              </a:rPr>
              <a:t>smoker” </a:t>
            </a:r>
            <a:r>
              <a:rPr lang="en-US" dirty="0" smtClean="0"/>
              <a:t>feature</a:t>
            </a:r>
            <a:r>
              <a:rPr lang="en-US" dirty="0"/>
              <a:t> </a:t>
            </a:r>
            <a:r>
              <a:rPr lang="en-US" dirty="0" smtClean="0"/>
              <a:t>and </a:t>
            </a:r>
            <a:r>
              <a:rPr lang="en-US" dirty="0"/>
              <a:t>our target </a:t>
            </a:r>
            <a:r>
              <a:rPr lang="en-US" dirty="0">
                <a:solidFill>
                  <a:srgbClr val="0068FF"/>
                </a:solidFill>
              </a:rPr>
              <a:t>“charges”. </a:t>
            </a:r>
            <a:r>
              <a:rPr lang="en-US" dirty="0"/>
              <a:t>Where </a:t>
            </a:r>
            <a:r>
              <a:rPr lang="en-US" dirty="0" smtClean="0"/>
              <a:t>the</a:t>
            </a:r>
          </a:p>
          <a:p>
            <a:r>
              <a:rPr lang="en-US" dirty="0" smtClean="0"/>
              <a:t>feature </a:t>
            </a:r>
            <a:r>
              <a:rPr lang="en-US" dirty="0"/>
              <a:t>does not affect our target </a:t>
            </a:r>
            <a:r>
              <a:rPr lang="en-US" dirty="0" smtClean="0"/>
              <a:t>at </a:t>
            </a:r>
            <a:r>
              <a:rPr lang="en-US" dirty="0"/>
              <a:t>all is </a:t>
            </a:r>
            <a:r>
              <a:rPr lang="en-US" dirty="0">
                <a:solidFill>
                  <a:srgbClr val="0068FF"/>
                </a:solidFill>
              </a:rPr>
              <a:t>“region” </a:t>
            </a:r>
            <a:r>
              <a:rPr lang="en-US" dirty="0"/>
              <a:t>which </a:t>
            </a:r>
            <a:endParaRPr lang="en-US" dirty="0" smtClean="0"/>
          </a:p>
          <a:p>
            <a:r>
              <a:rPr lang="en-US" dirty="0" smtClean="0"/>
              <a:t>will  be </a:t>
            </a:r>
            <a:r>
              <a:rPr lang="en-US" dirty="0"/>
              <a:t>dropped from our </a:t>
            </a:r>
            <a:r>
              <a:rPr lang="en-US" dirty="0" smtClean="0"/>
              <a:t>dataset.</a:t>
            </a:r>
            <a:endParaRPr lang="en-US" dirty="0"/>
          </a:p>
        </p:txBody>
      </p:sp>
    </p:spTree>
    <p:extLst>
      <p:ext uri="{BB962C8B-B14F-4D97-AF65-F5344CB8AC3E}">
        <p14:creationId xmlns:p14="http://schemas.microsoft.com/office/powerpoint/2010/main" val="27215085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 xmlns:a16="http://schemas.microsoft.com/office/drawing/2014/main" id="{5FE87A59-350C-42BE-9521-DCC0E8950861}"/>
              </a:ext>
            </a:extLst>
          </p:cNvPr>
          <p:cNvSpPr>
            <a:spLocks noGrp="1"/>
          </p:cNvSpPr>
          <p:nvPr>
            <p:ph type="title"/>
          </p:nvPr>
        </p:nvSpPr>
        <p:spPr>
          <a:xfrm>
            <a:off x="756136" y="464858"/>
            <a:ext cx="9779183" cy="721022"/>
          </a:xfrm>
        </p:spPr>
        <p:txBody>
          <a:bodyPr/>
          <a:lstStyle/>
          <a:p>
            <a:r>
              <a:rPr lang="en-US" dirty="0"/>
              <a:t>Determining Normality 01</a:t>
            </a:r>
          </a:p>
        </p:txBody>
      </p:sp>
      <p:sp>
        <p:nvSpPr>
          <p:cNvPr id="11" name="TextBox 10">
            <a:extLst>
              <a:ext uri="{FF2B5EF4-FFF2-40B4-BE49-F238E27FC236}">
                <a16:creationId xmlns="" xmlns:a16="http://schemas.microsoft.com/office/drawing/2014/main" id="{390B4775-758B-45A0-AF7C-12A4F59CEB58}"/>
              </a:ext>
            </a:extLst>
          </p:cNvPr>
          <p:cNvSpPr txBox="1"/>
          <p:nvPr/>
        </p:nvSpPr>
        <p:spPr>
          <a:xfrm>
            <a:off x="849442" y="1699063"/>
            <a:ext cx="8167676" cy="2585323"/>
          </a:xfrm>
          <a:prstGeom prst="rect">
            <a:avLst/>
          </a:prstGeom>
          <a:noFill/>
        </p:spPr>
        <p:txBody>
          <a:bodyPr wrap="square">
            <a:spAutoFit/>
          </a:bodyPr>
          <a:lstStyle/>
          <a:p>
            <a:pPr algn="just"/>
            <a:r>
              <a:rPr lang="en-US" dirty="0"/>
              <a:t>Making our target variable normally distributed often will lead to better results</a:t>
            </a:r>
          </a:p>
          <a:p>
            <a:pPr algn="just"/>
            <a:r>
              <a:rPr lang="en-US" dirty="0"/>
              <a:t>If our target is not normally distributed, we can apply a transformation to it and then fit our regression to predict the transformed values.</a:t>
            </a:r>
          </a:p>
          <a:p>
            <a:pPr algn="just"/>
            <a:endParaRPr lang="en-US" dirty="0"/>
          </a:p>
          <a:p>
            <a:pPr algn="just"/>
            <a:r>
              <a:rPr lang="en-US" dirty="0"/>
              <a:t>How can we tell if our target is normally distributed? There are two ways:</a:t>
            </a:r>
          </a:p>
          <a:p>
            <a:pPr algn="just"/>
            <a:endParaRPr lang="en-US" dirty="0"/>
          </a:p>
          <a:p>
            <a:pPr algn="just"/>
            <a:r>
              <a:rPr lang="en-US" dirty="0"/>
              <a:t>1- checking the visual distribution of the data.</a:t>
            </a:r>
          </a:p>
          <a:p>
            <a:pPr algn="just"/>
            <a:endParaRPr lang="en-US" dirty="0"/>
          </a:p>
          <a:p>
            <a:pPr algn="just"/>
            <a:r>
              <a:rPr lang="en-US" dirty="0"/>
              <a:t>2- calculating the P-value.</a:t>
            </a:r>
          </a:p>
        </p:txBody>
      </p:sp>
    </p:spTree>
    <p:extLst>
      <p:ext uri="{BB962C8B-B14F-4D97-AF65-F5344CB8AC3E}">
        <p14:creationId xmlns:p14="http://schemas.microsoft.com/office/powerpoint/2010/main" val="28159627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9256B7E-1633-44AB-8584-82DF5B726834}"/>
              </a:ext>
            </a:extLst>
          </p:cNvPr>
          <p:cNvSpPr>
            <a:spLocks noGrp="1"/>
          </p:cNvSpPr>
          <p:nvPr>
            <p:ph type="title"/>
          </p:nvPr>
        </p:nvSpPr>
        <p:spPr>
          <a:xfrm>
            <a:off x="868103" y="567338"/>
            <a:ext cx="9779183" cy="753679"/>
          </a:xfrm>
        </p:spPr>
        <p:txBody>
          <a:bodyPr/>
          <a:lstStyle/>
          <a:p>
            <a:r>
              <a:rPr lang="en-US" dirty="0"/>
              <a:t>Determining Normality 02</a:t>
            </a:r>
          </a:p>
        </p:txBody>
      </p:sp>
      <p:pic>
        <p:nvPicPr>
          <p:cNvPr id="8" name="Picture 7">
            <a:extLst>
              <a:ext uri="{FF2B5EF4-FFF2-40B4-BE49-F238E27FC236}">
                <a16:creationId xmlns="" xmlns:a16="http://schemas.microsoft.com/office/drawing/2014/main" id="{3716A265-58F5-4A82-ADF5-8B8907F1BEAF}"/>
              </a:ext>
            </a:extLst>
          </p:cNvPr>
          <p:cNvPicPr>
            <a:picLocks noChangeAspect="1"/>
          </p:cNvPicPr>
          <p:nvPr/>
        </p:nvPicPr>
        <p:blipFill>
          <a:blip r:embed="rId2"/>
          <a:stretch>
            <a:fillRect/>
          </a:stretch>
        </p:blipFill>
        <p:spPr>
          <a:xfrm>
            <a:off x="931845" y="2395743"/>
            <a:ext cx="3876675" cy="2419350"/>
          </a:xfrm>
          <a:prstGeom prst="rect">
            <a:avLst/>
          </a:prstGeom>
        </p:spPr>
      </p:pic>
      <p:sp>
        <p:nvSpPr>
          <p:cNvPr id="10" name="Rectangle 1">
            <a:extLst>
              <a:ext uri="{FF2B5EF4-FFF2-40B4-BE49-F238E27FC236}">
                <a16:creationId xmlns="" xmlns:a16="http://schemas.microsoft.com/office/drawing/2014/main" id="{751502F6-4A4F-479C-8D98-2F96682D8643}"/>
              </a:ext>
            </a:extLst>
          </p:cNvPr>
          <p:cNvSpPr>
            <a:spLocks noChangeArrowheads="1"/>
          </p:cNvSpPr>
          <p:nvPr/>
        </p:nvSpPr>
        <p:spPr bwMode="auto">
          <a:xfrm>
            <a:off x="5614697" y="1843192"/>
            <a:ext cx="4327850" cy="20928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lang="en-US" altLang="en-US" b="1" dirty="0">
                <a:solidFill>
                  <a:srgbClr val="0068FF"/>
                </a:solidFill>
                <a:latin typeface="+mj-lt"/>
                <a:ea typeface="+mj-ea"/>
                <a:cs typeface="+mj-cs"/>
              </a:rPr>
              <a:t>Normal test Result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b="1" dirty="0">
                <a:solidFill>
                  <a:srgbClr val="0068FF"/>
                </a:solidFill>
                <a:latin typeface="+mj-lt"/>
                <a:ea typeface="+mj-ea"/>
                <a:cs typeface="+mj-cs"/>
              </a:rPr>
              <a:t/>
            </a:r>
            <a:br>
              <a:rPr lang="en-US" altLang="en-US" b="1" dirty="0">
                <a:solidFill>
                  <a:srgbClr val="0068FF"/>
                </a:solidFill>
                <a:latin typeface="+mj-lt"/>
                <a:ea typeface="+mj-ea"/>
                <a:cs typeface="+mj-cs"/>
              </a:rPr>
            </a:br>
            <a:endParaRPr lang="en-US" altLang="en-US" b="1" dirty="0">
              <a:solidFill>
                <a:srgbClr val="0068FF"/>
              </a:solidFill>
              <a:latin typeface="+mj-lt"/>
              <a:ea typeface="+mj-ea"/>
              <a:cs typeface="+mj-cs"/>
            </a:endParaRPr>
          </a:p>
          <a:p>
            <a:pPr marR="0" lvl="0" indent="0" algn="just" eaLnBrk="1" fontAlgn="base" hangingPunct="1">
              <a:lnSpc>
                <a:spcPct val="100000"/>
              </a:lnSpc>
              <a:spcBef>
                <a:spcPct val="0"/>
              </a:spcBef>
              <a:spcAft>
                <a:spcPct val="0"/>
              </a:spcAft>
              <a:buClrTx/>
              <a:buSzTx/>
              <a:buFontTx/>
              <a:buNone/>
              <a:tabLst/>
            </a:pPr>
            <a:r>
              <a:rPr lang="en-US" altLang="en-US" dirty="0">
                <a:solidFill>
                  <a:srgbClr val="0068FF"/>
                </a:solidFill>
                <a:latin typeface="+mn-lt"/>
              </a:rPr>
              <a:t>           statistic</a:t>
            </a:r>
            <a:r>
              <a:rPr lang="en-US" altLang="en-US" dirty="0">
                <a:latin typeface="+mn-lt"/>
              </a:rPr>
              <a:t> = 336.8851220567733</a:t>
            </a:r>
          </a:p>
          <a:p>
            <a:pPr marR="0" lvl="0" indent="0" algn="just" eaLnBrk="1" fontAlgn="base" hangingPunct="1">
              <a:lnSpc>
                <a:spcPct val="100000"/>
              </a:lnSpc>
              <a:spcBef>
                <a:spcPct val="0"/>
              </a:spcBef>
              <a:spcAft>
                <a:spcPct val="0"/>
              </a:spcAft>
              <a:buClrTx/>
              <a:buSzTx/>
              <a:buFontTx/>
              <a:buNone/>
              <a:tabLst/>
            </a:pPr>
            <a:r>
              <a:rPr lang="en-US" altLang="en-US" dirty="0">
                <a:latin typeface="+mn-lt"/>
              </a:rPr>
              <a:t>	</a:t>
            </a:r>
          </a:p>
          <a:p>
            <a:pPr marR="0" lvl="0" indent="0" algn="just" eaLnBrk="1" fontAlgn="base" hangingPunct="1">
              <a:lnSpc>
                <a:spcPct val="100000"/>
              </a:lnSpc>
              <a:spcBef>
                <a:spcPct val="0"/>
              </a:spcBef>
              <a:spcAft>
                <a:spcPct val="0"/>
              </a:spcAft>
              <a:buClrTx/>
              <a:buSzTx/>
              <a:buFontTx/>
              <a:buNone/>
              <a:tabLst/>
            </a:pPr>
            <a:r>
              <a:rPr lang="en-US" altLang="en-US" dirty="0">
                <a:solidFill>
                  <a:srgbClr val="0068FF"/>
                </a:solidFill>
                <a:latin typeface="+mn-lt"/>
              </a:rPr>
              <a:t>           p-value </a:t>
            </a:r>
            <a:r>
              <a:rPr lang="en-US" altLang="en-US" dirty="0">
                <a:latin typeface="+mn-lt"/>
              </a:rPr>
              <a:t>= 7.019807901276e-74</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apple-system"/>
              </a:rPr>
              <a:t/>
            </a:r>
            <a:br>
              <a:rPr kumimoji="0" lang="en-US" altLang="en-US" sz="1000" b="0" i="0" u="none" strike="noStrike" cap="none" normalizeH="0" baseline="0" dirty="0">
                <a:ln>
                  <a:noFill/>
                </a:ln>
                <a:solidFill>
                  <a:srgbClr val="000000"/>
                </a:solidFill>
                <a:effectLst/>
                <a:latin typeface="-apple-system"/>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5" name="TextBox 14">
            <a:extLst>
              <a:ext uri="{FF2B5EF4-FFF2-40B4-BE49-F238E27FC236}">
                <a16:creationId xmlns="" xmlns:a16="http://schemas.microsoft.com/office/drawing/2014/main" id="{9D8A8E05-26FA-4B0B-ACF4-DB0CFECF983D}"/>
              </a:ext>
            </a:extLst>
          </p:cNvPr>
          <p:cNvSpPr txBox="1"/>
          <p:nvPr/>
        </p:nvSpPr>
        <p:spPr>
          <a:xfrm>
            <a:off x="1242205" y="1803339"/>
            <a:ext cx="4140678" cy="369332"/>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b="1" dirty="0">
                <a:solidFill>
                  <a:srgbClr val="0068FF"/>
                </a:solidFill>
                <a:latin typeface="+mj-lt"/>
                <a:ea typeface="+mj-ea"/>
                <a:cs typeface="+mj-cs"/>
              </a:rPr>
              <a:t>Normality Visualization </a:t>
            </a:r>
          </a:p>
        </p:txBody>
      </p:sp>
    </p:spTree>
    <p:extLst>
      <p:ext uri="{BB962C8B-B14F-4D97-AF65-F5344CB8AC3E}">
        <p14:creationId xmlns:p14="http://schemas.microsoft.com/office/powerpoint/2010/main" val="21443825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9256B7E-1633-44AB-8584-82DF5B726834}"/>
              </a:ext>
            </a:extLst>
          </p:cNvPr>
          <p:cNvSpPr>
            <a:spLocks noGrp="1"/>
          </p:cNvSpPr>
          <p:nvPr>
            <p:ph type="title"/>
          </p:nvPr>
        </p:nvSpPr>
        <p:spPr>
          <a:xfrm>
            <a:off x="747615" y="-85531"/>
            <a:ext cx="9779183" cy="1325563"/>
          </a:xfrm>
        </p:spPr>
        <p:txBody>
          <a:bodyPr/>
          <a:lstStyle/>
          <a:p>
            <a:r>
              <a:rPr lang="en-US" dirty="0"/>
              <a:t>Determining Normality 03</a:t>
            </a:r>
          </a:p>
        </p:txBody>
      </p:sp>
      <p:pic>
        <p:nvPicPr>
          <p:cNvPr id="4" name="Picture 3">
            <a:extLst>
              <a:ext uri="{FF2B5EF4-FFF2-40B4-BE49-F238E27FC236}">
                <a16:creationId xmlns="" xmlns:a16="http://schemas.microsoft.com/office/drawing/2014/main" id="{6A943B26-91D6-4251-80D4-C73B651A8389}"/>
              </a:ext>
            </a:extLst>
          </p:cNvPr>
          <p:cNvPicPr>
            <a:picLocks noChangeAspect="1"/>
          </p:cNvPicPr>
          <p:nvPr/>
        </p:nvPicPr>
        <p:blipFill>
          <a:blip r:embed="rId2"/>
          <a:stretch>
            <a:fillRect/>
          </a:stretch>
        </p:blipFill>
        <p:spPr>
          <a:xfrm>
            <a:off x="381000" y="1834270"/>
            <a:ext cx="3519196" cy="2628900"/>
          </a:xfrm>
          <a:prstGeom prst="rect">
            <a:avLst/>
          </a:prstGeom>
        </p:spPr>
      </p:pic>
      <p:sp>
        <p:nvSpPr>
          <p:cNvPr id="11" name="TextBox 10">
            <a:extLst>
              <a:ext uri="{FF2B5EF4-FFF2-40B4-BE49-F238E27FC236}">
                <a16:creationId xmlns="" xmlns:a16="http://schemas.microsoft.com/office/drawing/2014/main" id="{5E725A9B-108E-46C9-AEE1-61B809EC8C58}"/>
              </a:ext>
            </a:extLst>
          </p:cNvPr>
          <p:cNvSpPr txBox="1"/>
          <p:nvPr/>
        </p:nvSpPr>
        <p:spPr>
          <a:xfrm>
            <a:off x="829012" y="1297740"/>
            <a:ext cx="10316451" cy="369332"/>
          </a:xfrm>
          <a:prstGeom prst="rect">
            <a:avLst/>
          </a:prstGeom>
          <a:noFill/>
        </p:spPr>
        <p:txBody>
          <a:bodyPr wrap="square">
            <a:spAutoFit/>
          </a:bodyPr>
          <a:lstStyle/>
          <a:p>
            <a:r>
              <a:rPr lang="en-US" dirty="0">
                <a:solidFill>
                  <a:srgbClr val="0068FF"/>
                </a:solidFill>
              </a:rPr>
              <a:t>    Square root			Log Transformation 		Box cox Transformation</a:t>
            </a:r>
          </a:p>
        </p:txBody>
      </p:sp>
      <p:pic>
        <p:nvPicPr>
          <p:cNvPr id="12" name="Picture 11">
            <a:extLst>
              <a:ext uri="{FF2B5EF4-FFF2-40B4-BE49-F238E27FC236}">
                <a16:creationId xmlns="" xmlns:a16="http://schemas.microsoft.com/office/drawing/2014/main" id="{75BAE79E-8F69-494C-97B7-31394ACF5C3A}"/>
              </a:ext>
            </a:extLst>
          </p:cNvPr>
          <p:cNvPicPr>
            <a:picLocks noChangeAspect="1"/>
          </p:cNvPicPr>
          <p:nvPr/>
        </p:nvPicPr>
        <p:blipFill>
          <a:blip r:embed="rId3"/>
          <a:stretch>
            <a:fillRect/>
          </a:stretch>
        </p:blipFill>
        <p:spPr>
          <a:xfrm>
            <a:off x="4227639" y="1834270"/>
            <a:ext cx="3519196" cy="2599897"/>
          </a:xfrm>
          <a:prstGeom prst="rect">
            <a:avLst/>
          </a:prstGeom>
        </p:spPr>
      </p:pic>
      <p:pic>
        <p:nvPicPr>
          <p:cNvPr id="16" name="Picture 15">
            <a:extLst>
              <a:ext uri="{FF2B5EF4-FFF2-40B4-BE49-F238E27FC236}">
                <a16:creationId xmlns="" xmlns:a16="http://schemas.microsoft.com/office/drawing/2014/main" id="{43248FAC-B31D-4A03-80DF-07CA2AD887BA}"/>
              </a:ext>
            </a:extLst>
          </p:cNvPr>
          <p:cNvPicPr>
            <a:picLocks noChangeAspect="1"/>
          </p:cNvPicPr>
          <p:nvPr/>
        </p:nvPicPr>
        <p:blipFill>
          <a:blip r:embed="rId4"/>
          <a:stretch>
            <a:fillRect/>
          </a:stretch>
        </p:blipFill>
        <p:spPr>
          <a:xfrm>
            <a:off x="8074278" y="1819769"/>
            <a:ext cx="3506051" cy="2614398"/>
          </a:xfrm>
          <a:prstGeom prst="rect">
            <a:avLst/>
          </a:prstGeom>
        </p:spPr>
      </p:pic>
      <p:pic>
        <p:nvPicPr>
          <p:cNvPr id="19" name="Picture 18">
            <a:extLst>
              <a:ext uri="{FF2B5EF4-FFF2-40B4-BE49-F238E27FC236}">
                <a16:creationId xmlns="" xmlns:a16="http://schemas.microsoft.com/office/drawing/2014/main" id="{73A51626-08E1-4EA7-92FE-2F56027B8334}"/>
              </a:ext>
            </a:extLst>
          </p:cNvPr>
          <p:cNvPicPr>
            <a:picLocks noChangeAspect="1"/>
          </p:cNvPicPr>
          <p:nvPr/>
        </p:nvPicPr>
        <p:blipFill>
          <a:blip r:embed="rId5"/>
          <a:stretch>
            <a:fillRect/>
          </a:stretch>
        </p:blipFill>
        <p:spPr>
          <a:xfrm>
            <a:off x="8680770" y="4785575"/>
            <a:ext cx="1962150" cy="1085850"/>
          </a:xfrm>
          <a:prstGeom prst="rect">
            <a:avLst/>
          </a:prstGeom>
        </p:spPr>
      </p:pic>
      <p:sp>
        <p:nvSpPr>
          <p:cNvPr id="26" name="TextBox 25">
            <a:extLst>
              <a:ext uri="{FF2B5EF4-FFF2-40B4-BE49-F238E27FC236}">
                <a16:creationId xmlns="" xmlns:a16="http://schemas.microsoft.com/office/drawing/2014/main" id="{DF882515-ECB3-40A8-A54B-F9131A125F5A}"/>
              </a:ext>
            </a:extLst>
          </p:cNvPr>
          <p:cNvSpPr txBox="1"/>
          <p:nvPr/>
        </p:nvSpPr>
        <p:spPr>
          <a:xfrm>
            <a:off x="851419" y="4948095"/>
            <a:ext cx="6097554" cy="1477328"/>
          </a:xfrm>
          <a:prstGeom prst="rect">
            <a:avLst/>
          </a:prstGeom>
          <a:noFill/>
        </p:spPr>
        <p:txBody>
          <a:bodyPr wrap="square">
            <a:spAutoFit/>
          </a:bodyPr>
          <a:lstStyle/>
          <a:p>
            <a:pPr algn="just"/>
            <a:r>
              <a:rPr lang="en-US" dirty="0"/>
              <a:t>As shown in the table on the right there is no big difference between </a:t>
            </a:r>
            <a:r>
              <a:rPr lang="en-US" dirty="0">
                <a:solidFill>
                  <a:srgbClr val="92D050"/>
                </a:solidFill>
              </a:rPr>
              <a:t>log &amp; Box Cox transformations </a:t>
            </a:r>
            <a:r>
              <a:rPr lang="en-US" dirty="0"/>
              <a:t>so for the sake of simplicity, we can go with Log transformation! To make our target distribution more normalized!</a:t>
            </a:r>
          </a:p>
        </p:txBody>
      </p:sp>
    </p:spTree>
    <p:extLst>
      <p:ext uri="{BB962C8B-B14F-4D97-AF65-F5344CB8AC3E}">
        <p14:creationId xmlns:p14="http://schemas.microsoft.com/office/powerpoint/2010/main" val="11236998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3AF65A7-995A-9F45-891C-82D9B9D40801}"/>
              </a:ext>
            </a:extLst>
          </p:cNvPr>
          <p:cNvSpPr>
            <a:spLocks noGrp="1"/>
          </p:cNvSpPr>
          <p:nvPr>
            <p:ph type="title"/>
          </p:nvPr>
        </p:nvSpPr>
        <p:spPr>
          <a:xfrm>
            <a:off x="1889961" y="1791018"/>
            <a:ext cx="8412079" cy="2810460"/>
          </a:xfrm>
        </p:spPr>
        <p:txBody>
          <a:bodyPr>
            <a:normAutofit/>
          </a:bodyPr>
          <a:lstStyle/>
          <a:p>
            <a:r>
              <a:rPr lang="en-US" sz="6000" dirty="0"/>
              <a:t>Machine Learning Analysis &amp; Findings</a:t>
            </a:r>
          </a:p>
        </p:txBody>
      </p:sp>
    </p:spTree>
    <p:extLst>
      <p:ext uri="{BB962C8B-B14F-4D97-AF65-F5344CB8AC3E}">
        <p14:creationId xmlns:p14="http://schemas.microsoft.com/office/powerpoint/2010/main" val="22771299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C543F67-9C70-4748-8C0C-3A7863422F99}"/>
              </a:ext>
            </a:extLst>
          </p:cNvPr>
          <p:cNvSpPr>
            <a:spLocks noGrp="1"/>
          </p:cNvSpPr>
          <p:nvPr>
            <p:ph type="title"/>
          </p:nvPr>
        </p:nvSpPr>
        <p:spPr>
          <a:xfrm>
            <a:off x="714565" y="283644"/>
            <a:ext cx="9779183" cy="1325563"/>
          </a:xfrm>
        </p:spPr>
        <p:txBody>
          <a:bodyPr>
            <a:normAutofit fontScale="90000"/>
          </a:bodyPr>
          <a:lstStyle/>
          <a:p>
            <a:r>
              <a:rPr lang="en-US" sz="4400" dirty="0"/>
              <a:t>Machine Learning Analysis &amp; Findings</a:t>
            </a:r>
          </a:p>
        </p:txBody>
      </p:sp>
      <p:sp>
        <p:nvSpPr>
          <p:cNvPr id="3" name="Content Placeholder 2">
            <a:extLst>
              <a:ext uri="{FF2B5EF4-FFF2-40B4-BE49-F238E27FC236}">
                <a16:creationId xmlns="" xmlns:a16="http://schemas.microsoft.com/office/drawing/2014/main" id="{95B371F2-DBA5-415A-82C8-651F587B857A}"/>
              </a:ext>
            </a:extLst>
          </p:cNvPr>
          <p:cNvSpPr>
            <a:spLocks noGrp="1"/>
          </p:cNvSpPr>
          <p:nvPr>
            <p:ph type="body" idx="1"/>
          </p:nvPr>
        </p:nvSpPr>
        <p:spPr>
          <a:xfrm>
            <a:off x="714565" y="2601892"/>
            <a:ext cx="10528823" cy="3436483"/>
          </a:xfrm>
        </p:spPr>
        <p:txBody>
          <a:bodyPr vert="horz" lIns="91440" tIns="45720" rIns="91440" bIns="45720" rtlCol="0" anchor="t">
            <a:normAutofit/>
          </a:bodyPr>
          <a:lstStyle/>
          <a:p>
            <a:pPr algn="just"/>
            <a:r>
              <a:rPr lang="en-US" dirty="0"/>
              <a:t>In the following analysis will compare between 4 different regression models Vanilla, Lasso, Ridge, and ElasticNet in terms to their accuracy in predicting the charges of treatment for patients. Where I am going to use the following techniques to help me in developing robust models: </a:t>
            </a:r>
          </a:p>
          <a:p>
            <a:pPr algn="just"/>
            <a:r>
              <a:rPr lang="en-US" dirty="0"/>
              <a:t>Standard scaling, Polynomial effects, Regularization regression, cross-validation method, Grid Search, metric measurements such RMS and R2 Score.</a:t>
            </a:r>
          </a:p>
          <a:p>
            <a:pPr algn="just"/>
            <a:r>
              <a:rPr lang="en-US" dirty="0"/>
              <a:t>  </a:t>
            </a:r>
          </a:p>
        </p:txBody>
      </p:sp>
    </p:spTree>
    <p:extLst>
      <p:ext uri="{BB962C8B-B14F-4D97-AF65-F5344CB8AC3E}">
        <p14:creationId xmlns:p14="http://schemas.microsoft.com/office/powerpoint/2010/main" val="726292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9256B7E-1633-44AB-8584-82DF5B726834}"/>
              </a:ext>
            </a:extLst>
          </p:cNvPr>
          <p:cNvSpPr>
            <a:spLocks noGrp="1"/>
          </p:cNvSpPr>
          <p:nvPr>
            <p:ph type="title"/>
          </p:nvPr>
        </p:nvSpPr>
        <p:spPr>
          <a:xfrm>
            <a:off x="868103" y="284783"/>
            <a:ext cx="9779183" cy="753679"/>
          </a:xfrm>
        </p:spPr>
        <p:txBody>
          <a:bodyPr/>
          <a:lstStyle/>
          <a:p>
            <a:r>
              <a:rPr lang="en-US" dirty="0"/>
              <a:t>Machine Learning Analysis 01</a:t>
            </a:r>
          </a:p>
        </p:txBody>
      </p:sp>
      <p:sp>
        <p:nvSpPr>
          <p:cNvPr id="14" name="TextBox 13">
            <a:extLst>
              <a:ext uri="{FF2B5EF4-FFF2-40B4-BE49-F238E27FC236}">
                <a16:creationId xmlns="" xmlns:a16="http://schemas.microsoft.com/office/drawing/2014/main" id="{875B367C-2CCD-4A15-97D9-E362AEA470FD}"/>
              </a:ext>
            </a:extLst>
          </p:cNvPr>
          <p:cNvSpPr txBox="1"/>
          <p:nvPr/>
        </p:nvSpPr>
        <p:spPr>
          <a:xfrm>
            <a:off x="868103" y="1145574"/>
            <a:ext cx="6097554" cy="400110"/>
          </a:xfrm>
          <a:prstGeom prst="rect">
            <a:avLst/>
          </a:prstGeom>
          <a:noFill/>
        </p:spPr>
        <p:txBody>
          <a:bodyPr wrap="square">
            <a:spAutoFit/>
          </a:bodyPr>
          <a:lstStyle/>
          <a:p>
            <a:r>
              <a:rPr lang="en-US" sz="2000" b="1" dirty="0">
                <a:solidFill>
                  <a:srgbClr val="0068FF"/>
                </a:solidFill>
              </a:rPr>
              <a:t>Vanilla Regression Model: </a:t>
            </a:r>
          </a:p>
        </p:txBody>
      </p:sp>
      <p:pic>
        <p:nvPicPr>
          <p:cNvPr id="15" name="Picture 14">
            <a:extLst>
              <a:ext uri="{FF2B5EF4-FFF2-40B4-BE49-F238E27FC236}">
                <a16:creationId xmlns="" xmlns:a16="http://schemas.microsoft.com/office/drawing/2014/main" id="{3D20BF9F-F723-4B3F-A87B-02DACB0821F3}"/>
              </a:ext>
            </a:extLst>
          </p:cNvPr>
          <p:cNvPicPr>
            <a:picLocks noChangeAspect="1"/>
          </p:cNvPicPr>
          <p:nvPr/>
        </p:nvPicPr>
        <p:blipFill rotWithShape="1">
          <a:blip r:embed="rId2"/>
          <a:srcRect t="1430" r="2110"/>
          <a:stretch/>
        </p:blipFill>
        <p:spPr>
          <a:xfrm>
            <a:off x="5265331" y="1362269"/>
            <a:ext cx="6058566" cy="3755361"/>
          </a:xfrm>
          <a:prstGeom prst="rect">
            <a:avLst/>
          </a:prstGeom>
        </p:spPr>
      </p:pic>
      <p:sp>
        <p:nvSpPr>
          <p:cNvPr id="24" name="TextBox 23">
            <a:extLst>
              <a:ext uri="{FF2B5EF4-FFF2-40B4-BE49-F238E27FC236}">
                <a16:creationId xmlns="" xmlns:a16="http://schemas.microsoft.com/office/drawing/2014/main" id="{31FC2A89-B5F1-49A8-9DCF-2A0103FA306B}"/>
              </a:ext>
            </a:extLst>
          </p:cNvPr>
          <p:cNvSpPr txBox="1"/>
          <p:nvPr/>
        </p:nvSpPr>
        <p:spPr>
          <a:xfrm>
            <a:off x="868103" y="1764551"/>
            <a:ext cx="6097554" cy="1754326"/>
          </a:xfrm>
          <a:prstGeom prst="rect">
            <a:avLst/>
          </a:prstGeom>
          <a:noFill/>
        </p:spPr>
        <p:txBody>
          <a:bodyPr wrap="square">
            <a:spAutoFit/>
          </a:bodyPr>
          <a:lstStyle/>
          <a:p>
            <a:r>
              <a:rPr lang="en-US" dirty="0"/>
              <a:t>Model Features and Parameters: </a:t>
            </a:r>
          </a:p>
          <a:p>
            <a:endParaRPr lang="en-US" dirty="0"/>
          </a:p>
          <a:p>
            <a:pPr marL="285750" indent="-285750">
              <a:buFont typeface="Arial" panose="020B0604020202020204" pitchFamily="34" charset="0"/>
              <a:buChar char="•"/>
            </a:pPr>
            <a:r>
              <a:rPr lang="en-US" dirty="0"/>
              <a:t>Model = LinearRegression()</a:t>
            </a:r>
          </a:p>
          <a:p>
            <a:pPr marL="285750" indent="-285750">
              <a:buFont typeface="Arial" panose="020B0604020202020204" pitchFamily="34" charset="0"/>
              <a:buChar char="•"/>
            </a:pPr>
            <a:r>
              <a:rPr lang="en-US" dirty="0"/>
              <a:t>Polynomial Features</a:t>
            </a:r>
            <a:r>
              <a:rPr lang="ar-SA" dirty="0"/>
              <a:t> </a:t>
            </a:r>
            <a:r>
              <a:rPr lang="en-US" dirty="0"/>
              <a:t>degree = 2</a:t>
            </a:r>
          </a:p>
          <a:p>
            <a:pPr marL="285750" indent="-285750">
              <a:buFont typeface="Arial" panose="020B0604020202020204" pitchFamily="34" charset="0"/>
              <a:buChar char="•"/>
            </a:pPr>
            <a:r>
              <a:rPr lang="en-US" dirty="0"/>
              <a:t>Standard Scalar </a:t>
            </a:r>
          </a:p>
          <a:p>
            <a:endParaRPr lang="en-US" dirty="0"/>
          </a:p>
        </p:txBody>
      </p:sp>
      <p:graphicFrame>
        <p:nvGraphicFramePr>
          <p:cNvPr id="20" name="Table 20">
            <a:extLst>
              <a:ext uri="{FF2B5EF4-FFF2-40B4-BE49-F238E27FC236}">
                <a16:creationId xmlns="" xmlns:a16="http://schemas.microsoft.com/office/drawing/2014/main" id="{6BF37BD2-E8F2-40AD-A4CF-F840119352C7}"/>
              </a:ext>
            </a:extLst>
          </p:cNvPr>
          <p:cNvGraphicFramePr>
            <a:graphicFrameLocks noGrp="1"/>
          </p:cNvGraphicFramePr>
          <p:nvPr>
            <p:extLst>
              <p:ext uri="{D42A27DB-BD31-4B8C-83A1-F6EECF244321}">
                <p14:modId xmlns:p14="http://schemas.microsoft.com/office/powerpoint/2010/main" val="1420756153"/>
              </p:ext>
            </p:extLst>
          </p:nvPr>
        </p:nvGraphicFramePr>
        <p:xfrm>
          <a:off x="949648" y="4017397"/>
          <a:ext cx="3883608" cy="731520"/>
        </p:xfrm>
        <a:graphic>
          <a:graphicData uri="http://schemas.openxmlformats.org/drawingml/2006/table">
            <a:tbl>
              <a:tblPr firstRow="1" bandRow="1">
                <a:tableStyleId>{5C22544A-7EE6-4342-B048-85BDC9FD1C3A}</a:tableStyleId>
              </a:tblPr>
              <a:tblGrid>
                <a:gridCol w="1941804">
                  <a:extLst>
                    <a:ext uri="{9D8B030D-6E8A-4147-A177-3AD203B41FA5}">
                      <a16:colId xmlns="" xmlns:a16="http://schemas.microsoft.com/office/drawing/2014/main" val="1239328092"/>
                    </a:ext>
                  </a:extLst>
                </a:gridCol>
                <a:gridCol w="1941804">
                  <a:extLst>
                    <a:ext uri="{9D8B030D-6E8A-4147-A177-3AD203B41FA5}">
                      <a16:colId xmlns="" xmlns:a16="http://schemas.microsoft.com/office/drawing/2014/main" val="1432924737"/>
                    </a:ext>
                  </a:extLst>
                </a:gridCol>
              </a:tblGrid>
              <a:tr h="267320">
                <a:tc>
                  <a:txBody>
                    <a:bodyPr/>
                    <a:lstStyle/>
                    <a:p>
                      <a:pPr algn="ctr"/>
                      <a:r>
                        <a:rPr lang="en-US" altLang="en-US" dirty="0" err="1">
                          <a:solidFill>
                            <a:schemeClr val="bg1"/>
                          </a:solidFill>
                        </a:rPr>
                        <a:t>RMS_score</a:t>
                      </a:r>
                      <a:r>
                        <a:rPr lang="en-US" altLang="en-US" dirty="0">
                          <a:solidFill>
                            <a:schemeClr val="bg1"/>
                          </a:solidFill>
                        </a:rPr>
                        <a:t> </a:t>
                      </a:r>
                      <a:endParaRPr lang="en-US" dirty="0">
                        <a:solidFill>
                          <a:schemeClr val="bg1"/>
                        </a:solidFill>
                      </a:endParaRPr>
                    </a:p>
                  </a:txBody>
                  <a:tcPr/>
                </a:tc>
                <a:tc>
                  <a:txBody>
                    <a:bodyPr/>
                    <a:lstStyle/>
                    <a:p>
                      <a:pPr marL="0" algn="ctr" defTabSz="914400" rtl="0" eaLnBrk="1" latinLnBrk="0" hangingPunct="1"/>
                      <a:r>
                        <a:rPr lang="en-US" altLang="en-US" sz="1800" b="1" kern="1200" dirty="0">
                          <a:solidFill>
                            <a:schemeClr val="bg1"/>
                          </a:solidFill>
                          <a:latin typeface="+mn-lt"/>
                          <a:ea typeface="+mn-ea"/>
                          <a:cs typeface="+mn-cs"/>
                        </a:rPr>
                        <a:t>R2_Score</a:t>
                      </a:r>
                      <a:endParaRPr lang="en-US" sz="1800" b="1" kern="1200" dirty="0">
                        <a:solidFill>
                          <a:schemeClr val="bg1"/>
                        </a:solidFill>
                        <a:latin typeface="+mn-lt"/>
                        <a:ea typeface="+mn-ea"/>
                        <a:cs typeface="+mn-cs"/>
                      </a:endParaRPr>
                    </a:p>
                  </a:txBody>
                  <a:tcPr/>
                </a:tc>
                <a:extLst>
                  <a:ext uri="{0D108BD9-81ED-4DB2-BD59-A6C34878D82A}">
                    <a16:rowId xmlns="" xmlns:a16="http://schemas.microsoft.com/office/drawing/2014/main" val="370921985"/>
                  </a:ext>
                </a:extLst>
              </a:tr>
              <a:tr h="267320">
                <a:tc>
                  <a:txBody>
                    <a:bodyPr/>
                    <a:lstStyle/>
                    <a:p>
                      <a:pPr algn="ctr"/>
                      <a:r>
                        <a:rPr lang="en-US" altLang="en-US" dirty="0"/>
                        <a:t>4496.560110896</a:t>
                      </a:r>
                      <a:endParaRPr lang="en-US" dirty="0"/>
                    </a:p>
                  </a:txBody>
                  <a:tcPr/>
                </a:tc>
                <a:tc>
                  <a:txBody>
                    <a:bodyPr/>
                    <a:lstStyle/>
                    <a:p>
                      <a:pPr algn="ctr"/>
                      <a:r>
                        <a:rPr lang="en-US" altLang="en-US" dirty="0"/>
                        <a:t>0.862102995</a:t>
                      </a:r>
                      <a:endParaRPr lang="en-US" dirty="0"/>
                    </a:p>
                  </a:txBody>
                  <a:tcPr/>
                </a:tc>
                <a:extLst>
                  <a:ext uri="{0D108BD9-81ED-4DB2-BD59-A6C34878D82A}">
                    <a16:rowId xmlns="" xmlns:a16="http://schemas.microsoft.com/office/drawing/2014/main" val="1796865457"/>
                  </a:ext>
                </a:extLst>
              </a:tr>
            </a:tbl>
          </a:graphicData>
        </a:graphic>
      </p:graphicFrame>
    </p:spTree>
    <p:extLst>
      <p:ext uri="{BB962C8B-B14F-4D97-AF65-F5344CB8AC3E}">
        <p14:creationId xmlns:p14="http://schemas.microsoft.com/office/powerpoint/2010/main" val="22036882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9256B7E-1633-44AB-8584-82DF5B726834}"/>
              </a:ext>
            </a:extLst>
          </p:cNvPr>
          <p:cNvSpPr>
            <a:spLocks noGrp="1"/>
          </p:cNvSpPr>
          <p:nvPr>
            <p:ph type="title"/>
          </p:nvPr>
        </p:nvSpPr>
        <p:spPr>
          <a:xfrm>
            <a:off x="868103" y="284783"/>
            <a:ext cx="9779183" cy="753679"/>
          </a:xfrm>
        </p:spPr>
        <p:txBody>
          <a:bodyPr/>
          <a:lstStyle/>
          <a:p>
            <a:r>
              <a:rPr lang="en-US" dirty="0"/>
              <a:t>Machine Learning Analysis 02</a:t>
            </a:r>
          </a:p>
        </p:txBody>
      </p:sp>
      <p:sp>
        <p:nvSpPr>
          <p:cNvPr id="14" name="TextBox 13">
            <a:extLst>
              <a:ext uri="{FF2B5EF4-FFF2-40B4-BE49-F238E27FC236}">
                <a16:creationId xmlns="" xmlns:a16="http://schemas.microsoft.com/office/drawing/2014/main" id="{875B367C-2CCD-4A15-97D9-E362AEA470FD}"/>
              </a:ext>
            </a:extLst>
          </p:cNvPr>
          <p:cNvSpPr txBox="1"/>
          <p:nvPr/>
        </p:nvSpPr>
        <p:spPr>
          <a:xfrm>
            <a:off x="868103" y="1145574"/>
            <a:ext cx="6097554" cy="400110"/>
          </a:xfrm>
          <a:prstGeom prst="rect">
            <a:avLst/>
          </a:prstGeom>
          <a:noFill/>
        </p:spPr>
        <p:txBody>
          <a:bodyPr wrap="square">
            <a:spAutoFit/>
          </a:bodyPr>
          <a:lstStyle/>
          <a:p>
            <a:r>
              <a:rPr lang="en-US" sz="2000" b="1" dirty="0">
                <a:solidFill>
                  <a:srgbClr val="0068FF"/>
                </a:solidFill>
              </a:rPr>
              <a:t>Lasso Regression Model: </a:t>
            </a:r>
          </a:p>
        </p:txBody>
      </p:sp>
      <p:sp>
        <p:nvSpPr>
          <p:cNvPr id="24" name="TextBox 23">
            <a:extLst>
              <a:ext uri="{FF2B5EF4-FFF2-40B4-BE49-F238E27FC236}">
                <a16:creationId xmlns="" xmlns:a16="http://schemas.microsoft.com/office/drawing/2014/main" id="{31FC2A89-B5F1-49A8-9DCF-2A0103FA306B}"/>
              </a:ext>
            </a:extLst>
          </p:cNvPr>
          <p:cNvSpPr txBox="1"/>
          <p:nvPr/>
        </p:nvSpPr>
        <p:spPr>
          <a:xfrm>
            <a:off x="868103" y="1751659"/>
            <a:ext cx="6097554" cy="2585323"/>
          </a:xfrm>
          <a:prstGeom prst="rect">
            <a:avLst/>
          </a:prstGeom>
          <a:noFill/>
        </p:spPr>
        <p:txBody>
          <a:bodyPr wrap="square">
            <a:spAutoFit/>
          </a:bodyPr>
          <a:lstStyle/>
          <a:p>
            <a:r>
              <a:rPr lang="en-US" dirty="0"/>
              <a:t>Model Features and Parameters: </a:t>
            </a:r>
          </a:p>
          <a:p>
            <a:endParaRPr lang="en-US" dirty="0"/>
          </a:p>
          <a:p>
            <a:pPr marL="285750" indent="-285750">
              <a:buFont typeface="Arial" panose="020B0604020202020204" pitchFamily="34" charset="0"/>
              <a:buChar char="•"/>
            </a:pPr>
            <a:r>
              <a:rPr lang="en-US" dirty="0"/>
              <a:t>Model = Lasso()</a:t>
            </a:r>
          </a:p>
          <a:p>
            <a:pPr marL="285750" indent="-285750">
              <a:buFont typeface="Arial" panose="020B0604020202020204" pitchFamily="34" charset="0"/>
              <a:buChar char="•"/>
            </a:pPr>
            <a:r>
              <a:rPr lang="en-US" dirty="0"/>
              <a:t>Polynomial Features</a:t>
            </a:r>
            <a:r>
              <a:rPr lang="ar-SA" dirty="0"/>
              <a:t> </a:t>
            </a:r>
            <a:r>
              <a:rPr lang="en-US" dirty="0"/>
              <a:t>degree = 2</a:t>
            </a:r>
          </a:p>
          <a:p>
            <a:pPr marL="285750" indent="-285750">
              <a:buFont typeface="Arial" panose="020B0604020202020204" pitchFamily="34" charset="0"/>
              <a:buChar char="•"/>
            </a:pPr>
            <a:r>
              <a:rPr lang="en-US" dirty="0"/>
              <a:t>Standard Scalar </a:t>
            </a:r>
          </a:p>
          <a:p>
            <a:pPr marL="285750" indent="-285750">
              <a:buFont typeface="Arial" panose="020B0604020202020204" pitchFamily="34" charset="0"/>
              <a:buChar char="•"/>
            </a:pPr>
            <a:r>
              <a:rPr lang="en-US" dirty="0"/>
              <a:t>Alpha = 13.7454</a:t>
            </a:r>
          </a:p>
          <a:p>
            <a:pPr marL="285750" indent="-285750">
              <a:buFont typeface="Arial" panose="020B0604020202020204" pitchFamily="34" charset="0"/>
              <a:buChar char="•"/>
            </a:pPr>
            <a:r>
              <a:rPr lang="en-US" dirty="0" err="1"/>
              <a:t>max_iter</a:t>
            </a:r>
            <a:r>
              <a:rPr lang="en-US" dirty="0"/>
              <a:t> = 10000</a:t>
            </a:r>
          </a:p>
          <a:p>
            <a:endParaRPr lang="en-US" dirty="0"/>
          </a:p>
          <a:p>
            <a:endParaRPr lang="en-US" dirty="0"/>
          </a:p>
        </p:txBody>
      </p:sp>
      <p:graphicFrame>
        <p:nvGraphicFramePr>
          <p:cNvPr id="20" name="Table 20">
            <a:extLst>
              <a:ext uri="{FF2B5EF4-FFF2-40B4-BE49-F238E27FC236}">
                <a16:creationId xmlns="" xmlns:a16="http://schemas.microsoft.com/office/drawing/2014/main" id="{6BF37BD2-E8F2-40AD-A4CF-F840119352C7}"/>
              </a:ext>
            </a:extLst>
          </p:cNvPr>
          <p:cNvGraphicFramePr>
            <a:graphicFrameLocks noGrp="1"/>
          </p:cNvGraphicFramePr>
          <p:nvPr>
            <p:extLst>
              <p:ext uri="{D42A27DB-BD31-4B8C-83A1-F6EECF244321}">
                <p14:modId xmlns:p14="http://schemas.microsoft.com/office/powerpoint/2010/main" val="3317430658"/>
              </p:ext>
            </p:extLst>
          </p:nvPr>
        </p:nvGraphicFramePr>
        <p:xfrm>
          <a:off x="918730" y="4177197"/>
          <a:ext cx="3883608" cy="731520"/>
        </p:xfrm>
        <a:graphic>
          <a:graphicData uri="http://schemas.openxmlformats.org/drawingml/2006/table">
            <a:tbl>
              <a:tblPr firstRow="1" bandRow="1">
                <a:tableStyleId>{5C22544A-7EE6-4342-B048-85BDC9FD1C3A}</a:tableStyleId>
              </a:tblPr>
              <a:tblGrid>
                <a:gridCol w="1941804">
                  <a:extLst>
                    <a:ext uri="{9D8B030D-6E8A-4147-A177-3AD203B41FA5}">
                      <a16:colId xmlns="" xmlns:a16="http://schemas.microsoft.com/office/drawing/2014/main" val="1239328092"/>
                    </a:ext>
                  </a:extLst>
                </a:gridCol>
                <a:gridCol w="1941804">
                  <a:extLst>
                    <a:ext uri="{9D8B030D-6E8A-4147-A177-3AD203B41FA5}">
                      <a16:colId xmlns="" xmlns:a16="http://schemas.microsoft.com/office/drawing/2014/main" val="1432924737"/>
                    </a:ext>
                  </a:extLst>
                </a:gridCol>
              </a:tblGrid>
              <a:tr h="267320">
                <a:tc>
                  <a:txBody>
                    <a:bodyPr/>
                    <a:lstStyle/>
                    <a:p>
                      <a:pPr algn="ctr"/>
                      <a:r>
                        <a:rPr lang="en-US" altLang="en-US" dirty="0" err="1">
                          <a:solidFill>
                            <a:schemeClr val="bg1"/>
                          </a:solidFill>
                        </a:rPr>
                        <a:t>RMS_score</a:t>
                      </a:r>
                      <a:r>
                        <a:rPr lang="en-US" altLang="en-US" dirty="0">
                          <a:solidFill>
                            <a:schemeClr val="bg1"/>
                          </a:solidFill>
                        </a:rPr>
                        <a:t> </a:t>
                      </a:r>
                      <a:endParaRPr lang="en-US" dirty="0">
                        <a:solidFill>
                          <a:schemeClr val="bg1"/>
                        </a:solidFill>
                      </a:endParaRPr>
                    </a:p>
                  </a:txBody>
                  <a:tcPr/>
                </a:tc>
                <a:tc>
                  <a:txBody>
                    <a:bodyPr/>
                    <a:lstStyle/>
                    <a:p>
                      <a:pPr marL="0" algn="ctr" defTabSz="914400" rtl="0" eaLnBrk="1" latinLnBrk="0" hangingPunct="1"/>
                      <a:r>
                        <a:rPr lang="en-US" altLang="en-US" sz="1800" b="1" kern="1200" dirty="0">
                          <a:solidFill>
                            <a:schemeClr val="bg1"/>
                          </a:solidFill>
                          <a:latin typeface="+mn-lt"/>
                          <a:ea typeface="+mn-ea"/>
                          <a:cs typeface="+mn-cs"/>
                        </a:rPr>
                        <a:t>R2_Score</a:t>
                      </a:r>
                      <a:endParaRPr lang="en-US" sz="1800" b="1" kern="1200" dirty="0">
                        <a:solidFill>
                          <a:schemeClr val="bg1"/>
                        </a:solidFill>
                        <a:latin typeface="+mn-lt"/>
                        <a:ea typeface="+mn-ea"/>
                        <a:cs typeface="+mn-cs"/>
                      </a:endParaRPr>
                    </a:p>
                  </a:txBody>
                  <a:tcPr/>
                </a:tc>
                <a:extLst>
                  <a:ext uri="{0D108BD9-81ED-4DB2-BD59-A6C34878D82A}">
                    <a16:rowId xmlns="" xmlns:a16="http://schemas.microsoft.com/office/drawing/2014/main" val="370921985"/>
                  </a:ext>
                </a:extLst>
              </a:tr>
              <a:tr h="267320">
                <a:tc>
                  <a:txBody>
                    <a:bodyPr/>
                    <a:lstStyle/>
                    <a:p>
                      <a:pPr algn="ctr"/>
                      <a:r>
                        <a:rPr lang="en-US" dirty="0"/>
                        <a:t>4496.577651935</a:t>
                      </a:r>
                    </a:p>
                  </a:txBody>
                  <a:tcPr/>
                </a:tc>
                <a:tc>
                  <a:txBody>
                    <a:bodyPr/>
                    <a:lstStyle/>
                    <a:p>
                      <a:pPr algn="ctr"/>
                      <a:r>
                        <a:rPr lang="en-US" dirty="0"/>
                        <a:t>0.862101919</a:t>
                      </a:r>
                    </a:p>
                  </a:txBody>
                  <a:tcPr/>
                </a:tc>
                <a:extLst>
                  <a:ext uri="{0D108BD9-81ED-4DB2-BD59-A6C34878D82A}">
                    <a16:rowId xmlns="" xmlns:a16="http://schemas.microsoft.com/office/drawing/2014/main" val="1796865457"/>
                  </a:ext>
                </a:extLst>
              </a:tr>
            </a:tbl>
          </a:graphicData>
        </a:graphic>
      </p:graphicFrame>
      <p:pic>
        <p:nvPicPr>
          <p:cNvPr id="5" name="Picture 4">
            <a:extLst>
              <a:ext uri="{FF2B5EF4-FFF2-40B4-BE49-F238E27FC236}">
                <a16:creationId xmlns="" xmlns:a16="http://schemas.microsoft.com/office/drawing/2014/main" id="{44C37832-95D9-4526-B269-4733BA8EB7AC}"/>
              </a:ext>
            </a:extLst>
          </p:cNvPr>
          <p:cNvPicPr>
            <a:picLocks noChangeAspect="1"/>
          </p:cNvPicPr>
          <p:nvPr/>
        </p:nvPicPr>
        <p:blipFill>
          <a:blip r:embed="rId2"/>
          <a:stretch>
            <a:fillRect/>
          </a:stretch>
        </p:blipFill>
        <p:spPr>
          <a:xfrm>
            <a:off x="5397953" y="1420273"/>
            <a:ext cx="5715498" cy="3702232"/>
          </a:xfrm>
          <a:prstGeom prst="rect">
            <a:avLst/>
          </a:prstGeom>
        </p:spPr>
      </p:pic>
    </p:spTree>
    <p:extLst>
      <p:ext uri="{BB962C8B-B14F-4D97-AF65-F5344CB8AC3E}">
        <p14:creationId xmlns:p14="http://schemas.microsoft.com/office/powerpoint/2010/main" val="13961778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9256B7E-1633-44AB-8584-82DF5B726834}"/>
              </a:ext>
            </a:extLst>
          </p:cNvPr>
          <p:cNvSpPr>
            <a:spLocks noGrp="1"/>
          </p:cNvSpPr>
          <p:nvPr>
            <p:ph type="title"/>
          </p:nvPr>
        </p:nvSpPr>
        <p:spPr>
          <a:xfrm>
            <a:off x="868103" y="284783"/>
            <a:ext cx="9779183" cy="753679"/>
          </a:xfrm>
        </p:spPr>
        <p:txBody>
          <a:bodyPr/>
          <a:lstStyle/>
          <a:p>
            <a:r>
              <a:rPr lang="en-US" dirty="0"/>
              <a:t>Machine Learning Analysis 03</a:t>
            </a:r>
          </a:p>
        </p:txBody>
      </p:sp>
      <p:sp>
        <p:nvSpPr>
          <p:cNvPr id="14" name="TextBox 13">
            <a:extLst>
              <a:ext uri="{FF2B5EF4-FFF2-40B4-BE49-F238E27FC236}">
                <a16:creationId xmlns="" xmlns:a16="http://schemas.microsoft.com/office/drawing/2014/main" id="{875B367C-2CCD-4A15-97D9-E362AEA470FD}"/>
              </a:ext>
            </a:extLst>
          </p:cNvPr>
          <p:cNvSpPr txBox="1"/>
          <p:nvPr/>
        </p:nvSpPr>
        <p:spPr>
          <a:xfrm>
            <a:off x="868103" y="1145574"/>
            <a:ext cx="6097554" cy="400110"/>
          </a:xfrm>
          <a:prstGeom prst="rect">
            <a:avLst/>
          </a:prstGeom>
          <a:noFill/>
        </p:spPr>
        <p:txBody>
          <a:bodyPr wrap="square">
            <a:spAutoFit/>
          </a:bodyPr>
          <a:lstStyle/>
          <a:p>
            <a:r>
              <a:rPr lang="en-US" sz="2000" b="1" dirty="0">
                <a:solidFill>
                  <a:srgbClr val="0068FF"/>
                </a:solidFill>
              </a:rPr>
              <a:t>Ridge Regression Model: </a:t>
            </a:r>
          </a:p>
        </p:txBody>
      </p:sp>
      <p:sp>
        <p:nvSpPr>
          <p:cNvPr id="24" name="TextBox 23">
            <a:extLst>
              <a:ext uri="{FF2B5EF4-FFF2-40B4-BE49-F238E27FC236}">
                <a16:creationId xmlns="" xmlns:a16="http://schemas.microsoft.com/office/drawing/2014/main" id="{31FC2A89-B5F1-49A8-9DCF-2A0103FA306B}"/>
              </a:ext>
            </a:extLst>
          </p:cNvPr>
          <p:cNvSpPr txBox="1"/>
          <p:nvPr/>
        </p:nvSpPr>
        <p:spPr>
          <a:xfrm>
            <a:off x="868103" y="1751659"/>
            <a:ext cx="6097554" cy="2585323"/>
          </a:xfrm>
          <a:prstGeom prst="rect">
            <a:avLst/>
          </a:prstGeom>
          <a:noFill/>
        </p:spPr>
        <p:txBody>
          <a:bodyPr wrap="square">
            <a:spAutoFit/>
          </a:bodyPr>
          <a:lstStyle/>
          <a:p>
            <a:r>
              <a:rPr lang="en-US" dirty="0"/>
              <a:t>Model Features and Parameters: </a:t>
            </a:r>
          </a:p>
          <a:p>
            <a:endParaRPr lang="en-US" dirty="0"/>
          </a:p>
          <a:p>
            <a:pPr marL="285750" indent="-285750">
              <a:buFont typeface="Arial" panose="020B0604020202020204" pitchFamily="34" charset="0"/>
              <a:buChar char="•"/>
            </a:pPr>
            <a:r>
              <a:rPr lang="en-US" dirty="0"/>
              <a:t>Model = Ridge()</a:t>
            </a:r>
          </a:p>
          <a:p>
            <a:pPr marL="285750" indent="-285750">
              <a:buFont typeface="Arial" panose="020B0604020202020204" pitchFamily="34" charset="0"/>
              <a:buChar char="•"/>
            </a:pPr>
            <a:r>
              <a:rPr lang="en-US" dirty="0"/>
              <a:t>Polynomial Features</a:t>
            </a:r>
            <a:r>
              <a:rPr lang="ar-SA" dirty="0"/>
              <a:t> </a:t>
            </a:r>
            <a:r>
              <a:rPr lang="en-US" dirty="0"/>
              <a:t>degree = 2</a:t>
            </a:r>
          </a:p>
          <a:p>
            <a:pPr marL="285750" indent="-285750">
              <a:buFont typeface="Arial" panose="020B0604020202020204" pitchFamily="34" charset="0"/>
              <a:buChar char="•"/>
            </a:pPr>
            <a:r>
              <a:rPr lang="en-US" dirty="0"/>
              <a:t>Standard Scalar </a:t>
            </a:r>
          </a:p>
          <a:p>
            <a:pPr marL="285750" indent="-285750">
              <a:buFont typeface="Arial" panose="020B0604020202020204" pitchFamily="34" charset="0"/>
              <a:buChar char="•"/>
            </a:pPr>
            <a:r>
              <a:rPr lang="en-US" dirty="0"/>
              <a:t>Alpha = 0.55974</a:t>
            </a:r>
          </a:p>
          <a:p>
            <a:pPr marL="285750" indent="-285750">
              <a:buFont typeface="Arial" panose="020B0604020202020204" pitchFamily="34" charset="0"/>
              <a:buChar char="•"/>
            </a:pPr>
            <a:r>
              <a:rPr lang="en-US" dirty="0" err="1"/>
              <a:t>max_iter</a:t>
            </a:r>
            <a:r>
              <a:rPr lang="en-US" dirty="0"/>
              <a:t> = 10000</a:t>
            </a:r>
          </a:p>
          <a:p>
            <a:endParaRPr lang="en-US" dirty="0"/>
          </a:p>
          <a:p>
            <a:endParaRPr lang="en-US" dirty="0"/>
          </a:p>
        </p:txBody>
      </p:sp>
      <p:graphicFrame>
        <p:nvGraphicFramePr>
          <p:cNvPr id="20" name="Table 20">
            <a:extLst>
              <a:ext uri="{FF2B5EF4-FFF2-40B4-BE49-F238E27FC236}">
                <a16:creationId xmlns="" xmlns:a16="http://schemas.microsoft.com/office/drawing/2014/main" id="{6BF37BD2-E8F2-40AD-A4CF-F840119352C7}"/>
              </a:ext>
            </a:extLst>
          </p:cNvPr>
          <p:cNvGraphicFramePr>
            <a:graphicFrameLocks noGrp="1"/>
          </p:cNvGraphicFramePr>
          <p:nvPr>
            <p:extLst>
              <p:ext uri="{D42A27DB-BD31-4B8C-83A1-F6EECF244321}">
                <p14:modId xmlns:p14="http://schemas.microsoft.com/office/powerpoint/2010/main" val="1351518967"/>
              </p:ext>
            </p:extLst>
          </p:nvPr>
        </p:nvGraphicFramePr>
        <p:xfrm>
          <a:off x="918730" y="4177197"/>
          <a:ext cx="3883608" cy="731520"/>
        </p:xfrm>
        <a:graphic>
          <a:graphicData uri="http://schemas.openxmlformats.org/drawingml/2006/table">
            <a:tbl>
              <a:tblPr firstRow="1" bandRow="1">
                <a:tableStyleId>{5C22544A-7EE6-4342-B048-85BDC9FD1C3A}</a:tableStyleId>
              </a:tblPr>
              <a:tblGrid>
                <a:gridCol w="1941804">
                  <a:extLst>
                    <a:ext uri="{9D8B030D-6E8A-4147-A177-3AD203B41FA5}">
                      <a16:colId xmlns="" xmlns:a16="http://schemas.microsoft.com/office/drawing/2014/main" val="1239328092"/>
                    </a:ext>
                  </a:extLst>
                </a:gridCol>
                <a:gridCol w="1941804">
                  <a:extLst>
                    <a:ext uri="{9D8B030D-6E8A-4147-A177-3AD203B41FA5}">
                      <a16:colId xmlns="" xmlns:a16="http://schemas.microsoft.com/office/drawing/2014/main" val="1432924737"/>
                    </a:ext>
                  </a:extLst>
                </a:gridCol>
              </a:tblGrid>
              <a:tr h="267320">
                <a:tc>
                  <a:txBody>
                    <a:bodyPr/>
                    <a:lstStyle/>
                    <a:p>
                      <a:pPr algn="ctr"/>
                      <a:r>
                        <a:rPr lang="en-US" altLang="en-US" dirty="0" err="1">
                          <a:solidFill>
                            <a:schemeClr val="bg1"/>
                          </a:solidFill>
                        </a:rPr>
                        <a:t>RMS_score</a:t>
                      </a:r>
                      <a:r>
                        <a:rPr lang="en-US" altLang="en-US" dirty="0">
                          <a:solidFill>
                            <a:schemeClr val="bg1"/>
                          </a:solidFill>
                        </a:rPr>
                        <a:t> </a:t>
                      </a:r>
                      <a:endParaRPr lang="en-US" dirty="0">
                        <a:solidFill>
                          <a:schemeClr val="bg1"/>
                        </a:solidFill>
                      </a:endParaRPr>
                    </a:p>
                  </a:txBody>
                  <a:tcPr/>
                </a:tc>
                <a:tc>
                  <a:txBody>
                    <a:bodyPr/>
                    <a:lstStyle/>
                    <a:p>
                      <a:pPr marL="0" algn="ctr" defTabSz="914400" rtl="0" eaLnBrk="1" latinLnBrk="0" hangingPunct="1"/>
                      <a:r>
                        <a:rPr lang="en-US" altLang="en-US" sz="1800" b="1" kern="1200" dirty="0">
                          <a:solidFill>
                            <a:schemeClr val="bg1"/>
                          </a:solidFill>
                          <a:latin typeface="+mn-lt"/>
                          <a:ea typeface="+mn-ea"/>
                          <a:cs typeface="+mn-cs"/>
                        </a:rPr>
                        <a:t>R2_Score</a:t>
                      </a:r>
                      <a:endParaRPr lang="en-US" sz="1800" b="1" kern="1200" dirty="0">
                        <a:solidFill>
                          <a:schemeClr val="bg1"/>
                        </a:solidFill>
                        <a:latin typeface="+mn-lt"/>
                        <a:ea typeface="+mn-ea"/>
                        <a:cs typeface="+mn-cs"/>
                      </a:endParaRPr>
                    </a:p>
                  </a:txBody>
                  <a:tcPr/>
                </a:tc>
                <a:extLst>
                  <a:ext uri="{0D108BD9-81ED-4DB2-BD59-A6C34878D82A}">
                    <a16:rowId xmlns="" xmlns:a16="http://schemas.microsoft.com/office/drawing/2014/main" val="370921985"/>
                  </a:ext>
                </a:extLst>
              </a:tr>
              <a:tr h="267320">
                <a:tc>
                  <a:txBody>
                    <a:bodyPr/>
                    <a:lstStyle/>
                    <a:p>
                      <a:pPr algn="ctr"/>
                      <a:r>
                        <a:rPr lang="en-US" dirty="0"/>
                        <a:t>4494.682979659</a:t>
                      </a:r>
                    </a:p>
                  </a:txBody>
                  <a:tcPr/>
                </a:tc>
                <a:tc>
                  <a:txBody>
                    <a:bodyPr/>
                    <a:lstStyle/>
                    <a:p>
                      <a:pPr algn="ctr"/>
                      <a:r>
                        <a:rPr lang="en-US" dirty="0"/>
                        <a:t>0.862218104</a:t>
                      </a:r>
                    </a:p>
                  </a:txBody>
                  <a:tcPr/>
                </a:tc>
                <a:extLst>
                  <a:ext uri="{0D108BD9-81ED-4DB2-BD59-A6C34878D82A}">
                    <a16:rowId xmlns="" xmlns:a16="http://schemas.microsoft.com/office/drawing/2014/main" val="1796865457"/>
                  </a:ext>
                </a:extLst>
              </a:tr>
            </a:tbl>
          </a:graphicData>
        </a:graphic>
      </p:graphicFrame>
      <p:pic>
        <p:nvPicPr>
          <p:cNvPr id="10" name="Picture 9">
            <a:extLst>
              <a:ext uri="{FF2B5EF4-FFF2-40B4-BE49-F238E27FC236}">
                <a16:creationId xmlns="" xmlns:a16="http://schemas.microsoft.com/office/drawing/2014/main" id="{7568D17C-1090-4B95-9C01-C30282096535}"/>
              </a:ext>
            </a:extLst>
          </p:cNvPr>
          <p:cNvPicPr>
            <a:picLocks noChangeAspect="1"/>
          </p:cNvPicPr>
          <p:nvPr/>
        </p:nvPicPr>
        <p:blipFill>
          <a:blip r:embed="rId2"/>
          <a:stretch>
            <a:fillRect/>
          </a:stretch>
        </p:blipFill>
        <p:spPr>
          <a:xfrm>
            <a:off x="5425491" y="1345629"/>
            <a:ext cx="5898406" cy="3689806"/>
          </a:xfrm>
          <a:prstGeom prst="rect">
            <a:avLst/>
          </a:prstGeom>
        </p:spPr>
      </p:pic>
    </p:spTree>
    <p:extLst>
      <p:ext uri="{BB962C8B-B14F-4D97-AF65-F5344CB8AC3E}">
        <p14:creationId xmlns:p14="http://schemas.microsoft.com/office/powerpoint/2010/main" val="28045616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12DF434-28DB-4621-A497-D62C41CE0419}"/>
              </a:ext>
            </a:extLst>
          </p:cNvPr>
          <p:cNvSpPr>
            <a:spLocks noGrp="1"/>
          </p:cNvSpPr>
          <p:nvPr>
            <p:ph type="title"/>
          </p:nvPr>
        </p:nvSpPr>
        <p:spPr/>
        <p:txBody>
          <a:bodyPr/>
          <a:lstStyle/>
          <a:p>
            <a:r>
              <a:rPr lang="en-US" dirty="0"/>
              <a:t>Contents</a:t>
            </a:r>
          </a:p>
        </p:txBody>
      </p:sp>
      <p:sp>
        <p:nvSpPr>
          <p:cNvPr id="3" name="Content Placeholder 2">
            <a:extLst>
              <a:ext uri="{FF2B5EF4-FFF2-40B4-BE49-F238E27FC236}">
                <a16:creationId xmlns="" xmlns:a16="http://schemas.microsoft.com/office/drawing/2014/main" id="{22788C46-D0BC-4307-AE55-7601A139E7CB}"/>
              </a:ext>
            </a:extLst>
          </p:cNvPr>
          <p:cNvSpPr>
            <a:spLocks noGrp="1"/>
          </p:cNvSpPr>
          <p:nvPr>
            <p:ph idx="1"/>
          </p:nvPr>
        </p:nvSpPr>
        <p:spPr>
          <a:xfrm>
            <a:off x="543650" y="2008668"/>
            <a:ext cx="9779182" cy="3366815"/>
          </a:xfrm>
        </p:spPr>
        <p:txBody>
          <a:bodyPr vert="horz" lIns="91440" tIns="45720" rIns="91440" bIns="45720" rtlCol="0" anchor="t">
            <a:normAutofit/>
          </a:bodyPr>
          <a:lstStyle/>
          <a:p>
            <a:pPr marL="457200" indent="-457200">
              <a:buFont typeface="Arial" panose="020B0604020202020204" pitchFamily="34" charset="0"/>
              <a:buChar char="•"/>
            </a:pPr>
            <a:r>
              <a:rPr lang="en-US" dirty="0"/>
              <a:t>Dataset Description </a:t>
            </a:r>
          </a:p>
          <a:p>
            <a:pPr marL="457200" indent="-457200">
              <a:buFont typeface="Arial" panose="020B0604020202020204" pitchFamily="34" charset="0"/>
              <a:buChar char="•"/>
            </a:pPr>
            <a:r>
              <a:rPr lang="en-US" dirty="0"/>
              <a:t>Main objectives of the analysis.</a:t>
            </a:r>
          </a:p>
          <a:p>
            <a:pPr marL="457200" indent="-457200">
              <a:buFont typeface="Arial" panose="020B0604020202020204" pitchFamily="34" charset="0"/>
              <a:buChar char="•"/>
            </a:pPr>
            <a:r>
              <a:rPr lang="en-US" dirty="0"/>
              <a:t>Applying various regression models.</a:t>
            </a:r>
          </a:p>
          <a:p>
            <a:pPr marL="457200" indent="-457200">
              <a:buFont typeface="Arial" panose="020B0604020202020204" pitchFamily="34" charset="0"/>
              <a:buChar char="•"/>
            </a:pPr>
            <a:r>
              <a:rPr lang="en-US" dirty="0"/>
              <a:t>Machine learning analysis and findings.</a:t>
            </a:r>
          </a:p>
          <a:p>
            <a:pPr marL="457200" indent="-457200">
              <a:buFont typeface="Arial" panose="020B0604020202020204" pitchFamily="34" charset="0"/>
              <a:buChar char="•"/>
            </a:pPr>
            <a:r>
              <a:rPr lang="en-US" dirty="0"/>
              <a:t>Models flaws and advanced steps. </a:t>
            </a:r>
          </a:p>
        </p:txBody>
      </p:sp>
    </p:spTree>
    <p:extLst>
      <p:ext uri="{BB962C8B-B14F-4D97-AF65-F5344CB8AC3E}">
        <p14:creationId xmlns:p14="http://schemas.microsoft.com/office/powerpoint/2010/main" val="13256085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9256B7E-1633-44AB-8584-82DF5B726834}"/>
              </a:ext>
            </a:extLst>
          </p:cNvPr>
          <p:cNvSpPr>
            <a:spLocks noGrp="1"/>
          </p:cNvSpPr>
          <p:nvPr>
            <p:ph type="title"/>
          </p:nvPr>
        </p:nvSpPr>
        <p:spPr>
          <a:xfrm>
            <a:off x="868103" y="284783"/>
            <a:ext cx="9779183" cy="753679"/>
          </a:xfrm>
        </p:spPr>
        <p:txBody>
          <a:bodyPr/>
          <a:lstStyle/>
          <a:p>
            <a:r>
              <a:rPr lang="en-US" dirty="0"/>
              <a:t>Machine Learning Analysis 04</a:t>
            </a:r>
          </a:p>
        </p:txBody>
      </p:sp>
      <p:sp>
        <p:nvSpPr>
          <p:cNvPr id="14" name="TextBox 13">
            <a:extLst>
              <a:ext uri="{FF2B5EF4-FFF2-40B4-BE49-F238E27FC236}">
                <a16:creationId xmlns="" xmlns:a16="http://schemas.microsoft.com/office/drawing/2014/main" id="{875B367C-2CCD-4A15-97D9-E362AEA470FD}"/>
              </a:ext>
            </a:extLst>
          </p:cNvPr>
          <p:cNvSpPr txBox="1"/>
          <p:nvPr/>
        </p:nvSpPr>
        <p:spPr>
          <a:xfrm>
            <a:off x="868103" y="1145574"/>
            <a:ext cx="6097554" cy="400110"/>
          </a:xfrm>
          <a:prstGeom prst="rect">
            <a:avLst/>
          </a:prstGeom>
          <a:noFill/>
        </p:spPr>
        <p:txBody>
          <a:bodyPr wrap="square">
            <a:spAutoFit/>
          </a:bodyPr>
          <a:lstStyle/>
          <a:p>
            <a:r>
              <a:rPr lang="en-US" sz="2000" b="1" dirty="0">
                <a:solidFill>
                  <a:srgbClr val="0068FF"/>
                </a:solidFill>
              </a:rPr>
              <a:t>ElasticNet Regression Model: </a:t>
            </a:r>
          </a:p>
        </p:txBody>
      </p:sp>
      <p:sp>
        <p:nvSpPr>
          <p:cNvPr id="24" name="TextBox 23">
            <a:extLst>
              <a:ext uri="{FF2B5EF4-FFF2-40B4-BE49-F238E27FC236}">
                <a16:creationId xmlns="" xmlns:a16="http://schemas.microsoft.com/office/drawing/2014/main" id="{31FC2A89-B5F1-49A8-9DCF-2A0103FA306B}"/>
              </a:ext>
            </a:extLst>
          </p:cNvPr>
          <p:cNvSpPr txBox="1"/>
          <p:nvPr/>
        </p:nvSpPr>
        <p:spPr>
          <a:xfrm>
            <a:off x="868103" y="1751659"/>
            <a:ext cx="6097554" cy="2862322"/>
          </a:xfrm>
          <a:prstGeom prst="rect">
            <a:avLst/>
          </a:prstGeom>
          <a:noFill/>
        </p:spPr>
        <p:txBody>
          <a:bodyPr wrap="square">
            <a:spAutoFit/>
          </a:bodyPr>
          <a:lstStyle/>
          <a:p>
            <a:r>
              <a:rPr lang="en-US" dirty="0"/>
              <a:t>Model Features and Parameters: </a:t>
            </a:r>
          </a:p>
          <a:p>
            <a:endParaRPr lang="en-US" dirty="0"/>
          </a:p>
          <a:p>
            <a:pPr marL="285750" indent="-285750">
              <a:buFont typeface="Arial" panose="020B0604020202020204" pitchFamily="34" charset="0"/>
              <a:buChar char="•"/>
            </a:pPr>
            <a:r>
              <a:rPr lang="en-US" dirty="0"/>
              <a:t>Model = ElasticNet()</a:t>
            </a:r>
          </a:p>
          <a:p>
            <a:pPr marL="285750" indent="-285750">
              <a:buFont typeface="Arial" panose="020B0604020202020204" pitchFamily="34" charset="0"/>
              <a:buChar char="•"/>
            </a:pPr>
            <a:r>
              <a:rPr lang="en-US" dirty="0"/>
              <a:t>Polynomial Features</a:t>
            </a:r>
            <a:r>
              <a:rPr lang="ar-SA" dirty="0"/>
              <a:t> </a:t>
            </a:r>
            <a:r>
              <a:rPr lang="en-US" dirty="0"/>
              <a:t>degree = 2</a:t>
            </a:r>
          </a:p>
          <a:p>
            <a:pPr marL="285750" indent="-285750">
              <a:buFont typeface="Arial" panose="020B0604020202020204" pitchFamily="34" charset="0"/>
              <a:buChar char="•"/>
            </a:pPr>
            <a:r>
              <a:rPr lang="en-US" dirty="0"/>
              <a:t>Standard Scalar </a:t>
            </a:r>
          </a:p>
          <a:p>
            <a:pPr marL="285750" indent="-285750">
              <a:buFont typeface="Arial" panose="020B0604020202020204" pitchFamily="34" charset="0"/>
              <a:buChar char="•"/>
            </a:pPr>
            <a:r>
              <a:rPr lang="en-US" dirty="0"/>
              <a:t>Alpha = 0.008111</a:t>
            </a:r>
          </a:p>
          <a:p>
            <a:pPr marL="285750" indent="-285750">
              <a:buFont typeface="Arial" panose="020B0604020202020204" pitchFamily="34" charset="0"/>
              <a:buChar char="•"/>
            </a:pPr>
            <a:r>
              <a:rPr lang="en-US" dirty="0"/>
              <a:t>L1 ratio = 0.9</a:t>
            </a:r>
          </a:p>
          <a:p>
            <a:pPr marL="285750" indent="-285750">
              <a:buFont typeface="Arial" panose="020B0604020202020204" pitchFamily="34" charset="0"/>
              <a:buChar char="•"/>
            </a:pPr>
            <a:r>
              <a:rPr lang="en-US" dirty="0" err="1"/>
              <a:t>max_iter</a:t>
            </a:r>
            <a:r>
              <a:rPr lang="en-US" dirty="0"/>
              <a:t> = 10000</a:t>
            </a:r>
          </a:p>
          <a:p>
            <a:endParaRPr lang="en-US" dirty="0"/>
          </a:p>
          <a:p>
            <a:endParaRPr lang="en-US" dirty="0"/>
          </a:p>
        </p:txBody>
      </p:sp>
      <p:graphicFrame>
        <p:nvGraphicFramePr>
          <p:cNvPr id="20" name="Table 20">
            <a:extLst>
              <a:ext uri="{FF2B5EF4-FFF2-40B4-BE49-F238E27FC236}">
                <a16:creationId xmlns="" xmlns:a16="http://schemas.microsoft.com/office/drawing/2014/main" id="{6BF37BD2-E8F2-40AD-A4CF-F840119352C7}"/>
              </a:ext>
            </a:extLst>
          </p:cNvPr>
          <p:cNvGraphicFramePr>
            <a:graphicFrameLocks noGrp="1"/>
          </p:cNvGraphicFramePr>
          <p:nvPr>
            <p:extLst>
              <p:ext uri="{D42A27DB-BD31-4B8C-83A1-F6EECF244321}">
                <p14:modId xmlns:p14="http://schemas.microsoft.com/office/powerpoint/2010/main" val="2292249059"/>
              </p:ext>
            </p:extLst>
          </p:nvPr>
        </p:nvGraphicFramePr>
        <p:xfrm>
          <a:off x="918730" y="4177197"/>
          <a:ext cx="3883608" cy="731520"/>
        </p:xfrm>
        <a:graphic>
          <a:graphicData uri="http://schemas.openxmlformats.org/drawingml/2006/table">
            <a:tbl>
              <a:tblPr firstRow="1" bandRow="1">
                <a:tableStyleId>{5C22544A-7EE6-4342-B048-85BDC9FD1C3A}</a:tableStyleId>
              </a:tblPr>
              <a:tblGrid>
                <a:gridCol w="1941804">
                  <a:extLst>
                    <a:ext uri="{9D8B030D-6E8A-4147-A177-3AD203B41FA5}">
                      <a16:colId xmlns="" xmlns:a16="http://schemas.microsoft.com/office/drawing/2014/main" val="1239328092"/>
                    </a:ext>
                  </a:extLst>
                </a:gridCol>
                <a:gridCol w="1941804">
                  <a:extLst>
                    <a:ext uri="{9D8B030D-6E8A-4147-A177-3AD203B41FA5}">
                      <a16:colId xmlns="" xmlns:a16="http://schemas.microsoft.com/office/drawing/2014/main" val="1432924737"/>
                    </a:ext>
                  </a:extLst>
                </a:gridCol>
              </a:tblGrid>
              <a:tr h="267320">
                <a:tc>
                  <a:txBody>
                    <a:bodyPr/>
                    <a:lstStyle/>
                    <a:p>
                      <a:pPr algn="ctr"/>
                      <a:r>
                        <a:rPr lang="en-US" altLang="en-US" dirty="0" err="1">
                          <a:solidFill>
                            <a:schemeClr val="bg1"/>
                          </a:solidFill>
                        </a:rPr>
                        <a:t>RMS_score</a:t>
                      </a:r>
                      <a:r>
                        <a:rPr lang="en-US" altLang="en-US" dirty="0">
                          <a:solidFill>
                            <a:schemeClr val="bg1"/>
                          </a:solidFill>
                        </a:rPr>
                        <a:t> </a:t>
                      </a:r>
                      <a:endParaRPr lang="en-US" dirty="0">
                        <a:solidFill>
                          <a:schemeClr val="bg1"/>
                        </a:solidFill>
                      </a:endParaRPr>
                    </a:p>
                  </a:txBody>
                  <a:tcPr/>
                </a:tc>
                <a:tc>
                  <a:txBody>
                    <a:bodyPr/>
                    <a:lstStyle/>
                    <a:p>
                      <a:pPr marL="0" algn="ctr" defTabSz="914400" rtl="0" eaLnBrk="1" latinLnBrk="0" hangingPunct="1"/>
                      <a:r>
                        <a:rPr lang="en-US" altLang="en-US" sz="1800" b="1" kern="1200" dirty="0">
                          <a:solidFill>
                            <a:schemeClr val="bg1"/>
                          </a:solidFill>
                          <a:latin typeface="+mn-lt"/>
                          <a:ea typeface="+mn-ea"/>
                          <a:cs typeface="+mn-cs"/>
                        </a:rPr>
                        <a:t>R2_Score</a:t>
                      </a:r>
                      <a:endParaRPr lang="en-US" sz="1800" b="1" kern="1200" dirty="0">
                        <a:solidFill>
                          <a:schemeClr val="bg1"/>
                        </a:solidFill>
                        <a:latin typeface="+mn-lt"/>
                        <a:ea typeface="+mn-ea"/>
                        <a:cs typeface="+mn-cs"/>
                      </a:endParaRPr>
                    </a:p>
                  </a:txBody>
                  <a:tcPr/>
                </a:tc>
                <a:extLst>
                  <a:ext uri="{0D108BD9-81ED-4DB2-BD59-A6C34878D82A}">
                    <a16:rowId xmlns="" xmlns:a16="http://schemas.microsoft.com/office/drawing/2014/main" val="370921985"/>
                  </a:ext>
                </a:extLst>
              </a:tr>
              <a:tr h="267320">
                <a:tc>
                  <a:txBody>
                    <a:bodyPr/>
                    <a:lstStyle/>
                    <a:p>
                      <a:pPr algn="ctr"/>
                      <a:r>
                        <a:rPr lang="en-US" dirty="0"/>
                        <a:t>4494.417700642</a:t>
                      </a:r>
                    </a:p>
                  </a:txBody>
                  <a:tcPr/>
                </a:tc>
                <a:tc>
                  <a:txBody>
                    <a:bodyPr/>
                    <a:lstStyle/>
                    <a:p>
                      <a:pPr algn="ctr"/>
                      <a:r>
                        <a:rPr lang="en-IN" dirty="0" smtClean="0"/>
                        <a:t>0.862234367</a:t>
                      </a:r>
                      <a:endParaRPr lang="en-US" dirty="0"/>
                    </a:p>
                  </a:txBody>
                  <a:tcPr/>
                </a:tc>
                <a:extLst>
                  <a:ext uri="{0D108BD9-81ED-4DB2-BD59-A6C34878D82A}">
                    <a16:rowId xmlns="" xmlns:a16="http://schemas.microsoft.com/office/drawing/2014/main" val="1796865457"/>
                  </a:ext>
                </a:extLst>
              </a:tr>
            </a:tbl>
          </a:graphicData>
        </a:graphic>
      </p:graphicFrame>
      <p:pic>
        <p:nvPicPr>
          <p:cNvPr id="5" name="Picture 4">
            <a:extLst>
              <a:ext uri="{FF2B5EF4-FFF2-40B4-BE49-F238E27FC236}">
                <a16:creationId xmlns="" xmlns:a16="http://schemas.microsoft.com/office/drawing/2014/main" id="{96353BD1-AFAB-458A-9BBE-EBCD3A267F17}"/>
              </a:ext>
            </a:extLst>
          </p:cNvPr>
          <p:cNvPicPr>
            <a:picLocks noChangeAspect="1"/>
          </p:cNvPicPr>
          <p:nvPr/>
        </p:nvPicPr>
        <p:blipFill>
          <a:blip r:embed="rId2"/>
          <a:stretch>
            <a:fillRect/>
          </a:stretch>
        </p:blipFill>
        <p:spPr>
          <a:xfrm>
            <a:off x="5103326" y="1352939"/>
            <a:ext cx="6124348" cy="3555778"/>
          </a:xfrm>
          <a:prstGeom prst="rect">
            <a:avLst/>
          </a:prstGeom>
        </p:spPr>
      </p:pic>
    </p:spTree>
    <p:extLst>
      <p:ext uri="{BB962C8B-B14F-4D97-AF65-F5344CB8AC3E}">
        <p14:creationId xmlns:p14="http://schemas.microsoft.com/office/powerpoint/2010/main" val="24179964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9256B7E-1633-44AB-8584-82DF5B726834}"/>
              </a:ext>
            </a:extLst>
          </p:cNvPr>
          <p:cNvSpPr>
            <a:spLocks noGrp="1"/>
          </p:cNvSpPr>
          <p:nvPr>
            <p:ph type="title"/>
          </p:nvPr>
        </p:nvSpPr>
        <p:spPr>
          <a:xfrm>
            <a:off x="868103" y="468160"/>
            <a:ext cx="9779183" cy="1488033"/>
          </a:xfrm>
        </p:spPr>
        <p:txBody>
          <a:bodyPr/>
          <a:lstStyle/>
          <a:p>
            <a:r>
              <a:rPr lang="en-US" dirty="0"/>
              <a:t>Machine Learning Analysis 05</a:t>
            </a:r>
            <a:br>
              <a:rPr lang="en-US" dirty="0"/>
            </a:br>
            <a:endParaRPr lang="en-US" dirty="0"/>
          </a:p>
        </p:txBody>
      </p:sp>
      <p:sp>
        <p:nvSpPr>
          <p:cNvPr id="12" name="TextBox 11">
            <a:extLst>
              <a:ext uri="{FF2B5EF4-FFF2-40B4-BE49-F238E27FC236}">
                <a16:creationId xmlns="" xmlns:a16="http://schemas.microsoft.com/office/drawing/2014/main" id="{95365EFB-F420-4B8B-B868-49176DBA93E8}"/>
              </a:ext>
            </a:extLst>
          </p:cNvPr>
          <p:cNvSpPr txBox="1"/>
          <p:nvPr/>
        </p:nvSpPr>
        <p:spPr>
          <a:xfrm>
            <a:off x="868103" y="1443525"/>
            <a:ext cx="6097554" cy="400110"/>
          </a:xfrm>
          <a:prstGeom prst="rect">
            <a:avLst/>
          </a:prstGeom>
          <a:noFill/>
        </p:spPr>
        <p:txBody>
          <a:bodyPr wrap="square">
            <a:spAutoFit/>
          </a:bodyPr>
          <a:lstStyle/>
          <a:p>
            <a:r>
              <a:rPr lang="en-US" sz="2000" b="1" dirty="0">
                <a:solidFill>
                  <a:srgbClr val="0068FF"/>
                </a:solidFill>
              </a:rPr>
              <a:t>Models Comparison</a:t>
            </a:r>
          </a:p>
        </p:txBody>
      </p:sp>
      <p:pic>
        <p:nvPicPr>
          <p:cNvPr id="11" name="Picture 10" descr="Table&#10;&#10;Description automatically generated with low confidence">
            <a:extLst>
              <a:ext uri="{FF2B5EF4-FFF2-40B4-BE49-F238E27FC236}">
                <a16:creationId xmlns="" xmlns:a16="http://schemas.microsoft.com/office/drawing/2014/main" id="{F1D9B070-8418-4091-9254-4397658F4F99}"/>
              </a:ext>
            </a:extLst>
          </p:cNvPr>
          <p:cNvPicPr>
            <a:picLocks noChangeAspect="1"/>
          </p:cNvPicPr>
          <p:nvPr/>
        </p:nvPicPr>
        <p:blipFill>
          <a:blip r:embed="rId2"/>
          <a:stretch>
            <a:fillRect/>
          </a:stretch>
        </p:blipFill>
        <p:spPr>
          <a:xfrm>
            <a:off x="868103" y="2205783"/>
            <a:ext cx="3051783" cy="1894210"/>
          </a:xfrm>
          <a:prstGeom prst="rect">
            <a:avLst/>
          </a:prstGeom>
        </p:spPr>
      </p:pic>
      <p:sp>
        <p:nvSpPr>
          <p:cNvPr id="13" name="TextBox 12">
            <a:extLst>
              <a:ext uri="{FF2B5EF4-FFF2-40B4-BE49-F238E27FC236}">
                <a16:creationId xmlns="" xmlns:a16="http://schemas.microsoft.com/office/drawing/2014/main" id="{3CF8CC07-B913-4C30-B645-336E25A80C67}"/>
              </a:ext>
            </a:extLst>
          </p:cNvPr>
          <p:cNvSpPr txBox="1"/>
          <p:nvPr/>
        </p:nvSpPr>
        <p:spPr>
          <a:xfrm>
            <a:off x="4330297" y="2205783"/>
            <a:ext cx="6364306" cy="3416320"/>
          </a:xfrm>
          <a:prstGeom prst="rect">
            <a:avLst/>
          </a:prstGeom>
          <a:noFill/>
        </p:spPr>
        <p:txBody>
          <a:bodyPr wrap="none" rtlCol="0">
            <a:spAutoFit/>
          </a:bodyPr>
          <a:lstStyle/>
          <a:p>
            <a:r>
              <a:rPr lang="en-US" dirty="0"/>
              <a:t>As shown in the data frame all the models provide very good </a:t>
            </a:r>
          </a:p>
          <a:p>
            <a:r>
              <a:rPr lang="en-US" dirty="0"/>
              <a:t>prediction results and these results are so close to each other, </a:t>
            </a:r>
          </a:p>
          <a:p>
            <a:r>
              <a:rPr lang="en-US" dirty="0"/>
              <a:t>But at the end we must choose one model for our dataset </a:t>
            </a:r>
          </a:p>
          <a:p>
            <a:r>
              <a:rPr lang="en-US" dirty="0"/>
              <a:t>and this depends on the highest result. </a:t>
            </a:r>
          </a:p>
          <a:p>
            <a:endParaRPr lang="en-US" dirty="0"/>
          </a:p>
          <a:p>
            <a:r>
              <a:rPr lang="en-US" dirty="0"/>
              <a:t>Below I ordered the models descending:</a:t>
            </a:r>
          </a:p>
          <a:p>
            <a:endParaRPr lang="en-US" dirty="0"/>
          </a:p>
          <a:p>
            <a:r>
              <a:rPr lang="en-US" dirty="0">
                <a:highlight>
                  <a:srgbClr val="FFFF00"/>
                </a:highlight>
              </a:rPr>
              <a:t>1- ElasticNet </a:t>
            </a:r>
          </a:p>
          <a:p>
            <a:r>
              <a:rPr lang="en-US" dirty="0"/>
              <a:t>2- Ridge </a:t>
            </a:r>
          </a:p>
          <a:p>
            <a:r>
              <a:rPr lang="en-US" dirty="0"/>
              <a:t>3- Vanilla Linear</a:t>
            </a:r>
          </a:p>
          <a:p>
            <a:r>
              <a:rPr lang="en-US" dirty="0"/>
              <a:t>4- Lasso  </a:t>
            </a:r>
          </a:p>
          <a:p>
            <a:endParaRPr lang="en-US" dirty="0"/>
          </a:p>
        </p:txBody>
      </p:sp>
    </p:spTree>
    <p:extLst>
      <p:ext uri="{BB962C8B-B14F-4D97-AF65-F5344CB8AC3E}">
        <p14:creationId xmlns:p14="http://schemas.microsoft.com/office/powerpoint/2010/main" val="3603824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9256B7E-1633-44AB-8584-82DF5B726834}"/>
              </a:ext>
            </a:extLst>
          </p:cNvPr>
          <p:cNvSpPr>
            <a:spLocks noGrp="1"/>
          </p:cNvSpPr>
          <p:nvPr>
            <p:ph type="title"/>
          </p:nvPr>
        </p:nvSpPr>
        <p:spPr>
          <a:xfrm>
            <a:off x="868103" y="468160"/>
            <a:ext cx="9779183" cy="1488033"/>
          </a:xfrm>
        </p:spPr>
        <p:txBody>
          <a:bodyPr/>
          <a:lstStyle/>
          <a:p>
            <a:r>
              <a:rPr lang="en-US" dirty="0"/>
              <a:t>Machine Learning Analysis 06</a:t>
            </a:r>
            <a:br>
              <a:rPr lang="en-US" dirty="0"/>
            </a:br>
            <a:endParaRPr lang="en-US" dirty="0"/>
          </a:p>
        </p:txBody>
      </p:sp>
      <p:sp>
        <p:nvSpPr>
          <p:cNvPr id="12" name="TextBox 11">
            <a:extLst>
              <a:ext uri="{FF2B5EF4-FFF2-40B4-BE49-F238E27FC236}">
                <a16:creationId xmlns="" xmlns:a16="http://schemas.microsoft.com/office/drawing/2014/main" id="{95365EFB-F420-4B8B-B868-49176DBA93E8}"/>
              </a:ext>
            </a:extLst>
          </p:cNvPr>
          <p:cNvSpPr txBox="1"/>
          <p:nvPr/>
        </p:nvSpPr>
        <p:spPr>
          <a:xfrm>
            <a:off x="868102" y="1443525"/>
            <a:ext cx="11047089" cy="1231106"/>
          </a:xfrm>
          <a:prstGeom prst="rect">
            <a:avLst/>
          </a:prstGeom>
          <a:noFill/>
        </p:spPr>
        <p:txBody>
          <a:bodyPr wrap="square">
            <a:spAutoFit/>
          </a:bodyPr>
          <a:lstStyle/>
          <a:p>
            <a:r>
              <a:rPr lang="en-US" sz="2000" b="1" dirty="0">
                <a:solidFill>
                  <a:srgbClr val="0068FF"/>
                </a:solidFill>
              </a:rPr>
              <a:t>Adding regularization terms:</a:t>
            </a:r>
          </a:p>
          <a:p>
            <a:r>
              <a:rPr lang="en-US" dirty="0" smtClean="0"/>
              <a:t>Let’s </a:t>
            </a:r>
            <a:r>
              <a:rPr lang="en-US" dirty="0"/>
              <a:t>add regularization terms to our models and check how this will affect our results!</a:t>
            </a:r>
          </a:p>
          <a:p>
            <a:endParaRPr lang="en-US" dirty="0"/>
          </a:p>
          <a:p>
            <a:r>
              <a:rPr lang="en-US" dirty="0"/>
              <a:t>   </a:t>
            </a:r>
          </a:p>
        </p:txBody>
      </p:sp>
      <p:sp>
        <p:nvSpPr>
          <p:cNvPr id="5" name="TextBox 4">
            <a:extLst>
              <a:ext uri="{FF2B5EF4-FFF2-40B4-BE49-F238E27FC236}">
                <a16:creationId xmlns="" xmlns:a16="http://schemas.microsoft.com/office/drawing/2014/main" id="{07F2FF11-05D2-4BEE-A88E-962F396B290B}"/>
              </a:ext>
            </a:extLst>
          </p:cNvPr>
          <p:cNvSpPr txBox="1"/>
          <p:nvPr/>
        </p:nvSpPr>
        <p:spPr>
          <a:xfrm>
            <a:off x="868102" y="4484713"/>
            <a:ext cx="9892452" cy="1200329"/>
          </a:xfrm>
          <a:prstGeom prst="rect">
            <a:avLst/>
          </a:prstGeom>
          <a:noFill/>
        </p:spPr>
        <p:txBody>
          <a:bodyPr wrap="none" rtlCol="0">
            <a:spAutoFit/>
          </a:bodyPr>
          <a:lstStyle/>
          <a:p>
            <a:endParaRPr lang="en-US" dirty="0" smtClean="0"/>
          </a:p>
          <a:p>
            <a:r>
              <a:rPr lang="en-US" dirty="0" smtClean="0"/>
              <a:t>As </a:t>
            </a:r>
            <a:r>
              <a:rPr lang="en-US" dirty="0"/>
              <a:t>shown above we ended up with worst results </a:t>
            </a:r>
            <a:r>
              <a:rPr lang="en-US" dirty="0" smtClean="0">
                <a:sym typeface="Wingdings" panose="05000000000000000000" pitchFamily="2" charset="2"/>
              </a:rPr>
              <a:t>(comparing R2-SGD with R2) </a:t>
            </a:r>
            <a:r>
              <a:rPr lang="en-US" dirty="0">
                <a:sym typeface="Wingdings" panose="05000000000000000000" pitchFamily="2" charset="2"/>
              </a:rPr>
              <a:t>so we </a:t>
            </a:r>
            <a:r>
              <a:rPr lang="en-US" dirty="0" smtClean="0">
                <a:sym typeface="Wingdings" panose="05000000000000000000" pitchFamily="2" charset="2"/>
              </a:rPr>
              <a:t>should be </a:t>
            </a:r>
          </a:p>
          <a:p>
            <a:r>
              <a:rPr lang="en-US" dirty="0" smtClean="0">
                <a:sym typeface="Wingdings" panose="05000000000000000000" pitchFamily="2" charset="2"/>
              </a:rPr>
              <a:t>satisfied </a:t>
            </a:r>
            <a:r>
              <a:rPr lang="en-US" dirty="0">
                <a:sym typeface="Wingdings" panose="05000000000000000000" pitchFamily="2" charset="2"/>
              </a:rPr>
              <a:t>with old models and c</a:t>
            </a:r>
            <a:r>
              <a:rPr lang="en-US" dirty="0" smtClean="0">
                <a:sym typeface="Wingdings" panose="05000000000000000000" pitchFamily="2" charset="2"/>
              </a:rPr>
              <a:t>hoose </a:t>
            </a:r>
            <a:r>
              <a:rPr lang="en-US" dirty="0">
                <a:sym typeface="Wingdings" panose="05000000000000000000" pitchFamily="2" charset="2"/>
              </a:rPr>
              <a:t>Elastic Net as highest accuracy model in terms of </a:t>
            </a:r>
            <a:endParaRPr lang="en-US" dirty="0" smtClean="0">
              <a:sym typeface="Wingdings" panose="05000000000000000000" pitchFamily="2" charset="2"/>
            </a:endParaRPr>
          </a:p>
          <a:p>
            <a:r>
              <a:rPr lang="en-US" dirty="0">
                <a:sym typeface="Wingdings" panose="05000000000000000000" pitchFamily="2" charset="2"/>
              </a:rPr>
              <a:t>p</a:t>
            </a:r>
            <a:r>
              <a:rPr lang="en-US" dirty="0" smtClean="0">
                <a:sym typeface="Wingdings" panose="05000000000000000000" pitchFamily="2" charset="2"/>
              </a:rPr>
              <a:t>redicting the </a:t>
            </a:r>
            <a:r>
              <a:rPr lang="en-US" dirty="0">
                <a:sym typeface="Wingdings" panose="05000000000000000000" pitchFamily="2" charset="2"/>
              </a:rPr>
              <a:t>charges of treatment.</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563098135"/>
              </p:ext>
            </p:extLst>
          </p:nvPr>
        </p:nvGraphicFramePr>
        <p:xfrm>
          <a:off x="1447131" y="2280936"/>
          <a:ext cx="8181898" cy="2103120"/>
        </p:xfrm>
        <a:graphic>
          <a:graphicData uri="http://schemas.openxmlformats.org/drawingml/2006/table">
            <a:tbl>
              <a:tblPr/>
              <a:tblGrid>
                <a:gridCol w="1636380"/>
                <a:gridCol w="1699463"/>
                <a:gridCol w="1573295"/>
                <a:gridCol w="1636380"/>
                <a:gridCol w="1636380"/>
              </a:tblGrid>
              <a:tr h="497821">
                <a:tc>
                  <a:txBody>
                    <a:bodyPr/>
                    <a:lstStyle/>
                    <a:p>
                      <a:pPr algn="ctr" fontAlgn="ctr"/>
                      <a:r>
                        <a:rPr lang="en-IN" b="1" dirty="0">
                          <a:solidFill>
                            <a:srgbClr val="92D050"/>
                          </a:solidFill>
                          <a:effectLst/>
                        </a:rPr>
                        <a:t/>
                      </a:r>
                      <a:br>
                        <a:rPr lang="en-IN" b="1" dirty="0">
                          <a:solidFill>
                            <a:srgbClr val="92D050"/>
                          </a:solidFill>
                          <a:effectLst/>
                        </a:rPr>
                      </a:br>
                      <a:endParaRPr lang="en-IN" b="1" dirty="0">
                        <a:solidFill>
                          <a:srgbClr val="92D050"/>
                        </a:solidFill>
                        <a:effectLst/>
                      </a:endParaRPr>
                    </a:p>
                  </a:txBody>
                  <a:tcPr anchor="ctr">
                    <a:lnL>
                      <a:noFill/>
                    </a:lnL>
                    <a:lnR>
                      <a:noFill/>
                    </a:lnR>
                    <a:lnT>
                      <a:noFill/>
                    </a:lnT>
                    <a:lnB>
                      <a:noFill/>
                    </a:lnB>
                  </a:tcPr>
                </a:tc>
                <a:tc>
                  <a:txBody>
                    <a:bodyPr/>
                    <a:lstStyle/>
                    <a:p>
                      <a:pPr algn="ctr" fontAlgn="ctr"/>
                      <a:r>
                        <a:rPr lang="en-IN" b="1" dirty="0" smtClean="0">
                          <a:solidFill>
                            <a:srgbClr val="92D050"/>
                          </a:solidFill>
                          <a:effectLst/>
                        </a:rPr>
                        <a:t>RMSE</a:t>
                      </a:r>
                      <a:endParaRPr lang="en-IN" b="1" dirty="0">
                        <a:solidFill>
                          <a:srgbClr val="92D050"/>
                        </a:solidFill>
                        <a:effectLst/>
                      </a:endParaRPr>
                    </a:p>
                  </a:txBody>
                  <a:tcPr anchor="ctr">
                    <a:lnL>
                      <a:noFill/>
                    </a:lnL>
                    <a:lnR>
                      <a:noFill/>
                    </a:lnR>
                    <a:lnT>
                      <a:noFill/>
                    </a:lnT>
                    <a:lnB>
                      <a:noFill/>
                    </a:lnB>
                  </a:tcPr>
                </a:tc>
                <a:tc>
                  <a:txBody>
                    <a:bodyPr/>
                    <a:lstStyle/>
                    <a:p>
                      <a:pPr algn="ctr" fontAlgn="ctr"/>
                      <a:r>
                        <a:rPr lang="en-IN" b="1" dirty="0" smtClean="0">
                          <a:solidFill>
                            <a:srgbClr val="92D050"/>
                          </a:solidFill>
                          <a:effectLst/>
                        </a:rPr>
                        <a:t>R2</a:t>
                      </a:r>
                      <a:endParaRPr lang="en-IN" b="1" dirty="0">
                        <a:solidFill>
                          <a:srgbClr val="92D050"/>
                        </a:solidFill>
                        <a:effectLst/>
                      </a:endParaRPr>
                    </a:p>
                  </a:txBody>
                  <a:tcPr anchor="ctr">
                    <a:lnL>
                      <a:noFill/>
                    </a:lnL>
                    <a:lnR>
                      <a:noFill/>
                    </a:lnR>
                    <a:lnT>
                      <a:noFill/>
                    </a:lnT>
                    <a:lnB>
                      <a:noFill/>
                    </a:lnB>
                  </a:tcPr>
                </a:tc>
                <a:tc>
                  <a:txBody>
                    <a:bodyPr/>
                    <a:lstStyle/>
                    <a:p>
                      <a:pPr algn="ctr" fontAlgn="ctr"/>
                      <a:r>
                        <a:rPr lang="en-IN" b="1" dirty="0" smtClean="0">
                          <a:solidFill>
                            <a:srgbClr val="92D050"/>
                          </a:solidFill>
                          <a:effectLst/>
                        </a:rPr>
                        <a:t>RMSE-SGD</a:t>
                      </a:r>
                      <a:endParaRPr lang="en-IN" b="1" dirty="0">
                        <a:solidFill>
                          <a:srgbClr val="92D050"/>
                        </a:solidFill>
                        <a:effectLst/>
                      </a:endParaRPr>
                    </a:p>
                  </a:txBody>
                  <a:tcPr anchor="ctr">
                    <a:lnL>
                      <a:noFill/>
                    </a:lnL>
                    <a:lnR>
                      <a:noFill/>
                    </a:lnR>
                    <a:lnT>
                      <a:noFill/>
                    </a:lnT>
                    <a:lnB>
                      <a:noFill/>
                    </a:lnB>
                  </a:tcPr>
                </a:tc>
                <a:tc>
                  <a:txBody>
                    <a:bodyPr/>
                    <a:lstStyle/>
                    <a:p>
                      <a:pPr algn="ctr"/>
                      <a:r>
                        <a:rPr lang="en-IN" b="1" dirty="0" smtClean="0">
                          <a:solidFill>
                            <a:srgbClr val="92D050"/>
                          </a:solidFill>
                          <a:effectLst/>
                        </a:rPr>
                        <a:t>R2-SGD</a:t>
                      </a:r>
                      <a:endParaRPr lang="en-IN" dirty="0">
                        <a:solidFill>
                          <a:srgbClr val="92D050"/>
                        </a:solidFill>
                      </a:endParaRPr>
                    </a:p>
                  </a:txBody>
                  <a:tcPr>
                    <a:lnL>
                      <a:noFill/>
                    </a:lnL>
                  </a:tcPr>
                </a:tc>
              </a:tr>
              <a:tr h="297686">
                <a:tc>
                  <a:txBody>
                    <a:bodyPr/>
                    <a:lstStyle/>
                    <a:p>
                      <a:pPr algn="r" fontAlgn="ctr"/>
                      <a:r>
                        <a:rPr lang="en-IN" b="1" dirty="0">
                          <a:solidFill>
                            <a:srgbClr val="92D050"/>
                          </a:solidFill>
                          <a:effectLst/>
                        </a:rPr>
                        <a:t>Linear</a:t>
                      </a:r>
                    </a:p>
                  </a:txBody>
                  <a:tcPr anchor="ctr">
                    <a:lnL>
                      <a:noFill/>
                    </a:lnL>
                    <a:lnR>
                      <a:noFill/>
                    </a:lnR>
                    <a:lnT>
                      <a:noFill/>
                    </a:lnT>
                    <a:lnB>
                      <a:noFill/>
                    </a:lnB>
                    <a:solidFill>
                      <a:srgbClr val="F5F5F5"/>
                    </a:solidFill>
                  </a:tcPr>
                </a:tc>
                <a:tc>
                  <a:txBody>
                    <a:bodyPr/>
                    <a:lstStyle/>
                    <a:p>
                      <a:pPr algn="r" fontAlgn="ctr"/>
                      <a:r>
                        <a:rPr lang="en-IN" dirty="0">
                          <a:solidFill>
                            <a:srgbClr val="92D050"/>
                          </a:solidFill>
                          <a:effectLst/>
                        </a:rPr>
                        <a:t>4496.560111</a:t>
                      </a:r>
                    </a:p>
                  </a:txBody>
                  <a:tcPr anchor="ctr">
                    <a:lnL>
                      <a:noFill/>
                    </a:lnL>
                    <a:lnR>
                      <a:noFill/>
                    </a:lnR>
                    <a:lnT>
                      <a:noFill/>
                    </a:lnT>
                    <a:lnB>
                      <a:noFill/>
                    </a:lnB>
                    <a:solidFill>
                      <a:srgbClr val="F5F5F5"/>
                    </a:solidFill>
                  </a:tcPr>
                </a:tc>
                <a:tc>
                  <a:txBody>
                    <a:bodyPr/>
                    <a:lstStyle/>
                    <a:p>
                      <a:pPr algn="r" fontAlgn="ctr"/>
                      <a:r>
                        <a:rPr lang="en-IN" dirty="0">
                          <a:solidFill>
                            <a:srgbClr val="92D050"/>
                          </a:solidFill>
                          <a:effectLst/>
                        </a:rPr>
                        <a:t>0.862103</a:t>
                      </a:r>
                    </a:p>
                  </a:txBody>
                  <a:tcPr anchor="ctr">
                    <a:lnL>
                      <a:noFill/>
                    </a:lnL>
                    <a:lnR>
                      <a:noFill/>
                    </a:lnR>
                    <a:lnT>
                      <a:noFill/>
                    </a:lnT>
                    <a:lnB>
                      <a:noFill/>
                    </a:lnB>
                    <a:solidFill>
                      <a:srgbClr val="F5F5F5"/>
                    </a:solidFill>
                  </a:tcPr>
                </a:tc>
                <a:tc>
                  <a:txBody>
                    <a:bodyPr/>
                    <a:lstStyle/>
                    <a:p>
                      <a:pPr algn="r" fontAlgn="ctr"/>
                      <a:r>
                        <a:rPr lang="en-IN" dirty="0">
                          <a:solidFill>
                            <a:srgbClr val="92D050"/>
                          </a:solidFill>
                          <a:effectLst/>
                        </a:rPr>
                        <a:t>4531.265649</a:t>
                      </a:r>
                    </a:p>
                  </a:txBody>
                  <a:tcPr anchor="ctr">
                    <a:lnL>
                      <a:noFill/>
                    </a:lnL>
                    <a:lnR>
                      <a:noFill/>
                    </a:lnR>
                    <a:lnT>
                      <a:noFill/>
                    </a:lnT>
                    <a:lnB>
                      <a:noFill/>
                    </a:lnB>
                    <a:solidFill>
                      <a:srgbClr val="F5F5F5"/>
                    </a:solidFill>
                  </a:tcPr>
                </a:tc>
                <a:tc>
                  <a:txBody>
                    <a:bodyPr/>
                    <a:lstStyle/>
                    <a:p>
                      <a:pPr algn="r" fontAlgn="ctr"/>
                      <a:r>
                        <a:rPr lang="en-IN" dirty="0">
                          <a:solidFill>
                            <a:srgbClr val="92D050"/>
                          </a:solidFill>
                          <a:effectLst/>
                        </a:rPr>
                        <a:t>0.859966</a:t>
                      </a:r>
                    </a:p>
                  </a:txBody>
                  <a:tcPr anchor="ctr">
                    <a:lnL>
                      <a:noFill/>
                    </a:lnL>
                    <a:lnR>
                      <a:noFill/>
                    </a:lnR>
                    <a:lnB>
                      <a:noFill/>
                    </a:lnB>
                    <a:solidFill>
                      <a:srgbClr val="F5F5F5"/>
                    </a:solidFill>
                  </a:tcPr>
                </a:tc>
              </a:tr>
              <a:tr h="297686">
                <a:tc>
                  <a:txBody>
                    <a:bodyPr/>
                    <a:lstStyle/>
                    <a:p>
                      <a:pPr algn="r" fontAlgn="ctr"/>
                      <a:r>
                        <a:rPr lang="en-IN" b="1">
                          <a:solidFill>
                            <a:srgbClr val="92D050"/>
                          </a:solidFill>
                          <a:effectLst/>
                        </a:rPr>
                        <a:t>Lasso</a:t>
                      </a:r>
                    </a:p>
                  </a:txBody>
                  <a:tcPr anchor="ctr">
                    <a:lnL>
                      <a:noFill/>
                    </a:lnL>
                    <a:lnR>
                      <a:noFill/>
                    </a:lnR>
                    <a:lnT>
                      <a:noFill/>
                    </a:lnT>
                    <a:lnB>
                      <a:noFill/>
                    </a:lnB>
                  </a:tcPr>
                </a:tc>
                <a:tc>
                  <a:txBody>
                    <a:bodyPr/>
                    <a:lstStyle/>
                    <a:p>
                      <a:pPr algn="r" fontAlgn="ctr"/>
                      <a:r>
                        <a:rPr lang="en-IN" dirty="0">
                          <a:solidFill>
                            <a:srgbClr val="92D050"/>
                          </a:solidFill>
                          <a:effectLst/>
                        </a:rPr>
                        <a:t>4496.577652</a:t>
                      </a:r>
                    </a:p>
                  </a:txBody>
                  <a:tcPr anchor="ctr">
                    <a:lnL>
                      <a:noFill/>
                    </a:lnL>
                    <a:lnR>
                      <a:noFill/>
                    </a:lnR>
                    <a:lnT>
                      <a:noFill/>
                    </a:lnT>
                    <a:lnB>
                      <a:noFill/>
                    </a:lnB>
                  </a:tcPr>
                </a:tc>
                <a:tc>
                  <a:txBody>
                    <a:bodyPr/>
                    <a:lstStyle/>
                    <a:p>
                      <a:pPr algn="r" fontAlgn="ctr"/>
                      <a:r>
                        <a:rPr lang="en-IN" dirty="0">
                          <a:solidFill>
                            <a:srgbClr val="92D050"/>
                          </a:solidFill>
                          <a:effectLst/>
                        </a:rPr>
                        <a:t>0.862102</a:t>
                      </a:r>
                    </a:p>
                  </a:txBody>
                  <a:tcPr anchor="ctr">
                    <a:lnL>
                      <a:noFill/>
                    </a:lnL>
                    <a:lnR>
                      <a:noFill/>
                    </a:lnR>
                    <a:lnT>
                      <a:noFill/>
                    </a:lnT>
                    <a:lnB>
                      <a:noFill/>
                    </a:lnB>
                  </a:tcPr>
                </a:tc>
                <a:tc>
                  <a:txBody>
                    <a:bodyPr/>
                    <a:lstStyle/>
                    <a:p>
                      <a:pPr algn="r" fontAlgn="ctr"/>
                      <a:r>
                        <a:rPr lang="en-IN" dirty="0">
                          <a:solidFill>
                            <a:srgbClr val="92D050"/>
                          </a:solidFill>
                          <a:effectLst/>
                        </a:rPr>
                        <a:t>4554.346263</a:t>
                      </a:r>
                    </a:p>
                  </a:txBody>
                  <a:tcPr anchor="ctr">
                    <a:lnL>
                      <a:noFill/>
                    </a:lnL>
                    <a:lnR>
                      <a:noFill/>
                    </a:lnR>
                    <a:lnT>
                      <a:noFill/>
                    </a:lnT>
                    <a:lnB>
                      <a:noFill/>
                    </a:lnB>
                  </a:tcPr>
                </a:tc>
                <a:tc>
                  <a:txBody>
                    <a:bodyPr/>
                    <a:lstStyle/>
                    <a:p>
                      <a:pPr algn="r" fontAlgn="ctr"/>
                      <a:r>
                        <a:rPr lang="en-IN">
                          <a:solidFill>
                            <a:srgbClr val="92D050"/>
                          </a:solidFill>
                          <a:effectLst/>
                        </a:rPr>
                        <a:t>0.858536</a:t>
                      </a:r>
                    </a:p>
                  </a:txBody>
                  <a:tcPr anchor="ctr">
                    <a:lnL>
                      <a:noFill/>
                    </a:lnL>
                    <a:lnR>
                      <a:noFill/>
                    </a:lnR>
                    <a:lnT>
                      <a:noFill/>
                    </a:lnT>
                    <a:lnB>
                      <a:noFill/>
                    </a:lnB>
                  </a:tcPr>
                </a:tc>
              </a:tr>
              <a:tr h="297686">
                <a:tc>
                  <a:txBody>
                    <a:bodyPr/>
                    <a:lstStyle/>
                    <a:p>
                      <a:pPr algn="r" fontAlgn="ctr"/>
                      <a:r>
                        <a:rPr lang="en-IN" b="1">
                          <a:solidFill>
                            <a:srgbClr val="92D050"/>
                          </a:solidFill>
                          <a:effectLst/>
                        </a:rPr>
                        <a:t>Ridge</a:t>
                      </a:r>
                    </a:p>
                  </a:txBody>
                  <a:tcPr anchor="ctr">
                    <a:lnL>
                      <a:noFill/>
                    </a:lnL>
                    <a:lnR>
                      <a:noFill/>
                    </a:lnR>
                    <a:lnT>
                      <a:noFill/>
                    </a:lnT>
                    <a:lnB>
                      <a:noFill/>
                    </a:lnB>
                    <a:solidFill>
                      <a:srgbClr val="F5F5F5"/>
                    </a:solidFill>
                  </a:tcPr>
                </a:tc>
                <a:tc>
                  <a:txBody>
                    <a:bodyPr/>
                    <a:lstStyle/>
                    <a:p>
                      <a:pPr algn="r" fontAlgn="ctr"/>
                      <a:r>
                        <a:rPr lang="en-IN">
                          <a:solidFill>
                            <a:srgbClr val="92D050"/>
                          </a:solidFill>
                          <a:effectLst/>
                        </a:rPr>
                        <a:t>4494.682980</a:t>
                      </a:r>
                    </a:p>
                  </a:txBody>
                  <a:tcPr anchor="ctr">
                    <a:lnL>
                      <a:noFill/>
                    </a:lnL>
                    <a:lnR>
                      <a:noFill/>
                    </a:lnR>
                    <a:lnT>
                      <a:noFill/>
                    </a:lnT>
                    <a:lnB>
                      <a:noFill/>
                    </a:lnB>
                    <a:solidFill>
                      <a:srgbClr val="F5F5F5"/>
                    </a:solidFill>
                  </a:tcPr>
                </a:tc>
                <a:tc>
                  <a:txBody>
                    <a:bodyPr/>
                    <a:lstStyle/>
                    <a:p>
                      <a:pPr algn="r" fontAlgn="ctr"/>
                      <a:r>
                        <a:rPr lang="en-IN">
                          <a:solidFill>
                            <a:srgbClr val="92D050"/>
                          </a:solidFill>
                          <a:effectLst/>
                        </a:rPr>
                        <a:t>0.862218</a:t>
                      </a:r>
                    </a:p>
                  </a:txBody>
                  <a:tcPr anchor="ctr">
                    <a:lnL>
                      <a:noFill/>
                    </a:lnL>
                    <a:lnR>
                      <a:noFill/>
                    </a:lnR>
                    <a:lnT>
                      <a:noFill/>
                    </a:lnT>
                    <a:lnB>
                      <a:noFill/>
                    </a:lnB>
                    <a:solidFill>
                      <a:srgbClr val="F5F5F5"/>
                    </a:solidFill>
                  </a:tcPr>
                </a:tc>
                <a:tc>
                  <a:txBody>
                    <a:bodyPr/>
                    <a:lstStyle/>
                    <a:p>
                      <a:pPr algn="r" fontAlgn="ctr"/>
                      <a:r>
                        <a:rPr lang="en-IN" dirty="0">
                          <a:solidFill>
                            <a:srgbClr val="92D050"/>
                          </a:solidFill>
                          <a:effectLst/>
                        </a:rPr>
                        <a:t>4516.255204</a:t>
                      </a:r>
                    </a:p>
                  </a:txBody>
                  <a:tcPr anchor="ctr">
                    <a:lnL>
                      <a:noFill/>
                    </a:lnL>
                    <a:lnR>
                      <a:noFill/>
                    </a:lnR>
                    <a:lnT>
                      <a:noFill/>
                    </a:lnT>
                    <a:lnB>
                      <a:noFill/>
                    </a:lnB>
                    <a:solidFill>
                      <a:srgbClr val="F5F5F5"/>
                    </a:solidFill>
                  </a:tcPr>
                </a:tc>
                <a:tc>
                  <a:txBody>
                    <a:bodyPr/>
                    <a:lstStyle/>
                    <a:p>
                      <a:pPr algn="r" fontAlgn="ctr"/>
                      <a:r>
                        <a:rPr lang="en-IN" dirty="0">
                          <a:solidFill>
                            <a:srgbClr val="92D050"/>
                          </a:solidFill>
                          <a:effectLst/>
                        </a:rPr>
                        <a:t>0.860892</a:t>
                      </a:r>
                    </a:p>
                  </a:txBody>
                  <a:tcPr anchor="ctr">
                    <a:lnL>
                      <a:noFill/>
                    </a:lnL>
                    <a:lnR>
                      <a:noFill/>
                    </a:lnR>
                    <a:lnT>
                      <a:noFill/>
                    </a:lnT>
                    <a:lnB>
                      <a:noFill/>
                    </a:lnB>
                    <a:solidFill>
                      <a:srgbClr val="F5F5F5"/>
                    </a:solidFill>
                  </a:tcPr>
                </a:tc>
              </a:tr>
              <a:tr h="297686">
                <a:tc>
                  <a:txBody>
                    <a:bodyPr/>
                    <a:lstStyle/>
                    <a:p>
                      <a:pPr algn="r" fontAlgn="ctr"/>
                      <a:r>
                        <a:rPr lang="en-IN" b="1">
                          <a:solidFill>
                            <a:srgbClr val="92D050"/>
                          </a:solidFill>
                          <a:effectLst/>
                        </a:rPr>
                        <a:t>ElasticNet</a:t>
                      </a:r>
                    </a:p>
                  </a:txBody>
                  <a:tcPr anchor="ctr">
                    <a:lnL>
                      <a:noFill/>
                    </a:lnL>
                    <a:lnR>
                      <a:noFill/>
                    </a:lnR>
                    <a:lnT>
                      <a:noFill/>
                    </a:lnT>
                    <a:lnB>
                      <a:noFill/>
                    </a:lnB>
                  </a:tcPr>
                </a:tc>
                <a:tc>
                  <a:txBody>
                    <a:bodyPr/>
                    <a:lstStyle/>
                    <a:p>
                      <a:pPr algn="r" fontAlgn="ctr"/>
                      <a:r>
                        <a:rPr lang="en-IN">
                          <a:solidFill>
                            <a:srgbClr val="92D050"/>
                          </a:solidFill>
                          <a:effectLst/>
                        </a:rPr>
                        <a:t>4494.417701</a:t>
                      </a:r>
                    </a:p>
                  </a:txBody>
                  <a:tcPr anchor="ctr">
                    <a:lnL>
                      <a:noFill/>
                    </a:lnL>
                    <a:lnR>
                      <a:noFill/>
                    </a:lnR>
                    <a:lnT>
                      <a:noFill/>
                    </a:lnT>
                    <a:lnB>
                      <a:noFill/>
                    </a:lnB>
                  </a:tcPr>
                </a:tc>
                <a:tc>
                  <a:txBody>
                    <a:bodyPr/>
                    <a:lstStyle/>
                    <a:p>
                      <a:pPr algn="r" fontAlgn="ctr"/>
                      <a:r>
                        <a:rPr lang="en-IN">
                          <a:solidFill>
                            <a:srgbClr val="92D050"/>
                          </a:solidFill>
                          <a:effectLst/>
                        </a:rPr>
                        <a:t>0.862234</a:t>
                      </a:r>
                    </a:p>
                  </a:txBody>
                  <a:tcPr anchor="ctr">
                    <a:lnL>
                      <a:noFill/>
                    </a:lnL>
                    <a:lnR>
                      <a:noFill/>
                    </a:lnR>
                    <a:lnT>
                      <a:noFill/>
                    </a:lnT>
                    <a:lnB>
                      <a:noFill/>
                    </a:lnB>
                  </a:tcPr>
                </a:tc>
                <a:tc>
                  <a:txBody>
                    <a:bodyPr/>
                    <a:lstStyle/>
                    <a:p>
                      <a:pPr algn="r" fontAlgn="ctr"/>
                      <a:r>
                        <a:rPr lang="en-IN">
                          <a:solidFill>
                            <a:srgbClr val="92D050"/>
                          </a:solidFill>
                          <a:effectLst/>
                        </a:rPr>
                        <a:t>4537.499137</a:t>
                      </a:r>
                    </a:p>
                  </a:txBody>
                  <a:tcPr anchor="ctr">
                    <a:lnL>
                      <a:noFill/>
                    </a:lnL>
                    <a:lnR>
                      <a:noFill/>
                    </a:lnR>
                    <a:lnT>
                      <a:noFill/>
                    </a:lnT>
                    <a:lnB>
                      <a:noFill/>
                    </a:lnB>
                  </a:tcPr>
                </a:tc>
                <a:tc>
                  <a:txBody>
                    <a:bodyPr/>
                    <a:lstStyle/>
                    <a:p>
                      <a:pPr algn="r" fontAlgn="ctr"/>
                      <a:r>
                        <a:rPr lang="en-IN" dirty="0">
                          <a:solidFill>
                            <a:srgbClr val="92D050"/>
                          </a:solidFill>
                          <a:effectLst/>
                        </a:rPr>
                        <a:t>0.859581</a:t>
                      </a:r>
                    </a:p>
                  </a:txBody>
                  <a:tcPr anchor="ctr">
                    <a:lnL>
                      <a:noFill/>
                    </a:lnL>
                    <a:lnR>
                      <a:noFill/>
                    </a:lnR>
                    <a:lnT>
                      <a:noFill/>
                    </a:lnT>
                    <a:lnB>
                      <a:noFill/>
                    </a:lnB>
                  </a:tcPr>
                </a:tc>
              </a:tr>
            </a:tbl>
          </a:graphicData>
        </a:graphic>
      </p:graphicFrame>
    </p:spTree>
    <p:extLst>
      <p:ext uri="{BB962C8B-B14F-4D97-AF65-F5344CB8AC3E}">
        <p14:creationId xmlns:p14="http://schemas.microsoft.com/office/powerpoint/2010/main" val="33516322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3AF65A7-995A-9F45-891C-82D9B9D40801}"/>
              </a:ext>
            </a:extLst>
          </p:cNvPr>
          <p:cNvSpPr>
            <a:spLocks noGrp="1"/>
          </p:cNvSpPr>
          <p:nvPr>
            <p:ph type="title"/>
          </p:nvPr>
        </p:nvSpPr>
        <p:spPr>
          <a:xfrm>
            <a:off x="1889961" y="1791018"/>
            <a:ext cx="8412079" cy="2810460"/>
          </a:xfrm>
        </p:spPr>
        <p:txBody>
          <a:bodyPr>
            <a:normAutofit fontScale="90000"/>
          </a:bodyPr>
          <a:lstStyle/>
          <a:p>
            <a:r>
              <a:rPr lang="en-US" sz="6000" dirty="0"/>
              <a:t>Models flaws and strengths and advanced steps</a:t>
            </a:r>
          </a:p>
        </p:txBody>
      </p:sp>
    </p:spTree>
    <p:extLst>
      <p:ext uri="{BB962C8B-B14F-4D97-AF65-F5344CB8AC3E}">
        <p14:creationId xmlns:p14="http://schemas.microsoft.com/office/powerpoint/2010/main" val="1846376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9256B7E-1633-44AB-8584-82DF5B726834}"/>
              </a:ext>
            </a:extLst>
          </p:cNvPr>
          <p:cNvSpPr>
            <a:spLocks noGrp="1"/>
          </p:cNvSpPr>
          <p:nvPr>
            <p:ph type="title"/>
          </p:nvPr>
        </p:nvSpPr>
        <p:spPr>
          <a:xfrm>
            <a:off x="763910" y="477490"/>
            <a:ext cx="9779183" cy="1488033"/>
          </a:xfrm>
        </p:spPr>
        <p:txBody>
          <a:bodyPr/>
          <a:lstStyle/>
          <a:p>
            <a:r>
              <a:rPr lang="en-US" dirty="0"/>
              <a:t>Machine Learning Analysis 07</a:t>
            </a:r>
            <a:br>
              <a:rPr lang="en-US" dirty="0"/>
            </a:br>
            <a:endParaRPr lang="en-US" dirty="0"/>
          </a:p>
        </p:txBody>
      </p:sp>
      <p:sp>
        <p:nvSpPr>
          <p:cNvPr id="12" name="TextBox 11">
            <a:extLst>
              <a:ext uri="{FF2B5EF4-FFF2-40B4-BE49-F238E27FC236}">
                <a16:creationId xmlns="" xmlns:a16="http://schemas.microsoft.com/office/drawing/2014/main" id="{95365EFB-F420-4B8B-B868-49176DBA93E8}"/>
              </a:ext>
            </a:extLst>
          </p:cNvPr>
          <p:cNvSpPr txBox="1"/>
          <p:nvPr/>
        </p:nvSpPr>
        <p:spPr>
          <a:xfrm>
            <a:off x="763910" y="1704781"/>
            <a:ext cx="9970638" cy="4124206"/>
          </a:xfrm>
          <a:prstGeom prst="rect">
            <a:avLst/>
          </a:prstGeom>
          <a:noFill/>
        </p:spPr>
        <p:txBody>
          <a:bodyPr wrap="square">
            <a:spAutoFit/>
          </a:bodyPr>
          <a:lstStyle/>
          <a:p>
            <a:r>
              <a:rPr lang="en-US" sz="2000" b="1" dirty="0">
                <a:solidFill>
                  <a:srgbClr val="0068FF"/>
                </a:solidFill>
              </a:rPr>
              <a:t>Models Flaws and Strength and further suggestions:</a:t>
            </a:r>
          </a:p>
          <a:p>
            <a:endParaRPr lang="en-US" sz="2000" b="1" dirty="0">
              <a:solidFill>
                <a:srgbClr val="0068FF"/>
              </a:solidFill>
            </a:endParaRPr>
          </a:p>
          <a:p>
            <a:pPr algn="just"/>
            <a:r>
              <a:rPr lang="en-US" dirty="0"/>
              <a:t>In terms of simplicity, we can say vanilla linear regression provided high predictive results and the simplest and fastest Model in terms of parameters but if we look to other models Lasso, Ridge and ElasticNet they provided higher results but in they were more complex and slower since when we used grid search technique to search about best fitting parameters, they took longer time so at the end it is a tradeoff if we have bigger dataset then the performance will be higher with these models, but the training process will take a longer time where if we choose vanilla model will relatively sacrifice by some accuracy but the training process will be much faster.</a:t>
            </a:r>
          </a:p>
          <a:p>
            <a:endParaRPr lang="en-US" sz="2000" b="1" dirty="0">
              <a:solidFill>
                <a:srgbClr val="0068FF"/>
              </a:solidFill>
            </a:endParaRPr>
          </a:p>
          <a:p>
            <a:endParaRPr lang="en-US" sz="2000" b="1" dirty="0">
              <a:solidFill>
                <a:srgbClr val="0068FF"/>
              </a:solidFill>
            </a:endParaRPr>
          </a:p>
          <a:p>
            <a:endParaRPr lang="en-US" sz="2000" b="1" dirty="0">
              <a:solidFill>
                <a:srgbClr val="0068FF"/>
              </a:solidFill>
            </a:endParaRPr>
          </a:p>
          <a:p>
            <a:endParaRPr lang="en-US" dirty="0"/>
          </a:p>
          <a:p>
            <a:r>
              <a:rPr lang="en-US" dirty="0"/>
              <a:t>   </a:t>
            </a:r>
          </a:p>
        </p:txBody>
      </p:sp>
    </p:spTree>
    <p:extLst>
      <p:ext uri="{BB962C8B-B14F-4D97-AF65-F5344CB8AC3E}">
        <p14:creationId xmlns:p14="http://schemas.microsoft.com/office/powerpoint/2010/main" val="18873501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9FAE308-3076-43DB-B834-DA0B0AE19AF9}"/>
              </a:ext>
            </a:extLst>
          </p:cNvPr>
          <p:cNvSpPr>
            <a:spLocks noGrp="1"/>
          </p:cNvSpPr>
          <p:nvPr>
            <p:ph type="ctrTitle"/>
          </p:nvPr>
        </p:nvSpPr>
        <p:spPr>
          <a:xfrm>
            <a:off x="1167494" y="1122362"/>
            <a:ext cx="6220278" cy="3083877"/>
          </a:xfrm>
          <a:noFill/>
        </p:spPr>
        <p:txBody>
          <a:bodyPr>
            <a:normAutofit fontScale="90000"/>
          </a:bodyPr>
          <a:lstStyle/>
          <a:p>
            <a:r>
              <a:rPr lang="en-US" sz="6600" dirty="0" smtClean="0">
                <a:solidFill>
                  <a:srgbClr val="7030A0"/>
                </a:solidFill>
              </a:rPr>
              <a:t/>
            </a:r>
            <a:br>
              <a:rPr lang="en-US" sz="6600" dirty="0" smtClean="0">
                <a:solidFill>
                  <a:srgbClr val="7030A0"/>
                </a:solidFill>
              </a:rPr>
            </a:br>
            <a:r>
              <a:rPr lang="en-US" sz="6600" dirty="0">
                <a:solidFill>
                  <a:srgbClr val="7030A0"/>
                </a:solidFill>
              </a:rPr>
              <a:t/>
            </a:r>
            <a:br>
              <a:rPr lang="en-US" sz="6600" dirty="0">
                <a:solidFill>
                  <a:srgbClr val="7030A0"/>
                </a:solidFill>
              </a:rPr>
            </a:br>
            <a:r>
              <a:rPr lang="en-US" sz="6600" dirty="0" smtClean="0">
                <a:solidFill>
                  <a:srgbClr val="7030A0"/>
                </a:solidFill>
              </a:rPr>
              <a:t/>
            </a:r>
            <a:br>
              <a:rPr lang="en-US" sz="6600" dirty="0" smtClean="0">
                <a:solidFill>
                  <a:srgbClr val="7030A0"/>
                </a:solidFill>
              </a:rPr>
            </a:br>
            <a:r>
              <a:rPr lang="en-US" sz="6600" dirty="0">
                <a:solidFill>
                  <a:srgbClr val="7030A0"/>
                </a:solidFill>
              </a:rPr>
              <a:t/>
            </a:r>
            <a:br>
              <a:rPr lang="en-US" sz="6600" dirty="0">
                <a:solidFill>
                  <a:srgbClr val="7030A0"/>
                </a:solidFill>
              </a:rPr>
            </a:br>
            <a:r>
              <a:rPr lang="en-US" sz="6600" dirty="0" smtClean="0">
                <a:solidFill>
                  <a:srgbClr val="7030A0"/>
                </a:solidFill>
              </a:rPr>
              <a:t/>
            </a:r>
            <a:br>
              <a:rPr lang="en-US" sz="6600" dirty="0" smtClean="0">
                <a:solidFill>
                  <a:srgbClr val="7030A0"/>
                </a:solidFill>
              </a:rPr>
            </a:br>
            <a:r>
              <a:rPr lang="en-US" sz="6600" dirty="0" smtClean="0">
                <a:solidFill>
                  <a:schemeClr val="accent3">
                    <a:lumMod val="60000"/>
                    <a:lumOff val="40000"/>
                  </a:schemeClr>
                </a:solidFill>
                <a:effectLst>
                  <a:outerShdw blurRad="38100" dist="38100" dir="2700000" algn="tl">
                    <a:srgbClr val="000000">
                      <a:alpha val="43137"/>
                    </a:srgbClr>
                  </a:outerShdw>
                </a:effectLst>
              </a:rPr>
              <a:t>Thank </a:t>
            </a:r>
            <a:r>
              <a:rPr lang="en-US" sz="6600" dirty="0">
                <a:solidFill>
                  <a:schemeClr val="accent3">
                    <a:lumMod val="60000"/>
                    <a:lumOff val="40000"/>
                  </a:schemeClr>
                </a:solidFill>
                <a:effectLst>
                  <a:outerShdw blurRad="38100" dist="38100" dir="2700000" algn="tl">
                    <a:srgbClr val="000000">
                      <a:alpha val="43137"/>
                    </a:srgbClr>
                  </a:outerShdw>
                </a:effectLst>
              </a:rPr>
              <a:t>you</a:t>
            </a:r>
          </a:p>
        </p:txBody>
      </p:sp>
    </p:spTree>
    <p:extLst>
      <p:ext uri="{BB962C8B-B14F-4D97-AF65-F5344CB8AC3E}">
        <p14:creationId xmlns:p14="http://schemas.microsoft.com/office/powerpoint/2010/main" val="9261845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3AF65A7-995A-9F45-891C-82D9B9D40801}"/>
              </a:ext>
            </a:extLst>
          </p:cNvPr>
          <p:cNvSpPr>
            <a:spLocks noGrp="1"/>
          </p:cNvSpPr>
          <p:nvPr>
            <p:ph type="title"/>
          </p:nvPr>
        </p:nvSpPr>
        <p:spPr>
          <a:xfrm>
            <a:off x="1889960" y="1765381"/>
            <a:ext cx="8412079" cy="2810460"/>
          </a:xfrm>
        </p:spPr>
        <p:txBody>
          <a:bodyPr>
            <a:normAutofit/>
          </a:bodyPr>
          <a:lstStyle/>
          <a:p>
            <a:r>
              <a:rPr lang="en-US" sz="6000" dirty="0"/>
              <a:t>Data Description Section  </a:t>
            </a:r>
          </a:p>
        </p:txBody>
      </p:sp>
      <p:sp>
        <p:nvSpPr>
          <p:cNvPr id="5" name="Slide Number Placeholder 4">
            <a:extLst>
              <a:ext uri="{FF2B5EF4-FFF2-40B4-BE49-F238E27FC236}">
                <a16:creationId xmlns="" xmlns:a16="http://schemas.microsoft.com/office/drawing/2014/main" id="{7003A5E2-8F37-D546-BCD9-24A2037BB54D}"/>
              </a:ext>
            </a:extLst>
          </p:cNvPr>
          <p:cNvSpPr>
            <a:spLocks noGrp="1"/>
          </p:cNvSpPr>
          <p:nvPr>
            <p:ph type="sldNum" sz="quarter" idx="12"/>
          </p:nvPr>
        </p:nvSpPr>
        <p:spPr/>
        <p:txBody>
          <a:bodyPr/>
          <a:lstStyle/>
          <a:p>
            <a:fld id="{294A09A9-5501-47C1-A89A-A340965A2BE2}" type="slidenum">
              <a:rPr lang="en-US" sz="1800"/>
              <a:pPr/>
              <a:t>3</a:t>
            </a:fld>
            <a:endParaRPr lang="en-US" sz="1800" dirty="0"/>
          </a:p>
        </p:txBody>
      </p:sp>
    </p:spTree>
    <p:extLst>
      <p:ext uri="{BB962C8B-B14F-4D97-AF65-F5344CB8AC3E}">
        <p14:creationId xmlns:p14="http://schemas.microsoft.com/office/powerpoint/2010/main" val="26399837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C543F67-9C70-4748-8C0C-3A7863422F99}"/>
              </a:ext>
            </a:extLst>
          </p:cNvPr>
          <p:cNvSpPr>
            <a:spLocks noGrp="1"/>
          </p:cNvSpPr>
          <p:nvPr>
            <p:ph type="title"/>
          </p:nvPr>
        </p:nvSpPr>
        <p:spPr>
          <a:xfrm>
            <a:off x="714565" y="283644"/>
            <a:ext cx="9779183" cy="1325563"/>
          </a:xfrm>
        </p:spPr>
        <p:txBody>
          <a:bodyPr/>
          <a:lstStyle/>
          <a:p>
            <a:r>
              <a:rPr lang="en-US" dirty="0"/>
              <a:t>Introduction</a:t>
            </a:r>
          </a:p>
        </p:txBody>
      </p:sp>
      <p:sp>
        <p:nvSpPr>
          <p:cNvPr id="3" name="Content Placeholder 2">
            <a:extLst>
              <a:ext uri="{FF2B5EF4-FFF2-40B4-BE49-F238E27FC236}">
                <a16:creationId xmlns="" xmlns:a16="http://schemas.microsoft.com/office/drawing/2014/main" id="{95B371F2-DBA5-415A-82C8-651F587B857A}"/>
              </a:ext>
            </a:extLst>
          </p:cNvPr>
          <p:cNvSpPr>
            <a:spLocks noGrp="1"/>
          </p:cNvSpPr>
          <p:nvPr>
            <p:ph type="body" idx="1"/>
          </p:nvPr>
        </p:nvSpPr>
        <p:spPr>
          <a:xfrm>
            <a:off x="714565" y="2601892"/>
            <a:ext cx="9779183" cy="3436483"/>
          </a:xfrm>
        </p:spPr>
        <p:txBody>
          <a:bodyPr vert="horz" lIns="91440" tIns="45720" rIns="91440" bIns="45720" rtlCol="0" anchor="t">
            <a:normAutofit/>
          </a:bodyPr>
          <a:lstStyle/>
          <a:p>
            <a:pPr algn="just"/>
            <a:r>
              <a:rPr lang="en-US" dirty="0"/>
              <a:t>Today we will explore and work on a dataset dedicated to the cost of treatment of different patients. The cost of treatment depends on many factors: diagnosis, type of clinic, city of residence, age and so on. We have no data on the diagnosis of patients. But we have other information that can help us to make a conclusion about the health of patients and practice regression analysis to create a predictive model capable of predicting the charges of insurance depending on the patient features. In any case, I wish you to be healthy! Let's look at our data.</a:t>
            </a:r>
          </a:p>
        </p:txBody>
      </p:sp>
    </p:spTree>
    <p:extLst>
      <p:ext uri="{BB962C8B-B14F-4D97-AF65-F5344CB8AC3E}">
        <p14:creationId xmlns:p14="http://schemas.microsoft.com/office/powerpoint/2010/main" val="16397991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543047E-FBFD-4F79-BCA5-10E69740F030}"/>
              </a:ext>
            </a:extLst>
          </p:cNvPr>
          <p:cNvSpPr>
            <a:spLocks noGrp="1"/>
          </p:cNvSpPr>
          <p:nvPr>
            <p:ph type="title"/>
          </p:nvPr>
        </p:nvSpPr>
        <p:spPr>
          <a:xfrm>
            <a:off x="680382" y="215660"/>
            <a:ext cx="9779183" cy="1037976"/>
          </a:xfrm>
        </p:spPr>
        <p:txBody>
          <a:bodyPr/>
          <a:lstStyle/>
          <a:p>
            <a:r>
              <a:rPr lang="en-US" dirty="0"/>
              <a:t>Dataset Description 01</a:t>
            </a:r>
          </a:p>
        </p:txBody>
      </p:sp>
      <p:pic>
        <p:nvPicPr>
          <p:cNvPr id="11" name="Picture 10">
            <a:extLst>
              <a:ext uri="{FF2B5EF4-FFF2-40B4-BE49-F238E27FC236}">
                <a16:creationId xmlns="" xmlns:a16="http://schemas.microsoft.com/office/drawing/2014/main" id="{E263FB12-6131-4A48-96BB-3590F22CC0C5}"/>
              </a:ext>
            </a:extLst>
          </p:cNvPr>
          <p:cNvPicPr>
            <a:picLocks noChangeAspect="1"/>
          </p:cNvPicPr>
          <p:nvPr/>
        </p:nvPicPr>
        <p:blipFill>
          <a:blip r:embed="rId2"/>
          <a:stretch>
            <a:fillRect/>
          </a:stretch>
        </p:blipFill>
        <p:spPr>
          <a:xfrm>
            <a:off x="1531373" y="1889020"/>
            <a:ext cx="4038600" cy="2943225"/>
          </a:xfrm>
          <a:prstGeom prst="rect">
            <a:avLst/>
          </a:prstGeom>
        </p:spPr>
      </p:pic>
      <p:sp>
        <p:nvSpPr>
          <p:cNvPr id="13" name="TextBox 12">
            <a:extLst>
              <a:ext uri="{FF2B5EF4-FFF2-40B4-BE49-F238E27FC236}">
                <a16:creationId xmlns="" xmlns:a16="http://schemas.microsoft.com/office/drawing/2014/main" id="{251F4037-2D14-476F-B916-21FF5E584A0B}"/>
              </a:ext>
            </a:extLst>
          </p:cNvPr>
          <p:cNvSpPr txBox="1"/>
          <p:nvPr/>
        </p:nvSpPr>
        <p:spPr>
          <a:xfrm>
            <a:off x="6096000" y="1777925"/>
            <a:ext cx="4038600" cy="2616101"/>
          </a:xfrm>
          <a:prstGeom prst="rect">
            <a:avLst/>
          </a:prstGeom>
          <a:noFill/>
        </p:spPr>
        <p:txBody>
          <a:bodyPr wrap="square">
            <a:spAutoFit/>
          </a:bodyPr>
          <a:lstStyle/>
          <a:p>
            <a:pPr algn="l"/>
            <a:r>
              <a:rPr lang="en-US" sz="2000" b="1" dirty="0">
                <a:solidFill>
                  <a:srgbClr val="0068FF"/>
                </a:solidFill>
                <a:effectLst/>
              </a:rPr>
              <a:t>Features: </a:t>
            </a:r>
          </a:p>
          <a:p>
            <a:pPr algn="l"/>
            <a:endParaRPr lang="en-US" b="1" i="0" dirty="0">
              <a:solidFill>
                <a:srgbClr val="0068FF"/>
              </a:solidFill>
              <a:effectLst/>
            </a:endParaRPr>
          </a:p>
          <a:p>
            <a:pPr marL="285750" indent="-285750" algn="l">
              <a:buFont typeface="Arial" panose="020B0604020202020204" pitchFamily="34" charset="0"/>
              <a:buChar char="•"/>
            </a:pPr>
            <a:r>
              <a:rPr lang="en-US" b="1" i="0" dirty="0">
                <a:solidFill>
                  <a:srgbClr val="00B0F0"/>
                </a:solidFill>
                <a:effectLst/>
              </a:rPr>
              <a:t>age</a:t>
            </a:r>
            <a:r>
              <a:rPr lang="en-US" b="1" i="0" dirty="0">
                <a:solidFill>
                  <a:srgbClr val="44546A"/>
                </a:solidFill>
                <a:effectLst/>
              </a:rPr>
              <a:t>:</a:t>
            </a:r>
            <a:r>
              <a:rPr lang="en-US" b="0" i="0" dirty="0">
                <a:solidFill>
                  <a:srgbClr val="44546A"/>
                </a:solidFill>
                <a:effectLst/>
              </a:rPr>
              <a:t> </a:t>
            </a:r>
            <a:r>
              <a:rPr lang="en-US" b="0" i="0" dirty="0">
                <a:effectLst/>
              </a:rPr>
              <a:t>age of customer | patient</a:t>
            </a:r>
          </a:p>
          <a:p>
            <a:pPr marL="285750" indent="-285750" algn="l">
              <a:buFont typeface="Arial" panose="020B0604020202020204" pitchFamily="34" charset="0"/>
              <a:buChar char="•"/>
            </a:pPr>
            <a:r>
              <a:rPr lang="en-US" b="1" i="0" dirty="0" smtClean="0">
                <a:solidFill>
                  <a:srgbClr val="00B0F0"/>
                </a:solidFill>
                <a:effectLst/>
              </a:rPr>
              <a:t>sex</a:t>
            </a:r>
            <a:r>
              <a:rPr lang="en-US" b="0" i="0" dirty="0">
                <a:solidFill>
                  <a:srgbClr val="44546A"/>
                </a:solidFill>
                <a:effectLst/>
              </a:rPr>
              <a:t> </a:t>
            </a:r>
            <a:r>
              <a:rPr lang="en-US" b="0" i="0" dirty="0">
                <a:effectLst/>
              </a:rPr>
              <a:t>male-female</a:t>
            </a:r>
          </a:p>
          <a:p>
            <a:pPr marL="285750" indent="-285750" algn="l">
              <a:buFont typeface="Arial" panose="020B0604020202020204" pitchFamily="34" charset="0"/>
              <a:buChar char="•"/>
            </a:pPr>
            <a:r>
              <a:rPr lang="en-US" b="1" i="0" dirty="0">
                <a:solidFill>
                  <a:srgbClr val="00B0F0"/>
                </a:solidFill>
                <a:effectLst/>
              </a:rPr>
              <a:t>bmi</a:t>
            </a:r>
            <a:r>
              <a:rPr lang="en-US" b="1" i="0" dirty="0">
                <a:solidFill>
                  <a:srgbClr val="44546A"/>
                </a:solidFill>
                <a:effectLst/>
              </a:rPr>
              <a:t>:</a:t>
            </a:r>
            <a:r>
              <a:rPr lang="en-US" b="0" i="0" dirty="0">
                <a:solidFill>
                  <a:srgbClr val="44546A"/>
                </a:solidFill>
                <a:effectLst/>
              </a:rPr>
              <a:t> </a:t>
            </a:r>
            <a:r>
              <a:rPr lang="en-US" b="0" i="0" dirty="0">
                <a:effectLst/>
              </a:rPr>
              <a:t>body mass index</a:t>
            </a:r>
          </a:p>
          <a:p>
            <a:pPr marL="285750" indent="-285750" algn="l">
              <a:buFont typeface="Arial" panose="020B0604020202020204" pitchFamily="34" charset="0"/>
              <a:buChar char="•"/>
            </a:pPr>
            <a:r>
              <a:rPr lang="en-US" b="1" i="0" dirty="0">
                <a:solidFill>
                  <a:srgbClr val="00B0F0"/>
                </a:solidFill>
                <a:effectLst/>
              </a:rPr>
              <a:t>children</a:t>
            </a:r>
            <a:r>
              <a:rPr lang="en-US" b="1" i="0" dirty="0">
                <a:solidFill>
                  <a:srgbClr val="44546A"/>
                </a:solidFill>
                <a:effectLst/>
              </a:rPr>
              <a:t>:</a:t>
            </a:r>
            <a:r>
              <a:rPr lang="en-US" b="0" i="0" dirty="0">
                <a:solidFill>
                  <a:srgbClr val="44546A"/>
                </a:solidFill>
                <a:effectLst/>
              </a:rPr>
              <a:t> </a:t>
            </a:r>
            <a:r>
              <a:rPr lang="en-US" b="0" i="0" dirty="0">
                <a:effectLst/>
              </a:rPr>
              <a:t>number of children</a:t>
            </a:r>
          </a:p>
          <a:p>
            <a:pPr marL="285750" indent="-285750" algn="l">
              <a:buFont typeface="Arial" panose="020B0604020202020204" pitchFamily="34" charset="0"/>
              <a:buChar char="•"/>
            </a:pPr>
            <a:r>
              <a:rPr lang="en-US" b="1" dirty="0">
                <a:solidFill>
                  <a:srgbClr val="00B0F0"/>
                </a:solidFill>
              </a:rPr>
              <a:t>Smoker</a:t>
            </a:r>
            <a:r>
              <a:rPr lang="en-US" b="1" dirty="0">
                <a:solidFill>
                  <a:srgbClr val="44546A"/>
                </a:solidFill>
              </a:rPr>
              <a:t>: </a:t>
            </a:r>
            <a:r>
              <a:rPr lang="en-US" dirty="0"/>
              <a:t>smoking or not smoking</a:t>
            </a:r>
          </a:p>
          <a:p>
            <a:pPr marL="285750" indent="-285750" algn="l">
              <a:buFont typeface="Arial" panose="020B0604020202020204" pitchFamily="34" charset="0"/>
              <a:buChar char="•"/>
            </a:pPr>
            <a:r>
              <a:rPr lang="en-US" b="1" i="0" dirty="0">
                <a:solidFill>
                  <a:srgbClr val="00B0F0"/>
                </a:solidFill>
                <a:effectLst/>
              </a:rPr>
              <a:t>region</a:t>
            </a:r>
            <a:r>
              <a:rPr lang="en-US" b="1" i="0" dirty="0">
                <a:solidFill>
                  <a:srgbClr val="44546A"/>
                </a:solidFill>
                <a:effectLst/>
              </a:rPr>
              <a:t>:</a:t>
            </a:r>
            <a:r>
              <a:rPr lang="en-US" b="0" i="0" dirty="0">
                <a:solidFill>
                  <a:srgbClr val="44546A"/>
                </a:solidFill>
                <a:effectLst/>
              </a:rPr>
              <a:t> </a:t>
            </a:r>
            <a:r>
              <a:rPr lang="en-US" b="0" i="0" dirty="0">
                <a:effectLst/>
              </a:rPr>
              <a:t>residential area</a:t>
            </a:r>
          </a:p>
          <a:p>
            <a:pPr marL="285750" indent="-285750" algn="l">
              <a:buFont typeface="Arial" panose="020B0604020202020204" pitchFamily="34" charset="0"/>
              <a:buChar char="•"/>
            </a:pPr>
            <a:r>
              <a:rPr lang="en-US" b="1" i="0" dirty="0">
                <a:solidFill>
                  <a:srgbClr val="00B0F0"/>
                </a:solidFill>
                <a:effectLst/>
              </a:rPr>
              <a:t>charges</a:t>
            </a:r>
            <a:r>
              <a:rPr lang="en-US" b="1" i="0" dirty="0">
                <a:solidFill>
                  <a:srgbClr val="44546A"/>
                </a:solidFill>
                <a:effectLst/>
              </a:rPr>
              <a:t>:</a:t>
            </a:r>
            <a:r>
              <a:rPr lang="en-US" b="0" i="0" dirty="0">
                <a:solidFill>
                  <a:srgbClr val="44546A"/>
                </a:solidFill>
                <a:effectLst/>
              </a:rPr>
              <a:t> </a:t>
            </a:r>
            <a:r>
              <a:rPr lang="en-US" b="0" i="0" dirty="0">
                <a:effectLst/>
              </a:rPr>
              <a:t>treatment charges</a:t>
            </a:r>
          </a:p>
        </p:txBody>
      </p:sp>
    </p:spTree>
    <p:extLst>
      <p:ext uri="{BB962C8B-B14F-4D97-AF65-F5344CB8AC3E}">
        <p14:creationId xmlns:p14="http://schemas.microsoft.com/office/powerpoint/2010/main" val="15273869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 xmlns:a16="http://schemas.microsoft.com/office/drawing/2014/main" id="{D543047E-FBFD-4F79-BCA5-10E69740F030}"/>
              </a:ext>
            </a:extLst>
          </p:cNvPr>
          <p:cNvSpPr>
            <a:spLocks noGrp="1"/>
          </p:cNvSpPr>
          <p:nvPr>
            <p:ph type="title"/>
          </p:nvPr>
        </p:nvSpPr>
        <p:spPr>
          <a:xfrm>
            <a:off x="680382" y="215660"/>
            <a:ext cx="9779183" cy="1037976"/>
          </a:xfrm>
        </p:spPr>
        <p:txBody>
          <a:bodyPr/>
          <a:lstStyle/>
          <a:p>
            <a:r>
              <a:rPr lang="en-US" dirty="0"/>
              <a:t>Dataset Description </a:t>
            </a:r>
            <a:r>
              <a:rPr lang="en-US" dirty="0" smtClean="0"/>
              <a:t>02</a:t>
            </a:r>
            <a:endParaRPr lang="en-US" dirty="0"/>
          </a:p>
        </p:txBody>
      </p:sp>
      <p:pic>
        <p:nvPicPr>
          <p:cNvPr id="17" name="Picture 16">
            <a:extLst>
              <a:ext uri="{FF2B5EF4-FFF2-40B4-BE49-F238E27FC236}">
                <a16:creationId xmlns="" xmlns:a16="http://schemas.microsoft.com/office/drawing/2014/main" id="{7355D592-0004-4B56-9C96-75813625358B}"/>
              </a:ext>
            </a:extLst>
          </p:cNvPr>
          <p:cNvPicPr>
            <a:picLocks noChangeAspect="1"/>
          </p:cNvPicPr>
          <p:nvPr/>
        </p:nvPicPr>
        <p:blipFill>
          <a:blip r:embed="rId2"/>
          <a:stretch>
            <a:fillRect/>
          </a:stretch>
        </p:blipFill>
        <p:spPr>
          <a:xfrm>
            <a:off x="691988" y="2065825"/>
            <a:ext cx="3900000" cy="2566321"/>
          </a:xfrm>
          <a:prstGeom prst="rect">
            <a:avLst/>
          </a:prstGeom>
        </p:spPr>
      </p:pic>
      <p:sp>
        <p:nvSpPr>
          <p:cNvPr id="18" name="TextBox 17">
            <a:extLst>
              <a:ext uri="{FF2B5EF4-FFF2-40B4-BE49-F238E27FC236}">
                <a16:creationId xmlns="" xmlns:a16="http://schemas.microsoft.com/office/drawing/2014/main" id="{8E85D1DD-5ED3-4F30-8421-AFE4901302D6}"/>
              </a:ext>
            </a:extLst>
          </p:cNvPr>
          <p:cNvSpPr txBox="1"/>
          <p:nvPr/>
        </p:nvSpPr>
        <p:spPr>
          <a:xfrm>
            <a:off x="5204802" y="2674947"/>
            <a:ext cx="2005413" cy="1508105"/>
          </a:xfrm>
          <a:prstGeom prst="rect">
            <a:avLst/>
          </a:prstGeom>
          <a:noFill/>
        </p:spPr>
        <p:txBody>
          <a:bodyPr wrap="square">
            <a:spAutoFit/>
          </a:bodyPr>
          <a:lstStyle/>
          <a:p>
            <a:pPr algn="l"/>
            <a:r>
              <a:rPr lang="en-US" sz="2000" b="1" i="0" dirty="0">
                <a:solidFill>
                  <a:srgbClr val="0068FF"/>
                </a:solidFill>
              </a:rPr>
              <a:t>Mean: </a:t>
            </a:r>
          </a:p>
          <a:p>
            <a:pPr algn="l"/>
            <a:r>
              <a:rPr lang="en-US" sz="1400" b="1" i="0" dirty="0"/>
              <a:t>Age : 39  </a:t>
            </a:r>
          </a:p>
          <a:p>
            <a:pPr algn="l"/>
            <a:r>
              <a:rPr lang="en-US" sz="1400" b="1" dirty="0"/>
              <a:t>Bmi : 30.6</a:t>
            </a:r>
          </a:p>
          <a:p>
            <a:pPr algn="l"/>
            <a:r>
              <a:rPr lang="en-US" sz="1400" b="1" dirty="0"/>
              <a:t>Children: 1 </a:t>
            </a:r>
          </a:p>
          <a:p>
            <a:pPr algn="l"/>
            <a:r>
              <a:rPr lang="en-US" sz="1400" b="1" dirty="0"/>
              <a:t>Charges : 13270$ </a:t>
            </a:r>
          </a:p>
          <a:p>
            <a:pPr algn="l"/>
            <a:endParaRPr lang="en-US" sz="1600" b="1" i="0" dirty="0">
              <a:solidFill>
                <a:srgbClr val="44546A"/>
              </a:solidFill>
            </a:endParaRPr>
          </a:p>
        </p:txBody>
      </p:sp>
      <p:sp>
        <p:nvSpPr>
          <p:cNvPr id="19" name="TextBox 18">
            <a:extLst>
              <a:ext uri="{FF2B5EF4-FFF2-40B4-BE49-F238E27FC236}">
                <a16:creationId xmlns="" xmlns:a16="http://schemas.microsoft.com/office/drawing/2014/main" id="{563685AB-3B9C-4810-A095-7953956A07B7}"/>
              </a:ext>
            </a:extLst>
          </p:cNvPr>
          <p:cNvSpPr txBox="1"/>
          <p:nvPr/>
        </p:nvSpPr>
        <p:spPr>
          <a:xfrm>
            <a:off x="7145156" y="2674946"/>
            <a:ext cx="2005413" cy="1508105"/>
          </a:xfrm>
          <a:prstGeom prst="rect">
            <a:avLst/>
          </a:prstGeom>
          <a:noFill/>
        </p:spPr>
        <p:txBody>
          <a:bodyPr wrap="square">
            <a:spAutoFit/>
          </a:bodyPr>
          <a:lstStyle/>
          <a:p>
            <a:pPr algn="l"/>
            <a:r>
              <a:rPr lang="en-US" sz="2000" b="1" i="0" dirty="0">
                <a:solidFill>
                  <a:srgbClr val="0068FF"/>
                </a:solidFill>
              </a:rPr>
              <a:t>Min: </a:t>
            </a:r>
          </a:p>
          <a:p>
            <a:pPr algn="l"/>
            <a:r>
              <a:rPr lang="en-US" sz="1400" b="1" i="0" dirty="0"/>
              <a:t>Age : 18  </a:t>
            </a:r>
          </a:p>
          <a:p>
            <a:pPr algn="l"/>
            <a:r>
              <a:rPr lang="en-US" sz="1400" b="1" dirty="0"/>
              <a:t>Bmi : 15.96</a:t>
            </a:r>
          </a:p>
          <a:p>
            <a:pPr algn="l"/>
            <a:r>
              <a:rPr lang="en-US" sz="1400" b="1" dirty="0"/>
              <a:t>Children: 0 </a:t>
            </a:r>
          </a:p>
          <a:p>
            <a:pPr algn="l"/>
            <a:r>
              <a:rPr lang="en-US" sz="1400" b="1" dirty="0"/>
              <a:t>Charges : 1121.87$ </a:t>
            </a:r>
          </a:p>
          <a:p>
            <a:pPr algn="l"/>
            <a:endParaRPr lang="en-US" sz="1600" b="1" i="0" dirty="0">
              <a:solidFill>
                <a:srgbClr val="44546A"/>
              </a:solidFill>
            </a:endParaRPr>
          </a:p>
        </p:txBody>
      </p:sp>
      <p:sp>
        <p:nvSpPr>
          <p:cNvPr id="20" name="TextBox 19">
            <a:extLst>
              <a:ext uri="{FF2B5EF4-FFF2-40B4-BE49-F238E27FC236}">
                <a16:creationId xmlns="" xmlns:a16="http://schemas.microsoft.com/office/drawing/2014/main" id="{9C7AE4E2-81EB-48BD-BDFC-768B9F6C766B}"/>
              </a:ext>
            </a:extLst>
          </p:cNvPr>
          <p:cNvSpPr txBox="1"/>
          <p:nvPr/>
        </p:nvSpPr>
        <p:spPr>
          <a:xfrm>
            <a:off x="9150569" y="2674945"/>
            <a:ext cx="2005413" cy="1508105"/>
          </a:xfrm>
          <a:prstGeom prst="rect">
            <a:avLst/>
          </a:prstGeom>
          <a:noFill/>
        </p:spPr>
        <p:txBody>
          <a:bodyPr wrap="square">
            <a:spAutoFit/>
          </a:bodyPr>
          <a:lstStyle/>
          <a:p>
            <a:pPr algn="l"/>
            <a:r>
              <a:rPr lang="en-US" sz="2000" b="1" i="0" dirty="0">
                <a:solidFill>
                  <a:srgbClr val="0068FF"/>
                </a:solidFill>
              </a:rPr>
              <a:t>Max: </a:t>
            </a:r>
          </a:p>
          <a:p>
            <a:pPr algn="l"/>
            <a:r>
              <a:rPr lang="en-US" sz="1400" b="1" i="0" dirty="0"/>
              <a:t>Age : 64  </a:t>
            </a:r>
          </a:p>
          <a:p>
            <a:pPr algn="l"/>
            <a:r>
              <a:rPr lang="en-US" sz="1400" b="1" dirty="0"/>
              <a:t>Bmi : 53.13</a:t>
            </a:r>
          </a:p>
          <a:p>
            <a:pPr algn="l"/>
            <a:r>
              <a:rPr lang="en-US" sz="1400" b="1" dirty="0"/>
              <a:t>Children: 5 </a:t>
            </a:r>
          </a:p>
          <a:p>
            <a:pPr algn="l"/>
            <a:r>
              <a:rPr lang="en-US" sz="1400" b="1" dirty="0"/>
              <a:t>Charges : 63770.43$ </a:t>
            </a:r>
          </a:p>
          <a:p>
            <a:pPr algn="l"/>
            <a:endParaRPr lang="en-US" sz="1600" b="1" i="0" dirty="0">
              <a:solidFill>
                <a:srgbClr val="44546A"/>
              </a:solidFill>
            </a:endParaRPr>
          </a:p>
        </p:txBody>
      </p:sp>
      <p:pic>
        <p:nvPicPr>
          <p:cNvPr id="24" name="Graphic 23" descr="Family with two children with solid fill">
            <a:extLst>
              <a:ext uri="{FF2B5EF4-FFF2-40B4-BE49-F238E27FC236}">
                <a16:creationId xmlns="" xmlns:a16="http://schemas.microsoft.com/office/drawing/2014/main" id="{04EF4952-6FE9-4DD6-8CE9-F5DCCB230BEA}"/>
              </a:ext>
            </a:extLst>
          </p:cNvPr>
          <p:cNvPicPr>
            <a:picLocks noChangeAspect="1"/>
          </p:cNvPicPr>
          <p:nvPr/>
        </p:nvPicPr>
        <p:blipFill>
          <a:blip r:embed="rId3">
            <a:extLst>
              <a:ext uri="{96DAC541-7B7A-43D3-8B79-37D633B846F1}">
                <asvg:svgBlip xmlns="" xmlns:asvg="http://schemas.microsoft.com/office/drawing/2016/SVG/main" r:embed="rId4"/>
              </a:ext>
            </a:extLst>
          </a:blip>
          <a:stretch>
            <a:fillRect/>
          </a:stretch>
        </p:blipFill>
        <p:spPr>
          <a:xfrm>
            <a:off x="7725559" y="4461229"/>
            <a:ext cx="1425010" cy="1425010"/>
          </a:xfrm>
          <a:prstGeom prst="rect">
            <a:avLst/>
          </a:prstGeom>
        </p:spPr>
      </p:pic>
      <p:pic>
        <p:nvPicPr>
          <p:cNvPr id="26" name="Graphic 25" descr="First aid kit with solid fill">
            <a:extLst>
              <a:ext uri="{FF2B5EF4-FFF2-40B4-BE49-F238E27FC236}">
                <a16:creationId xmlns="" xmlns:a16="http://schemas.microsoft.com/office/drawing/2014/main" id="{DA63A246-4299-4199-9114-4176C5578934}"/>
              </a:ext>
            </a:extLst>
          </p:cNvPr>
          <p:cNvPicPr>
            <a:picLocks noChangeAspect="1"/>
          </p:cNvPicPr>
          <p:nvPr/>
        </p:nvPicPr>
        <p:blipFill>
          <a:blip r:embed="rId5">
            <a:extLst>
              <a:ext uri="{96DAC541-7B7A-43D3-8B79-37D633B846F1}">
                <asvg:svgBlip xmlns="" xmlns:asvg="http://schemas.microsoft.com/office/drawing/2016/SVG/main" r:embed="rId6"/>
              </a:ext>
            </a:extLst>
          </a:blip>
          <a:stretch>
            <a:fillRect/>
          </a:stretch>
        </p:blipFill>
        <p:spPr>
          <a:xfrm>
            <a:off x="6543643" y="4851875"/>
            <a:ext cx="914400" cy="914400"/>
          </a:xfrm>
          <a:prstGeom prst="rect">
            <a:avLst/>
          </a:prstGeom>
        </p:spPr>
      </p:pic>
    </p:spTree>
    <p:extLst>
      <p:ext uri="{BB962C8B-B14F-4D97-AF65-F5344CB8AC3E}">
        <p14:creationId xmlns:p14="http://schemas.microsoft.com/office/powerpoint/2010/main" val="28591284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 xmlns:a16="http://schemas.microsoft.com/office/drawing/2014/main" id="{D543047E-FBFD-4F79-BCA5-10E69740F030}"/>
              </a:ext>
            </a:extLst>
          </p:cNvPr>
          <p:cNvSpPr>
            <a:spLocks noGrp="1"/>
          </p:cNvSpPr>
          <p:nvPr>
            <p:ph type="title"/>
          </p:nvPr>
        </p:nvSpPr>
        <p:spPr>
          <a:xfrm>
            <a:off x="680382" y="215660"/>
            <a:ext cx="9779183" cy="1037976"/>
          </a:xfrm>
        </p:spPr>
        <p:txBody>
          <a:bodyPr/>
          <a:lstStyle/>
          <a:p>
            <a:r>
              <a:rPr lang="en-US" dirty="0"/>
              <a:t>Dataset Description </a:t>
            </a:r>
            <a:r>
              <a:rPr lang="en-US" dirty="0" smtClean="0"/>
              <a:t>03</a:t>
            </a:r>
            <a:endParaRPr lang="en-US" dirty="0"/>
          </a:p>
        </p:txBody>
      </p:sp>
      <p:pic>
        <p:nvPicPr>
          <p:cNvPr id="10" name="Picture 9">
            <a:extLst>
              <a:ext uri="{FF2B5EF4-FFF2-40B4-BE49-F238E27FC236}">
                <a16:creationId xmlns="" xmlns:a16="http://schemas.microsoft.com/office/drawing/2014/main" id="{6C6CA1EF-D73A-4BAF-97A5-852D904F19BA}"/>
              </a:ext>
            </a:extLst>
          </p:cNvPr>
          <p:cNvPicPr>
            <a:picLocks noChangeAspect="1"/>
          </p:cNvPicPr>
          <p:nvPr/>
        </p:nvPicPr>
        <p:blipFill>
          <a:blip r:embed="rId2"/>
          <a:stretch>
            <a:fillRect/>
          </a:stretch>
        </p:blipFill>
        <p:spPr>
          <a:xfrm>
            <a:off x="1231509" y="2244250"/>
            <a:ext cx="4374412" cy="2369500"/>
          </a:xfrm>
          <a:prstGeom prst="rect">
            <a:avLst/>
          </a:prstGeom>
        </p:spPr>
      </p:pic>
      <p:sp>
        <p:nvSpPr>
          <p:cNvPr id="12" name="TextBox 11">
            <a:extLst>
              <a:ext uri="{FF2B5EF4-FFF2-40B4-BE49-F238E27FC236}">
                <a16:creationId xmlns="" xmlns:a16="http://schemas.microsoft.com/office/drawing/2014/main" id="{4466A1B3-CC1D-4C3B-AC33-7030F0108BC9}"/>
              </a:ext>
            </a:extLst>
          </p:cNvPr>
          <p:cNvSpPr txBox="1"/>
          <p:nvPr/>
        </p:nvSpPr>
        <p:spPr>
          <a:xfrm>
            <a:off x="6257678" y="2989691"/>
            <a:ext cx="3331596" cy="646331"/>
          </a:xfrm>
          <a:prstGeom prst="rect">
            <a:avLst/>
          </a:prstGeom>
          <a:noFill/>
        </p:spPr>
        <p:txBody>
          <a:bodyPr wrap="square">
            <a:spAutoFit/>
          </a:bodyPr>
          <a:lstStyle/>
          <a:p>
            <a:r>
              <a:rPr lang="en-US" dirty="0"/>
              <a:t>Great, there is </a:t>
            </a:r>
            <a:r>
              <a:rPr lang="en-US" b="1" dirty="0">
                <a:solidFill>
                  <a:srgbClr val="0068FF"/>
                </a:solidFill>
              </a:rPr>
              <a:t>no missing values </a:t>
            </a:r>
            <a:r>
              <a:rPr lang="en-US" dirty="0"/>
              <a:t>within our features !</a:t>
            </a:r>
          </a:p>
        </p:txBody>
      </p:sp>
    </p:spTree>
    <p:extLst>
      <p:ext uri="{BB962C8B-B14F-4D97-AF65-F5344CB8AC3E}">
        <p14:creationId xmlns:p14="http://schemas.microsoft.com/office/powerpoint/2010/main" val="42129174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3AF65A7-995A-9F45-891C-82D9B9D40801}"/>
              </a:ext>
            </a:extLst>
          </p:cNvPr>
          <p:cNvSpPr>
            <a:spLocks noGrp="1"/>
          </p:cNvSpPr>
          <p:nvPr>
            <p:ph type="title"/>
          </p:nvPr>
        </p:nvSpPr>
        <p:spPr>
          <a:xfrm>
            <a:off x="1889961" y="1791018"/>
            <a:ext cx="8412079" cy="2810460"/>
          </a:xfrm>
          <a:effectLst>
            <a:outerShdw blurRad="50800" dist="38100" dir="8100000" algn="tr" rotWithShape="0">
              <a:prstClr val="black">
                <a:alpha val="40000"/>
              </a:prstClr>
            </a:outerShdw>
          </a:effectLst>
        </p:spPr>
        <p:txBody>
          <a:bodyPr>
            <a:normAutofit/>
          </a:bodyPr>
          <a:lstStyle/>
          <a:p>
            <a:r>
              <a:rPr lang="en-US" sz="6000" dirty="0"/>
              <a:t>Data Analysis Section</a:t>
            </a:r>
          </a:p>
        </p:txBody>
      </p:sp>
    </p:spTree>
    <p:extLst>
      <p:ext uri="{BB962C8B-B14F-4D97-AF65-F5344CB8AC3E}">
        <p14:creationId xmlns:p14="http://schemas.microsoft.com/office/powerpoint/2010/main" val="8360458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7A6F7BB-30A8-4980-AD4A-2FB0B53FA6C9}"/>
              </a:ext>
            </a:extLst>
          </p:cNvPr>
          <p:cNvSpPr>
            <a:spLocks noGrp="1"/>
          </p:cNvSpPr>
          <p:nvPr>
            <p:ph type="title"/>
          </p:nvPr>
        </p:nvSpPr>
        <p:spPr>
          <a:xfrm>
            <a:off x="813706" y="457200"/>
            <a:ext cx="8401624" cy="1975449"/>
          </a:xfrm>
        </p:spPr>
        <p:txBody>
          <a:bodyPr/>
          <a:lstStyle/>
          <a:p>
            <a:r>
              <a:rPr lang="en-US" dirty="0"/>
              <a:t/>
            </a:r>
            <a:br>
              <a:rPr lang="en-US" dirty="0"/>
            </a:br>
            <a:r>
              <a:rPr lang="en-US" dirty="0">
                <a:ln w="10160">
                  <a:solidFill>
                    <a:schemeClr val="accent1">
                      <a:shade val="43000"/>
                    </a:schemeClr>
                  </a:solidFill>
                </a:ln>
                <a:solidFill>
                  <a:schemeClr val="bg2">
                    <a:lumMod val="75000"/>
                  </a:schemeClr>
                </a:solidFill>
                <a:effectLst>
                  <a:glow>
                    <a:schemeClr val="accent1">
                      <a:alpha val="40000"/>
                    </a:schemeClr>
                  </a:glow>
                  <a:outerShdw blurRad="26000" dist="26000" dir="14500000" algn="tl" rotWithShape="0">
                    <a:srgbClr val="000000">
                      <a:alpha val="40000"/>
                    </a:srgbClr>
                  </a:outerShdw>
                </a:effectLst>
              </a:rPr>
              <a:t>Main Objective of the analysis: </a:t>
            </a:r>
            <a:r>
              <a:rPr lang="en-US" dirty="0">
                <a:solidFill>
                  <a:schemeClr val="bg2">
                    <a:lumMod val="75000"/>
                  </a:schemeClr>
                </a:solidFill>
              </a:rPr>
              <a:t/>
            </a:r>
            <a:br>
              <a:rPr lang="en-US" dirty="0">
                <a:solidFill>
                  <a:schemeClr val="bg2">
                    <a:lumMod val="75000"/>
                  </a:schemeClr>
                </a:solidFill>
              </a:rPr>
            </a:br>
            <a:endParaRPr lang="en-US" dirty="0">
              <a:solidFill>
                <a:schemeClr val="bg2">
                  <a:lumMod val="75000"/>
                </a:schemeClr>
              </a:solidFill>
            </a:endParaRPr>
          </a:p>
        </p:txBody>
      </p:sp>
      <p:sp>
        <p:nvSpPr>
          <p:cNvPr id="5" name="Slide Number Placeholder 4">
            <a:extLst>
              <a:ext uri="{FF2B5EF4-FFF2-40B4-BE49-F238E27FC236}">
                <a16:creationId xmlns="" xmlns:a16="http://schemas.microsoft.com/office/drawing/2014/main" id="{987CCF58-9B83-4A4F-8CA9-3D9C9BB7A287}"/>
              </a:ext>
            </a:extLst>
          </p:cNvPr>
          <p:cNvSpPr>
            <a:spLocks noGrp="1"/>
          </p:cNvSpPr>
          <p:nvPr>
            <p:ph type="sldNum" sz="quarter" idx="12"/>
          </p:nvPr>
        </p:nvSpPr>
        <p:spPr/>
        <p:txBody>
          <a:bodyPr/>
          <a:lstStyle/>
          <a:p>
            <a:fld id="{294A09A9-5501-47C1-A89A-A340965A2BE2}" type="slidenum">
              <a:rPr lang="en-US" smtClean="0"/>
              <a:pPr/>
              <a:t>9</a:t>
            </a:fld>
            <a:endParaRPr lang="en-US" dirty="0"/>
          </a:p>
        </p:txBody>
      </p:sp>
      <p:sp>
        <p:nvSpPr>
          <p:cNvPr id="30" name="TextBox 29">
            <a:extLst>
              <a:ext uri="{FF2B5EF4-FFF2-40B4-BE49-F238E27FC236}">
                <a16:creationId xmlns="" xmlns:a16="http://schemas.microsoft.com/office/drawing/2014/main" id="{706B8CA6-D5D6-4919-A990-E6577D37BE5F}"/>
              </a:ext>
            </a:extLst>
          </p:cNvPr>
          <p:cNvSpPr txBox="1"/>
          <p:nvPr/>
        </p:nvSpPr>
        <p:spPr>
          <a:xfrm>
            <a:off x="813706" y="2018875"/>
            <a:ext cx="7798449" cy="3416320"/>
          </a:xfrm>
          <a:prstGeom prst="rect">
            <a:avLst/>
          </a:prstGeom>
          <a:noFill/>
        </p:spPr>
        <p:txBody>
          <a:bodyPr wrap="square" rtlCol="0">
            <a:spAutoFit/>
          </a:bodyPr>
          <a:lstStyle/>
          <a:p>
            <a:pPr algn="just"/>
            <a:r>
              <a:rPr lang="en-US" dirty="0"/>
              <a:t>In this section I am showing the correlation between features to find the most influence feature on our target which is </a:t>
            </a:r>
            <a:r>
              <a:rPr lang="en-US" dirty="0">
                <a:solidFill>
                  <a:srgbClr val="002060"/>
                </a:solidFill>
              </a:rPr>
              <a:t>insurance charges</a:t>
            </a:r>
            <a:r>
              <a:rPr lang="en-US" dirty="0"/>
              <a:t>.</a:t>
            </a:r>
          </a:p>
          <a:p>
            <a:pPr algn="just"/>
            <a:endParaRPr lang="en-US" dirty="0"/>
          </a:p>
          <a:p>
            <a:pPr algn="just"/>
            <a:r>
              <a:rPr lang="en-US" dirty="0"/>
              <a:t>Furthermore, I am studying the normality of the features through techniques such as square root, Log Transformation, Box cox Transformation</a:t>
            </a:r>
          </a:p>
          <a:p>
            <a:pPr algn="just"/>
            <a:endParaRPr lang="en-US" dirty="0"/>
          </a:p>
          <a:p>
            <a:pPr algn="just"/>
            <a:endParaRPr lang="en-US" dirty="0"/>
          </a:p>
          <a:p>
            <a:pPr algn="just"/>
            <a:r>
              <a:rPr lang="en-US" dirty="0"/>
              <a:t>After that I am building different regression models based on advanced techniques such as </a:t>
            </a:r>
            <a:r>
              <a:rPr lang="en-US" dirty="0" err="1"/>
              <a:t>GridSearch</a:t>
            </a:r>
            <a:r>
              <a:rPr lang="en-US" dirty="0"/>
              <a:t> , ML pipelines, and Hyperparameters tuning to get the best predictive model in terms of accuracy and to </a:t>
            </a:r>
            <a:r>
              <a:rPr lang="en-US" dirty="0" err="1"/>
              <a:t>sho</a:t>
            </a:r>
            <a:r>
              <a:rPr lang="en-US" dirty="0"/>
              <a:t> what are the flaws of each model.    </a:t>
            </a:r>
          </a:p>
        </p:txBody>
      </p:sp>
    </p:spTree>
    <p:extLst>
      <p:ext uri="{BB962C8B-B14F-4D97-AF65-F5344CB8AC3E}">
        <p14:creationId xmlns:p14="http://schemas.microsoft.com/office/powerpoint/2010/main" val="333569028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Verve">
  <a:themeElements>
    <a:clrScheme name="Verve">
      <a:dk1>
        <a:sysClr val="windowText" lastClr="000000"/>
      </a:dk1>
      <a:lt1>
        <a:sysClr val="window" lastClr="FFFFFF"/>
      </a:lt1>
      <a:dk2>
        <a:srgbClr val="666666"/>
      </a:dk2>
      <a:lt2>
        <a:srgbClr val="D2D2D2"/>
      </a:lt2>
      <a:accent1>
        <a:srgbClr val="FF388C"/>
      </a:accent1>
      <a:accent2>
        <a:srgbClr val="E40059"/>
      </a:accent2>
      <a:accent3>
        <a:srgbClr val="9C007F"/>
      </a:accent3>
      <a:accent4>
        <a:srgbClr val="68007F"/>
      </a:accent4>
      <a:accent5>
        <a:srgbClr val="005BD3"/>
      </a:accent5>
      <a:accent6>
        <a:srgbClr val="00349E"/>
      </a:accent6>
      <a:hlink>
        <a:srgbClr val="17BBFD"/>
      </a:hlink>
      <a:folHlink>
        <a:srgbClr val="FF79C2"/>
      </a:folHlink>
    </a:clrScheme>
    <a:fontScheme name="Ver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erve">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0800" dist="38100" dir="14700000" algn="t" rotWithShape="0">
              <a:srgbClr val="000000">
                <a:alpha val="60000"/>
              </a:srgbClr>
            </a:outerShdw>
          </a:effectLst>
          <a:scene3d>
            <a:camera prst="orthographicFront" fov="0">
              <a:rot lat="0" lon="0" rev="0"/>
            </a:camera>
            <a:lightRig rig="contrasting" dir="t">
              <a:rot lat="0" lon="0" rev="3600000"/>
            </a:lightRig>
          </a:scene3d>
          <a:sp3d prstMaterial="plastic">
            <a:bevelT w="127000" h="38200" prst="relaxedInset"/>
            <a:contourClr>
              <a:schemeClr val="phClr"/>
            </a:contourClr>
          </a:sp3d>
        </a:effectStyle>
      </a:effectStyleLst>
      <a:bgFillStyleLst>
        <a:solidFill>
          <a:schemeClr val="phClr"/>
        </a:solidFill>
        <a:gradFill rotWithShape="1">
          <a:gsLst>
            <a:gs pos="0">
              <a:schemeClr val="phClr">
                <a:shade val="48000"/>
                <a:satMod val="230000"/>
              </a:schemeClr>
            </a:gs>
            <a:gs pos="60000">
              <a:schemeClr val="phClr">
                <a:shade val="92000"/>
                <a:satMod val="230000"/>
              </a:schemeClr>
            </a:gs>
            <a:gs pos="100000">
              <a:schemeClr val="phClr">
                <a:tint val="85000"/>
                <a:satMod val="400000"/>
              </a:schemeClr>
            </a:gs>
          </a:gsLst>
          <a:lin ang="5400000" scaled="0"/>
        </a:gradFill>
        <a:blipFill>
          <a:blip xmlns:r="http://schemas.openxmlformats.org/officeDocument/2006/relationships" r:embed="rId1">
            <a:duotone>
              <a:schemeClr val="phClr">
                <a:shade val="1200"/>
                <a:satMod val="150000"/>
              </a:schemeClr>
              <a:schemeClr val="phClr">
                <a:tint val="90000"/>
                <a:satMod val="150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1" ma:contentTypeDescription="Create a new document." ma:contentTypeScope="" ma:versionID="64dfb1555687e0874b4304b796b5b0c7">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6e4c555b5e194d05b7203de9c4567b3"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A615295-94F6-4CE2-A1B1-6B7E1DAA5AD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D5BAB77-79E1-4739-AA51-10C9079186D6}">
  <ds:schemaRefs>
    <ds:schemaRef ds:uri="http://purl.org/dc/elements/1.1/"/>
    <ds:schemaRef ds:uri="71af3243-3dd4-4a8d-8c0d-dd76da1f02a5"/>
    <ds:schemaRef ds:uri="http://schemas.openxmlformats.org/package/2006/metadata/core-properties"/>
    <ds:schemaRef ds:uri="http://schemas.microsoft.com/sharepoint/v3"/>
    <ds:schemaRef ds:uri="http://schemas.microsoft.com/office/infopath/2007/PartnerControls"/>
    <ds:schemaRef ds:uri="http://purl.org/dc/terms/"/>
    <ds:schemaRef ds:uri="http://schemas.microsoft.com/office/2006/documentManagement/types"/>
    <ds:schemaRef ds:uri="230e9df3-be65-4c73-a93b-d1236ebd677e"/>
    <ds:schemaRef ds:uri="16c05727-aa75-4e4a-9b5f-8a80a1165891"/>
    <ds:schemaRef ds:uri="http://schemas.microsoft.com/office/2006/metadata/properties"/>
    <ds:schemaRef ds:uri="http://www.w3.org/XML/1998/namespace"/>
    <ds:schemaRef ds:uri="http://purl.org/dc/dcmitype/"/>
  </ds:schemaRefs>
</ds:datastoreItem>
</file>

<file path=customXml/itemProps3.xml><?xml version="1.0" encoding="utf-8"?>
<ds:datastoreItem xmlns:ds="http://schemas.openxmlformats.org/officeDocument/2006/customXml" ds:itemID="{85334180-0405-413B-834A-44FA9E05ADB7}">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Verve</Template>
  <TotalTime>3293</TotalTime>
  <Words>1019</Words>
  <Application>Microsoft Office PowerPoint</Application>
  <PresentationFormat>Custom</PresentationFormat>
  <Paragraphs>190</Paragraphs>
  <Slides>25</Slides>
  <Notes>0</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Verve</vt:lpstr>
      <vt:lpstr>Final Project ML Regression Treatment Charges Prediction</vt:lpstr>
      <vt:lpstr>Contents</vt:lpstr>
      <vt:lpstr>Data Description Section  </vt:lpstr>
      <vt:lpstr>Introduction</vt:lpstr>
      <vt:lpstr>Dataset Description 01</vt:lpstr>
      <vt:lpstr>Dataset Description 02</vt:lpstr>
      <vt:lpstr>Dataset Description 03</vt:lpstr>
      <vt:lpstr>Data Analysis Section</vt:lpstr>
      <vt:lpstr> Main Objective of the analysis:  </vt:lpstr>
      <vt:lpstr>Data Analysis &amp; Cleaning 01</vt:lpstr>
      <vt:lpstr>Data Analysis &amp; Cleaning 02</vt:lpstr>
      <vt:lpstr>Determining Normality 01</vt:lpstr>
      <vt:lpstr>Determining Normality 02</vt:lpstr>
      <vt:lpstr>Determining Normality 03</vt:lpstr>
      <vt:lpstr>Machine Learning Analysis &amp; Findings</vt:lpstr>
      <vt:lpstr>Machine Learning Analysis &amp; Findings</vt:lpstr>
      <vt:lpstr>Machine Learning Analysis 01</vt:lpstr>
      <vt:lpstr>Machine Learning Analysis 02</vt:lpstr>
      <vt:lpstr>Machine Learning Analysis 03</vt:lpstr>
      <vt:lpstr>Machine Learning Analysis 04</vt:lpstr>
      <vt:lpstr>Machine Learning Analysis 05 </vt:lpstr>
      <vt:lpstr>Machine Learning Analysis 06 </vt:lpstr>
      <vt:lpstr>Models flaws and strengths and advanced steps</vt:lpstr>
      <vt:lpstr>Machine Learning Analysis 07 </vt:lpstr>
      <vt:lpstr>     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Project ML Regression  Insurance Charges Prediction</dc:title>
  <dc:creator/>
  <cp:lastModifiedBy>Windows User</cp:lastModifiedBy>
  <cp:revision>71</cp:revision>
  <dcterms:created xsi:type="dcterms:W3CDTF">2021-12-24T17:37:56Z</dcterms:created>
  <dcterms:modified xsi:type="dcterms:W3CDTF">2022-07-03T21:10:44Z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