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8999" y="39767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Sanket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Garud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Sanket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Garud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KJ College of Engineering and Management Research Pune , Computer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🚀 </a:t>
            </a:r>
            <a:r>
              <a:rPr lang="en-IN" b="1" dirty="0">
                <a:solidFill>
                  <a:schemeClr val="tx1"/>
                </a:solidFill>
              </a:rPr>
              <a:t>Improved Security:</a:t>
            </a:r>
            <a:r>
              <a:rPr lang="en-IN" dirty="0">
                <a:solidFill>
                  <a:schemeClr val="tx1"/>
                </a:solidFill>
              </a:rPr>
              <a:t> Use </a:t>
            </a:r>
            <a:r>
              <a:rPr lang="en-IN" b="1" dirty="0">
                <a:solidFill>
                  <a:schemeClr val="tx1"/>
                </a:solidFill>
              </a:rPr>
              <a:t>AES/RSA encryption</a:t>
            </a:r>
            <a:r>
              <a:rPr lang="en-IN" dirty="0">
                <a:solidFill>
                  <a:schemeClr val="tx1"/>
                </a:solidFill>
              </a:rPr>
              <a:t> before embedding the message.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Audio &amp; Video Steganography:</a:t>
            </a:r>
            <a:r>
              <a:rPr lang="en-IN" dirty="0">
                <a:solidFill>
                  <a:schemeClr val="tx1"/>
                </a:solidFill>
              </a:rPr>
              <a:t> Expand beyond images.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Cloud-Based Implementation:</a:t>
            </a:r>
            <a:r>
              <a:rPr lang="en-IN" dirty="0">
                <a:solidFill>
                  <a:schemeClr val="tx1"/>
                </a:solidFill>
              </a:rPr>
              <a:t> Secure online steganography tools.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Mobile App Development:</a:t>
            </a:r>
            <a:r>
              <a:rPr lang="en-IN" dirty="0">
                <a:solidFill>
                  <a:schemeClr val="tx1"/>
                </a:solidFill>
              </a:rPr>
              <a:t> Android/iOS apps for easy steganography.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495434-444E-BE60-FA47-F70EB73E4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696" y="5167757"/>
            <a:ext cx="2067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CF709-6CA8-201E-7779-76E8981D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3" y="1767006"/>
            <a:ext cx="108635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In today’s digital era, securing sensitive information is crucial due to the rise in cyber threats.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Traditional encryption methods make data unreadable but also attract attention, making them vulnerable to interception.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Steganography provides a solution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secret messages within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covert communication without raising suspicion.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image-based steganography using Python and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securely embed and retrieve messages from images while maintaining their visual integrity.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0A9945-9A5E-E5CA-A169-55F5C6B28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366" y="1392361"/>
            <a:ext cx="1137704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Core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Array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 (prevents data loss due to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for execution of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Invisible Communication</a:t>
            </a:r>
            <a:r>
              <a:rPr lang="en-IN" sz="2000" dirty="0">
                <a:solidFill>
                  <a:schemeClr val="tx1"/>
                </a:solidFill>
              </a:rPr>
              <a:t> → No one suspects an image contains a secret message.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Password Protection</a:t>
            </a:r>
            <a:r>
              <a:rPr lang="en-IN" sz="2000" dirty="0">
                <a:solidFill>
                  <a:schemeClr val="tx1"/>
                </a:solidFill>
              </a:rPr>
              <a:t> → Only authorized users can decrypt the message.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No External Storage Required</a:t>
            </a:r>
            <a:r>
              <a:rPr lang="en-IN" sz="2000" dirty="0">
                <a:solidFill>
                  <a:schemeClr val="tx1"/>
                </a:solidFill>
              </a:rPr>
              <a:t> → Data is embedded within the image itself.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Lightweight &amp; Fast</a:t>
            </a:r>
            <a:r>
              <a:rPr lang="en-IN" sz="2000" dirty="0">
                <a:solidFill>
                  <a:schemeClr val="tx1"/>
                </a:solidFill>
              </a:rPr>
              <a:t> → Works efficiently without complex encryption algorithms.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574439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Journalists &amp; Activists</a:t>
            </a:r>
            <a:r>
              <a:rPr lang="en-IN" dirty="0">
                <a:solidFill>
                  <a:schemeClr val="tx1"/>
                </a:solidFill>
              </a:rPr>
              <a:t> → Secure communication in restricted areas.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Government &amp; Military</a:t>
            </a:r>
            <a:r>
              <a:rPr lang="en-IN" dirty="0">
                <a:solidFill>
                  <a:schemeClr val="tx1"/>
                </a:solidFill>
              </a:rPr>
              <a:t> → Covert messaging for intelligence operations.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Cybersecurity Professionals</a:t>
            </a:r>
            <a:r>
              <a:rPr lang="en-IN" dirty="0">
                <a:solidFill>
                  <a:schemeClr val="tx1"/>
                </a:solidFill>
              </a:rPr>
              <a:t> → Protecting sensitive information.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Artists &amp; Copyright Holders</a:t>
            </a:r>
            <a:r>
              <a:rPr lang="en-IN" dirty="0">
                <a:solidFill>
                  <a:schemeClr val="tx1"/>
                </a:solidFill>
              </a:rPr>
              <a:t> → Digital watermarking for ownership protection.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4B523-D9EC-267D-7B6E-E21158FA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7" y="1478654"/>
            <a:ext cx="6592220" cy="1028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65579-75DA-07CB-20C3-7859AF64C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17" y="3260617"/>
            <a:ext cx="6792508" cy="271495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5329717-8BB1-0301-6784-3BDF1A2B9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7237" y="1426013"/>
            <a:ext cx="3662917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C69386-48A0-785E-75C6-663871168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594" y="1613343"/>
            <a:ext cx="1081548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to securely hide and retrieve secret messages within images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implementation ensures that the image remains visually unchanged while embedding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adding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only authorized users can access the hidden message, enhancing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this approach can be improved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extended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and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broader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https://github.com/Sanket260/Steganography-project-.git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425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kritika kori</cp:lastModifiedBy>
  <cp:revision>28</cp:revision>
  <dcterms:created xsi:type="dcterms:W3CDTF">2021-05-26T16:50:10Z</dcterms:created>
  <dcterms:modified xsi:type="dcterms:W3CDTF">2025-02-25T06:00:29Z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