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62550" cx="9194800"/>
  <p:notesSz cx="9194800" cy="51625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4nATjU45+QMKNTLHzhByej0lO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919475" y="2452200"/>
            <a:ext cx="7355825" cy="23231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:notes"/>
          <p:cNvSpPr/>
          <p:nvPr>
            <p:ph idx="2" type="sldImg"/>
          </p:nvPr>
        </p:nvSpPr>
        <p:spPr>
          <a:xfrm>
            <a:off x="1532750" y="387175"/>
            <a:ext cx="6130150" cy="1935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3124073" y="4765738"/>
            <a:ext cx="2940304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459422" y="4765738"/>
            <a:ext cx="2113343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615684" y="4765738"/>
            <a:ext cx="2113343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9133" y="1588579"/>
            <a:ext cx="7810182" cy="1076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8267" y="2869692"/>
            <a:ext cx="643191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1" type="ftr"/>
          </p:nvPr>
        </p:nvSpPr>
        <p:spPr>
          <a:xfrm>
            <a:off x="3124073" y="4765738"/>
            <a:ext cx="2940304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459422" y="4765738"/>
            <a:ext cx="2113343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615684" y="4765738"/>
            <a:ext cx="2113343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9422" y="204978"/>
            <a:ext cx="8269605" cy="819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9422" y="1178623"/>
            <a:ext cx="8269605" cy="338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3124073" y="4765738"/>
            <a:ext cx="2940304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459422" y="4765738"/>
            <a:ext cx="2113343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615684" y="4765738"/>
            <a:ext cx="2113343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459422" y="204978"/>
            <a:ext cx="8269605" cy="819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459422" y="1178623"/>
            <a:ext cx="3996975" cy="338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4732051" y="1178623"/>
            <a:ext cx="3996975" cy="338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073" y="4765738"/>
            <a:ext cx="2940304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459422" y="4765738"/>
            <a:ext cx="2113343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6615684" y="4765738"/>
            <a:ext cx="2113343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59422" y="204978"/>
            <a:ext cx="8269605" cy="819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3124073" y="4765738"/>
            <a:ext cx="2940304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9422" y="4765738"/>
            <a:ext cx="2113343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6615684" y="4765738"/>
            <a:ext cx="2113343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9422" y="204978"/>
            <a:ext cx="8269605" cy="819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9422" y="1178623"/>
            <a:ext cx="8269605" cy="338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3124073" y="4765738"/>
            <a:ext cx="2940304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459422" y="4765738"/>
            <a:ext cx="2113343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615684" y="4765738"/>
            <a:ext cx="2113343" cy="256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4560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56" y="358171"/>
            <a:ext cx="8514044" cy="466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87" y="358171"/>
            <a:ext cx="8169348" cy="4336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5082"/>
            <a:ext cx="9194800" cy="5192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87" y="358171"/>
            <a:ext cx="8230313" cy="433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4560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98" y="0"/>
            <a:ext cx="8702789" cy="445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9480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14307" cy="514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9480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90520" cy="5159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4560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617" y="121930"/>
            <a:ext cx="8474169" cy="4572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722" y="0"/>
            <a:ext cx="8757878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4560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219075"/>
            <a:ext cx="8544513" cy="466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2024-09-13T16:50:30Z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2024-09-13T00:00:00Z</vt:filetime>
  </property>
</Properties>
</file>