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8128000" cy="4572000"/>
  <p:notesSz cx="8128000" cy="457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85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0</Words>
  <Application>Microsoft Office PowerPoint</Application>
  <PresentationFormat>Custom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Sanket Choudhury</cp:lastModifiedBy>
  <cp:revision>1</cp:revision>
  <dcterms:created xsi:type="dcterms:W3CDTF">2024-10-24T10:13:01Z</dcterms:created>
  <dcterms:modified xsi:type="dcterms:W3CDTF">2024-10-30T10:36:32Z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2024-10-24T00:00:00Z</vt:filetime>
  </property>
  <property fmtid="{D5CDD505-2E9C-101B-9397-08002B2CF9AE}" pid="3" name="LastSaved">
    <vt:filetime>2024-10-24T00:00:00Z</vt:filetime>
  </property>
</Properties>
</file>