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62" y="-22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2859613"/>
            <a:ext cx="68708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1" dirty="0"/>
              <a:t>Implementation of NLP Chatbot</a:t>
            </a:r>
            <a:endParaRPr lang="en-IN" sz="3200" dirty="0"/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F34736-BF3C-0330-D3EE-D8100B9AAEEB}"/>
              </a:ext>
            </a:extLst>
          </p:cNvPr>
          <p:cNvSpPr txBox="1"/>
          <p:nvPr/>
        </p:nvSpPr>
        <p:spPr>
          <a:xfrm>
            <a:off x="5705307" y="3998386"/>
            <a:ext cx="68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 -: Sanket Gajanan Shanbhag</a:t>
            </a:r>
          </a:p>
          <a:p>
            <a:r>
              <a:rPr lang="en-IN" sz="2000" dirty="0"/>
              <a:t>AICTE Student ID: </a:t>
            </a:r>
            <a:r>
              <a:rPr lang="en-US" sz="2000" dirty="0"/>
              <a:t>STU673b61ba79a501731944890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26CA4-5029-4B16-33C0-0BE7DE1D6C07}"/>
              </a:ext>
            </a:extLst>
          </p:cNvPr>
          <p:cNvSpPr txBox="1"/>
          <p:nvPr/>
        </p:nvSpPr>
        <p:spPr>
          <a:xfrm>
            <a:off x="298580" y="1782147"/>
            <a:ext cx="620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Develop a chatbot using Natural Language Processing (NLP).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Train the chatbot using intents and responses stored in JSON.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Implement the chatbot using Python, NLTK, and Scikit-learn.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/>
              <a:t>Deploy the chatbot using </a:t>
            </a:r>
            <a:r>
              <a:rPr lang="en-IN" sz="1800" dirty="0" err="1"/>
              <a:t>Streamlit</a:t>
            </a:r>
            <a:r>
              <a:rPr lang="en-IN" sz="1800" dirty="0"/>
              <a:t> for an interactive UI.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AC1D1-3A0B-B46D-BBA6-8A2A96A87070}"/>
              </a:ext>
            </a:extLst>
          </p:cNvPr>
          <p:cNvSpPr txBox="1"/>
          <p:nvPr/>
        </p:nvSpPr>
        <p:spPr>
          <a:xfrm>
            <a:off x="485192" y="1810139"/>
            <a:ext cx="965718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Libraries:</a:t>
            </a:r>
            <a:r>
              <a:rPr lang="en-IN" dirty="0"/>
              <a:t> NLTK, Scikit-learn, </a:t>
            </a:r>
            <a:r>
              <a:rPr lang="en-IN" dirty="0" err="1"/>
              <a:t>Streamlit</a:t>
            </a:r>
            <a:r>
              <a:rPr lang="en-IN" dirty="0"/>
              <a:t>, JSON, </a:t>
            </a:r>
            <a:r>
              <a:rPr lang="en-IN" dirty="0" err="1"/>
              <a:t>TfidfVectorizer</a:t>
            </a:r>
            <a:r>
              <a:rPr lang="en-IN" dirty="0"/>
              <a:t>,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Processing:</a:t>
            </a:r>
            <a:r>
              <a:rPr lang="en-IN" dirty="0"/>
              <a:t> Tokenization, Text Vectorization (TF-IDF)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D4504-2803-2C19-147F-3E971B3E1151}"/>
              </a:ext>
            </a:extLst>
          </p:cNvPr>
          <p:cNvSpPr txBox="1"/>
          <p:nvPr/>
        </p:nvSpPr>
        <p:spPr>
          <a:xfrm>
            <a:off x="373224" y="1791478"/>
            <a:ext cx="9349274" cy="191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Load and preprocess data from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intents.json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( User queries and responses 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Convert text to numerical representation using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TF-IDF vectorization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Train a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Logistic Regression Model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for intent classification.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Create a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UI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to take user input and display chatbot responses.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Store conversation history in a CSV file.</a:t>
            </a:r>
          </a:p>
          <a:p>
            <a:endParaRPr lang="en-IN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79F41B2-7F28-405C-DBCC-F21D5BC5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C0E73-6046-D954-0791-82ABEFDBEF42}"/>
              </a:ext>
            </a:extLst>
          </p:cNvPr>
          <p:cNvSpPr txBox="1"/>
          <p:nvPr/>
        </p:nvSpPr>
        <p:spPr>
          <a:xfrm>
            <a:off x="391886" y="1959429"/>
            <a:ext cx="802432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require an interactive chatbot that can understand natural language queries and provide meaningful responses efficiently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C37E2-A69F-244D-7E29-0F28FCD85FA1}"/>
              </a:ext>
            </a:extLst>
          </p:cNvPr>
          <p:cNvSpPr txBox="1"/>
          <p:nvPr/>
        </p:nvSpPr>
        <p:spPr>
          <a:xfrm>
            <a:off x="438539" y="1912776"/>
            <a:ext cx="7380514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Utilize </a:t>
            </a:r>
            <a:r>
              <a:rPr lang="en-IN" b="1" dirty="0"/>
              <a:t>Machine Learning</a:t>
            </a:r>
            <a:r>
              <a:rPr lang="en-IN" dirty="0"/>
              <a:t> to classify user input into predefined intents.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Generate </a:t>
            </a:r>
            <a:r>
              <a:rPr lang="en-IN" b="1" dirty="0"/>
              <a:t>dynamic responses</a:t>
            </a:r>
            <a:r>
              <a:rPr lang="en-IN" dirty="0"/>
              <a:t> based on classified intents.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 a user-friendly chatbot UI with </a:t>
            </a:r>
            <a:r>
              <a:rPr lang="en-IN" b="1" dirty="0" err="1"/>
              <a:t>Streamlit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Maintain </a:t>
            </a:r>
            <a:r>
              <a:rPr lang="en-IN" b="1" dirty="0"/>
              <a:t>chat history</a:t>
            </a:r>
            <a:r>
              <a:rPr lang="en-IN" dirty="0"/>
              <a:t> for better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3B9EB-C930-DB30-7440-E0886B96AD80}"/>
              </a:ext>
            </a:extLst>
          </p:cNvPr>
          <p:cNvSpPr txBox="1"/>
          <p:nvPr/>
        </p:nvSpPr>
        <p:spPr>
          <a:xfrm>
            <a:off x="4488025" y="4283942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Real-Time Chatbot Responses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30767-6331-AFBF-9058-5A937717BEC2}"/>
              </a:ext>
            </a:extLst>
          </p:cNvPr>
          <p:cNvSpPr txBox="1"/>
          <p:nvPr/>
        </p:nvSpPr>
        <p:spPr>
          <a:xfrm>
            <a:off x="4025559" y="6357502"/>
            <a:ext cx="3557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User </a:t>
            </a:r>
            <a:r>
              <a:rPr lang="fr-FR" sz="1400" dirty="0" err="1"/>
              <a:t>Queries</a:t>
            </a:r>
            <a:r>
              <a:rPr lang="fr-FR" sz="1400" dirty="0"/>
              <a:t> and </a:t>
            </a:r>
            <a:r>
              <a:rPr lang="fr-FR" sz="1400" dirty="0" err="1"/>
              <a:t>Chatbot</a:t>
            </a:r>
            <a:r>
              <a:rPr lang="fr-FR" sz="1400" dirty="0"/>
              <a:t> </a:t>
            </a:r>
            <a:r>
              <a:rPr lang="fr-FR" sz="1400" dirty="0" err="1"/>
              <a:t>Responses</a:t>
            </a:r>
            <a:r>
              <a:rPr lang="fr-FR" sz="1400" dirty="0"/>
              <a:t> Log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A6362-1688-EFAD-53F1-4C45F2F7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0" y="1446357"/>
            <a:ext cx="5036513" cy="2621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CDEA2-81C2-AAEB-8946-BFD14D17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67" y="1670452"/>
            <a:ext cx="4054991" cy="21938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5E1B2-736D-E9B3-232D-FA8E8DCFD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991" y="4693894"/>
            <a:ext cx="3412519" cy="15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EC466-9C1B-8403-85F6-486EB3958D6B}"/>
              </a:ext>
            </a:extLst>
          </p:cNvPr>
          <p:cNvSpPr txBox="1"/>
          <p:nvPr/>
        </p:nvSpPr>
        <p:spPr>
          <a:xfrm>
            <a:off x="149087" y="1612734"/>
            <a:ext cx="7548465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built an interactive chatbot using </a:t>
            </a:r>
            <a:r>
              <a:rPr lang="en-US" b="1" dirty="0"/>
              <a:t>NLP &amp; ML techniques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effectively classifies user input and responds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improvements can include </a:t>
            </a:r>
            <a:r>
              <a:rPr lang="en-US" b="1" dirty="0"/>
              <a:t>deep learning models &amp; real-time data fetching</a:t>
            </a:r>
            <a:r>
              <a:rPr lang="en-US" dirty="0"/>
              <a:t> for enhanced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65</TotalTime>
  <Words>263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Shanbhag</dc:creator>
  <cp:lastModifiedBy>Sanket Shanbhag</cp:lastModifiedBy>
  <cp:revision>5</cp:revision>
  <dcterms:created xsi:type="dcterms:W3CDTF">2024-12-31T09:40:01Z</dcterms:created>
  <dcterms:modified xsi:type="dcterms:W3CDTF">2025-03-14T14:13:18Z</dcterms:modified>
</cp:coreProperties>
</file>