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6141D-20D3-4177-B9C1-360C5054D350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7CA37E-72D2-41D8-91DD-D35024D1F9A4}">
      <dgm:prSet custT="1"/>
      <dgm:spPr/>
      <dgm:t>
        <a:bodyPr/>
        <a:lstStyle/>
        <a:p>
          <a:r>
            <a:rPr lang="en-IN" sz="2000" dirty="0"/>
            <a:t>Categories</a:t>
          </a:r>
          <a:endParaRPr lang="en-IN" sz="1100" dirty="0"/>
        </a:p>
      </dgm:t>
    </dgm:pt>
    <dgm:pt modelId="{EE91287F-43BA-4DAC-93E2-2E2719ABAA9B}" type="parTrans" cxnId="{2F0CDD90-ED9B-4D6B-AE03-361E0477D72D}">
      <dgm:prSet/>
      <dgm:spPr/>
      <dgm:t>
        <a:bodyPr/>
        <a:lstStyle/>
        <a:p>
          <a:endParaRPr lang="en-IN" sz="1800"/>
        </a:p>
      </dgm:t>
    </dgm:pt>
    <dgm:pt modelId="{86333E66-9AC8-46F9-BCE0-78B0BC0514E6}" type="sibTrans" cxnId="{2F0CDD90-ED9B-4D6B-AE03-361E0477D72D}">
      <dgm:prSet/>
      <dgm:spPr/>
      <dgm:t>
        <a:bodyPr/>
        <a:lstStyle/>
        <a:p>
          <a:endParaRPr lang="en-IN" sz="1800"/>
        </a:p>
      </dgm:t>
    </dgm:pt>
    <dgm:pt modelId="{E9369872-9965-4181-B769-FC0F64EADCE2}">
      <dgm:prSet custT="1"/>
      <dgm:spPr/>
      <dgm:t>
        <a:bodyPr/>
        <a:lstStyle/>
        <a:p>
          <a:r>
            <a:rPr lang="en-IN" sz="1100" dirty="0"/>
            <a:t>Joint</a:t>
          </a:r>
        </a:p>
      </dgm:t>
    </dgm:pt>
    <dgm:pt modelId="{EEB44EEE-AE32-49C1-8CE5-94ECA8E868DF}" type="parTrans" cxnId="{843B7C08-486E-42A5-BAED-D599BE2C52E9}">
      <dgm:prSet custT="1"/>
      <dgm:spPr/>
      <dgm:t>
        <a:bodyPr/>
        <a:lstStyle/>
        <a:p>
          <a:endParaRPr lang="en-IN" sz="500"/>
        </a:p>
      </dgm:t>
    </dgm:pt>
    <dgm:pt modelId="{12860623-6C94-4A64-88C0-362B3CA190DE}" type="sibTrans" cxnId="{843B7C08-486E-42A5-BAED-D599BE2C52E9}">
      <dgm:prSet/>
      <dgm:spPr/>
      <dgm:t>
        <a:bodyPr/>
        <a:lstStyle/>
        <a:p>
          <a:endParaRPr lang="en-IN" sz="1800"/>
        </a:p>
      </dgm:t>
    </dgm:pt>
    <dgm:pt modelId="{8B1D6800-14C2-4E31-9A4E-AFDE1460DEB9}">
      <dgm:prSet custT="1"/>
      <dgm:spPr/>
      <dgm:t>
        <a:bodyPr/>
        <a:lstStyle/>
        <a:p>
          <a:r>
            <a:rPr lang="en-IN" sz="1100" dirty="0">
              <a:solidFill>
                <a:schemeClr val="bg1"/>
              </a:solidFill>
            </a:rPr>
            <a:t>Life and critical illness</a:t>
          </a:r>
        </a:p>
      </dgm:t>
    </dgm:pt>
    <dgm:pt modelId="{A7DD5DBB-0DC6-4D0A-81AE-1E9DE2A15BCC}" type="parTrans" cxnId="{84AA5BB1-9351-4D64-8828-9EF98BF3788A}">
      <dgm:prSet custT="1"/>
      <dgm:spPr/>
      <dgm:t>
        <a:bodyPr/>
        <a:lstStyle/>
        <a:p>
          <a:endParaRPr lang="en-IN" sz="500"/>
        </a:p>
      </dgm:t>
    </dgm:pt>
    <dgm:pt modelId="{8DB3C55F-3003-4DEA-BC3D-A4C005399F39}" type="sibTrans" cxnId="{84AA5BB1-9351-4D64-8828-9EF98BF3788A}">
      <dgm:prSet/>
      <dgm:spPr/>
      <dgm:t>
        <a:bodyPr/>
        <a:lstStyle/>
        <a:p>
          <a:endParaRPr lang="en-IN" sz="1800"/>
        </a:p>
      </dgm:t>
    </dgm:pt>
    <dgm:pt modelId="{335A7ECF-1D2A-499D-97F7-A5828EC10FDD}">
      <dgm:prSet custT="1"/>
      <dgm:spPr/>
      <dgm:t>
        <a:bodyPr/>
        <a:lstStyle/>
        <a:p>
          <a:r>
            <a:rPr lang="en-IN" sz="2000" dirty="0"/>
            <a:t>Types</a:t>
          </a:r>
          <a:r>
            <a:rPr lang="en-IN" sz="1100" dirty="0"/>
            <a:t> </a:t>
          </a:r>
        </a:p>
      </dgm:t>
    </dgm:pt>
    <dgm:pt modelId="{765C8223-685A-4E34-B688-685E731E9367}" type="parTrans" cxnId="{16AC7209-8E0F-4373-AF4C-6E30AEBBAFF0}">
      <dgm:prSet/>
      <dgm:spPr/>
      <dgm:t>
        <a:bodyPr/>
        <a:lstStyle/>
        <a:p>
          <a:endParaRPr lang="en-IN" sz="1800"/>
        </a:p>
      </dgm:t>
    </dgm:pt>
    <dgm:pt modelId="{C371A387-5BCA-4FEA-BD02-E5F3C97FFCF9}" type="sibTrans" cxnId="{16AC7209-8E0F-4373-AF4C-6E30AEBBAFF0}">
      <dgm:prSet/>
      <dgm:spPr/>
      <dgm:t>
        <a:bodyPr/>
        <a:lstStyle/>
        <a:p>
          <a:endParaRPr lang="en-IN" sz="1800"/>
        </a:p>
      </dgm:t>
    </dgm:pt>
    <dgm:pt modelId="{661E2BCC-EF14-46CF-9490-726CDDF5520C}">
      <dgm:prSet custT="1"/>
      <dgm:spPr/>
      <dgm:t>
        <a:bodyPr/>
        <a:lstStyle/>
        <a:p>
          <a:r>
            <a:rPr lang="en-IN" sz="1100" dirty="0"/>
            <a:t>L – Life</a:t>
          </a:r>
        </a:p>
      </dgm:t>
    </dgm:pt>
    <dgm:pt modelId="{2CA6E348-7C6C-4FDD-BD0C-9F5895F4452B}" type="parTrans" cxnId="{885E0A20-566F-4996-B172-F074C7911EC9}">
      <dgm:prSet custT="1"/>
      <dgm:spPr/>
      <dgm:t>
        <a:bodyPr/>
        <a:lstStyle/>
        <a:p>
          <a:endParaRPr lang="en-IN" sz="500"/>
        </a:p>
      </dgm:t>
    </dgm:pt>
    <dgm:pt modelId="{526CC2B2-0F81-4DC9-BD2E-08388708EB3A}" type="sibTrans" cxnId="{885E0A20-566F-4996-B172-F074C7911EC9}">
      <dgm:prSet/>
      <dgm:spPr/>
      <dgm:t>
        <a:bodyPr/>
        <a:lstStyle/>
        <a:p>
          <a:endParaRPr lang="en-IN" sz="1800"/>
        </a:p>
      </dgm:t>
    </dgm:pt>
    <dgm:pt modelId="{755686B5-46DB-4240-8ECF-EA1F82E4205D}">
      <dgm:prSet custT="1"/>
      <dgm:spPr/>
      <dgm:t>
        <a:bodyPr/>
        <a:lstStyle/>
        <a:p>
          <a:r>
            <a:rPr lang="en-IN" sz="1100" dirty="0"/>
            <a:t>CI – Critical Illness</a:t>
          </a:r>
        </a:p>
      </dgm:t>
    </dgm:pt>
    <dgm:pt modelId="{701E356B-20B7-4C9A-87F0-5A2D00E24FB1}" type="parTrans" cxnId="{95FDEFFB-DD40-437B-8BA8-26EA2D0C77BF}">
      <dgm:prSet custT="1"/>
      <dgm:spPr/>
      <dgm:t>
        <a:bodyPr/>
        <a:lstStyle/>
        <a:p>
          <a:endParaRPr lang="en-IN" sz="500"/>
        </a:p>
      </dgm:t>
    </dgm:pt>
    <dgm:pt modelId="{47B96D2C-60A9-4219-9397-37CE1C7E38F6}" type="sibTrans" cxnId="{95FDEFFB-DD40-437B-8BA8-26EA2D0C77BF}">
      <dgm:prSet/>
      <dgm:spPr/>
      <dgm:t>
        <a:bodyPr/>
        <a:lstStyle/>
        <a:p>
          <a:endParaRPr lang="en-IN" sz="1800"/>
        </a:p>
      </dgm:t>
    </dgm:pt>
    <dgm:pt modelId="{39262CF9-F3C4-4792-9D1D-0EFCC6E7C924}">
      <dgm:prSet custT="1"/>
      <dgm:spPr/>
      <dgm:t>
        <a:bodyPr/>
        <a:lstStyle/>
        <a:p>
          <a:r>
            <a:rPr lang="en-IN" sz="1100" dirty="0"/>
            <a:t>S- Sickness</a:t>
          </a:r>
        </a:p>
      </dgm:t>
    </dgm:pt>
    <dgm:pt modelId="{56C6152C-652A-43A9-883A-30FCAE535BB1}" type="parTrans" cxnId="{12EDF034-4C2B-4874-A9A2-172BA99C450B}">
      <dgm:prSet custT="1"/>
      <dgm:spPr/>
      <dgm:t>
        <a:bodyPr/>
        <a:lstStyle/>
        <a:p>
          <a:endParaRPr lang="en-IN" sz="600"/>
        </a:p>
      </dgm:t>
    </dgm:pt>
    <dgm:pt modelId="{B54726D5-BA60-4878-8C02-0A7681ADE816}" type="sibTrans" cxnId="{12EDF034-4C2B-4874-A9A2-172BA99C450B}">
      <dgm:prSet/>
      <dgm:spPr/>
      <dgm:t>
        <a:bodyPr/>
        <a:lstStyle/>
        <a:p>
          <a:endParaRPr lang="en-IN" sz="1800"/>
        </a:p>
      </dgm:t>
    </dgm:pt>
    <dgm:pt modelId="{3A0171E1-72E4-480A-82B0-F6C7C4B09D0A}">
      <dgm:prSet custT="1"/>
      <dgm:spPr/>
      <dgm:t>
        <a:bodyPr/>
        <a:lstStyle/>
        <a:p>
          <a:r>
            <a:rPr lang="en-IN" sz="1100" dirty="0"/>
            <a:t>U- Unemployment</a:t>
          </a:r>
        </a:p>
      </dgm:t>
    </dgm:pt>
    <dgm:pt modelId="{10CA35AC-B99C-49D9-BA4D-6C4902832EEF}" type="parTrans" cxnId="{07635D58-503F-41AB-AE6E-E2E69B8D8C0A}">
      <dgm:prSet custT="1"/>
      <dgm:spPr/>
      <dgm:t>
        <a:bodyPr/>
        <a:lstStyle/>
        <a:p>
          <a:endParaRPr lang="en-IN" sz="600"/>
        </a:p>
      </dgm:t>
    </dgm:pt>
    <dgm:pt modelId="{F7EA9221-AC26-4FB0-B711-16BE7BA3206E}" type="sibTrans" cxnId="{07635D58-503F-41AB-AE6E-E2E69B8D8C0A}">
      <dgm:prSet/>
      <dgm:spPr/>
      <dgm:t>
        <a:bodyPr/>
        <a:lstStyle/>
        <a:p>
          <a:endParaRPr lang="en-IN" sz="1800"/>
        </a:p>
      </dgm:t>
    </dgm:pt>
    <dgm:pt modelId="{F07FEED8-7D93-4A2B-A109-07C4D84D96E9}">
      <dgm:prSet custT="1"/>
      <dgm:spPr/>
      <dgm:t>
        <a:bodyPr/>
        <a:lstStyle/>
        <a:p>
          <a:r>
            <a:rPr lang="en-IN" sz="1100" dirty="0"/>
            <a:t>A- Accident</a:t>
          </a:r>
        </a:p>
      </dgm:t>
    </dgm:pt>
    <dgm:pt modelId="{2E03A11E-149B-4DB2-B356-80160006FC8E}" type="parTrans" cxnId="{99C301CC-E9CF-4EA9-ABB8-96DFA8B9F0F3}">
      <dgm:prSet custT="1"/>
      <dgm:spPr/>
      <dgm:t>
        <a:bodyPr/>
        <a:lstStyle/>
        <a:p>
          <a:endParaRPr lang="en-IN" sz="500"/>
        </a:p>
      </dgm:t>
    </dgm:pt>
    <dgm:pt modelId="{DA535C36-DF50-47A1-AF5C-665E11D0724A}" type="sibTrans" cxnId="{99C301CC-E9CF-4EA9-ABB8-96DFA8B9F0F3}">
      <dgm:prSet/>
      <dgm:spPr/>
      <dgm:t>
        <a:bodyPr/>
        <a:lstStyle/>
        <a:p>
          <a:endParaRPr lang="en-IN" sz="1800"/>
        </a:p>
      </dgm:t>
    </dgm:pt>
    <dgm:pt modelId="{B6F49F40-D187-4301-8EC6-F3733ED3EB4B}">
      <dgm:prSet custT="1"/>
      <dgm:spPr/>
      <dgm:t>
        <a:bodyPr/>
        <a:lstStyle/>
        <a:p>
          <a:r>
            <a:rPr lang="en-IN" sz="1100" dirty="0"/>
            <a:t>Single </a:t>
          </a:r>
        </a:p>
      </dgm:t>
    </dgm:pt>
    <dgm:pt modelId="{D437005D-08B4-4122-9906-329CF335D667}" type="sibTrans" cxnId="{A6DF2D2E-89E6-40DF-8200-B4D45C3ED718}">
      <dgm:prSet/>
      <dgm:spPr/>
      <dgm:t>
        <a:bodyPr/>
        <a:lstStyle/>
        <a:p>
          <a:endParaRPr lang="en-IN" sz="1800"/>
        </a:p>
      </dgm:t>
    </dgm:pt>
    <dgm:pt modelId="{542B8504-8005-4662-82A9-FAE8FA30B373}" type="parTrans" cxnId="{A6DF2D2E-89E6-40DF-8200-B4D45C3ED718}">
      <dgm:prSet custT="1"/>
      <dgm:spPr/>
      <dgm:t>
        <a:bodyPr/>
        <a:lstStyle/>
        <a:p>
          <a:endParaRPr lang="en-IN" sz="500"/>
        </a:p>
      </dgm:t>
    </dgm:pt>
    <dgm:pt modelId="{5E847EE0-4BAC-4715-BF7F-ABC61F26CC60}" type="pres">
      <dgm:prSet presAssocID="{9BB6141D-20D3-4177-B9C1-360C5054D35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4A2541-D765-4D3A-A8A8-A75EA7498E62}" type="pres">
      <dgm:prSet presAssocID="{027CA37E-72D2-41D8-91DD-D35024D1F9A4}" presName="root1" presStyleCnt="0"/>
      <dgm:spPr/>
    </dgm:pt>
    <dgm:pt modelId="{5DD9392C-E19B-4AA5-9655-7223A8454FFB}" type="pres">
      <dgm:prSet presAssocID="{027CA37E-72D2-41D8-91DD-D35024D1F9A4}" presName="LevelOneTextNode" presStyleLbl="node0" presStyleIdx="0" presStyleCnt="2" custScaleX="174790" custLinFactX="-109638" custLinFactY="100000" custLinFactNeighborX="-200000" custLinFactNeighborY="124031">
        <dgm:presLayoutVars>
          <dgm:chPref val="3"/>
        </dgm:presLayoutVars>
      </dgm:prSet>
      <dgm:spPr/>
    </dgm:pt>
    <dgm:pt modelId="{35EC891D-E1D9-445B-95DF-9A01BC56F393}" type="pres">
      <dgm:prSet presAssocID="{027CA37E-72D2-41D8-91DD-D35024D1F9A4}" presName="level2hierChild" presStyleCnt="0"/>
      <dgm:spPr/>
    </dgm:pt>
    <dgm:pt modelId="{949B737C-A3E1-4687-BF5D-878EC0EA1B82}" type="pres">
      <dgm:prSet presAssocID="{542B8504-8005-4662-82A9-FAE8FA30B373}" presName="conn2-1" presStyleLbl="parChTrans1D2" presStyleIdx="0" presStyleCnt="8"/>
      <dgm:spPr/>
    </dgm:pt>
    <dgm:pt modelId="{E4600285-1112-431B-ACC6-516E4BB0E114}" type="pres">
      <dgm:prSet presAssocID="{542B8504-8005-4662-82A9-FAE8FA30B373}" presName="connTx" presStyleLbl="parChTrans1D2" presStyleIdx="0" presStyleCnt="8"/>
      <dgm:spPr/>
    </dgm:pt>
    <dgm:pt modelId="{2E289470-6F81-4107-BDC7-F93A5EEB0318}" type="pres">
      <dgm:prSet presAssocID="{B6F49F40-D187-4301-8EC6-F3733ED3EB4B}" presName="root2" presStyleCnt="0"/>
      <dgm:spPr/>
    </dgm:pt>
    <dgm:pt modelId="{9F046A2D-B74A-473F-B4AB-A7CDBAF83F6D}" type="pres">
      <dgm:prSet presAssocID="{B6F49F40-D187-4301-8EC6-F3733ED3EB4B}" presName="LevelTwoTextNode" presStyleLbl="node2" presStyleIdx="0" presStyleCnt="8" custScaleX="133100" custLinFactX="-100000" custLinFactNeighborX="-160023" custLinFactNeighborY="97077">
        <dgm:presLayoutVars>
          <dgm:chPref val="3"/>
        </dgm:presLayoutVars>
      </dgm:prSet>
      <dgm:spPr/>
    </dgm:pt>
    <dgm:pt modelId="{2E1C4BD1-AD20-4CB7-9E60-B910C3C66743}" type="pres">
      <dgm:prSet presAssocID="{B6F49F40-D187-4301-8EC6-F3733ED3EB4B}" presName="level3hierChild" presStyleCnt="0"/>
      <dgm:spPr/>
    </dgm:pt>
    <dgm:pt modelId="{8BE87841-73CA-46F1-A123-7E7BCF805A56}" type="pres">
      <dgm:prSet presAssocID="{EEB44EEE-AE32-49C1-8CE5-94ECA8E868DF}" presName="conn2-1" presStyleLbl="parChTrans1D2" presStyleIdx="1" presStyleCnt="8"/>
      <dgm:spPr/>
    </dgm:pt>
    <dgm:pt modelId="{F943F957-93BA-4204-8B19-6F9DEA61907A}" type="pres">
      <dgm:prSet presAssocID="{EEB44EEE-AE32-49C1-8CE5-94ECA8E868DF}" presName="connTx" presStyleLbl="parChTrans1D2" presStyleIdx="1" presStyleCnt="8"/>
      <dgm:spPr/>
    </dgm:pt>
    <dgm:pt modelId="{1706A72E-719A-4880-BD4F-F0C51C0AB1A9}" type="pres">
      <dgm:prSet presAssocID="{E9369872-9965-4181-B769-FC0F64EADCE2}" presName="root2" presStyleCnt="0"/>
      <dgm:spPr/>
    </dgm:pt>
    <dgm:pt modelId="{78D86F93-B727-4E2B-8EA0-ED870F2BBA0C}" type="pres">
      <dgm:prSet presAssocID="{E9369872-9965-4181-B769-FC0F64EADCE2}" presName="LevelTwoTextNode" presStyleLbl="node2" presStyleIdx="1" presStyleCnt="8" custScaleX="133100" custLinFactX="-100000" custLinFactY="100000" custLinFactNeighborX="-127318" custLinFactNeighborY="124372">
        <dgm:presLayoutVars>
          <dgm:chPref val="3"/>
        </dgm:presLayoutVars>
      </dgm:prSet>
      <dgm:spPr/>
    </dgm:pt>
    <dgm:pt modelId="{9FDC4D0B-BAB4-4B1B-9869-E02206810D8E}" type="pres">
      <dgm:prSet presAssocID="{E9369872-9965-4181-B769-FC0F64EADCE2}" presName="level3hierChild" presStyleCnt="0"/>
      <dgm:spPr/>
    </dgm:pt>
    <dgm:pt modelId="{46F57FEE-8717-4F6A-8AEA-BB5DF6F0E591}" type="pres">
      <dgm:prSet presAssocID="{A7DD5DBB-0DC6-4D0A-81AE-1E9DE2A15BCC}" presName="conn2-1" presStyleLbl="parChTrans1D2" presStyleIdx="2" presStyleCnt="8"/>
      <dgm:spPr/>
    </dgm:pt>
    <dgm:pt modelId="{5819E4D6-D991-4BDE-A143-B948CDC9BD13}" type="pres">
      <dgm:prSet presAssocID="{A7DD5DBB-0DC6-4D0A-81AE-1E9DE2A15BCC}" presName="connTx" presStyleLbl="parChTrans1D2" presStyleIdx="2" presStyleCnt="8"/>
      <dgm:spPr/>
    </dgm:pt>
    <dgm:pt modelId="{12B74230-46FE-4C22-9032-EC4987527521}" type="pres">
      <dgm:prSet presAssocID="{8B1D6800-14C2-4E31-9A4E-AFDE1460DEB9}" presName="root2" presStyleCnt="0"/>
      <dgm:spPr/>
    </dgm:pt>
    <dgm:pt modelId="{D0432FAE-D21F-433B-B2B2-8E3EA4710BB2}" type="pres">
      <dgm:prSet presAssocID="{8B1D6800-14C2-4E31-9A4E-AFDE1460DEB9}" presName="LevelTwoTextNode" presStyleLbl="node2" presStyleIdx="2" presStyleCnt="8" custScaleX="133100" custLinFactX="-100000" custLinFactY="187081" custLinFactNeighborX="-164383" custLinFactNeighborY="200000">
        <dgm:presLayoutVars>
          <dgm:chPref val="3"/>
        </dgm:presLayoutVars>
      </dgm:prSet>
      <dgm:spPr/>
    </dgm:pt>
    <dgm:pt modelId="{8BB623D0-6118-4078-A645-DC3B6751B113}" type="pres">
      <dgm:prSet presAssocID="{8B1D6800-14C2-4E31-9A4E-AFDE1460DEB9}" presName="level3hierChild" presStyleCnt="0"/>
      <dgm:spPr/>
    </dgm:pt>
    <dgm:pt modelId="{7B24BB24-E10B-4A37-9F3E-5E686438A347}" type="pres">
      <dgm:prSet presAssocID="{335A7ECF-1D2A-499D-97F7-A5828EC10FDD}" presName="root1" presStyleCnt="0"/>
      <dgm:spPr/>
    </dgm:pt>
    <dgm:pt modelId="{65BBD112-7FC9-4075-B43D-9F8C42F23805}" type="pres">
      <dgm:prSet presAssocID="{335A7ECF-1D2A-499D-97F7-A5828EC10FDD}" presName="LevelOneTextNode" presStyleLbl="node0" presStyleIdx="1" presStyleCnt="2" custScaleX="189567" custLinFactX="100000" custLinFactY="-100000" custLinFactNeighborX="107695" custLinFactNeighborY="-140777">
        <dgm:presLayoutVars>
          <dgm:chPref val="3"/>
        </dgm:presLayoutVars>
      </dgm:prSet>
      <dgm:spPr/>
    </dgm:pt>
    <dgm:pt modelId="{715A4A49-801A-42FE-8DA2-84735687A6DA}" type="pres">
      <dgm:prSet presAssocID="{335A7ECF-1D2A-499D-97F7-A5828EC10FDD}" presName="level2hierChild" presStyleCnt="0"/>
      <dgm:spPr/>
    </dgm:pt>
    <dgm:pt modelId="{BE0E755B-C388-4F92-913D-CA0865B15250}" type="pres">
      <dgm:prSet presAssocID="{2CA6E348-7C6C-4FDD-BD0C-9F5895F4452B}" presName="conn2-1" presStyleLbl="parChTrans1D2" presStyleIdx="3" presStyleCnt="8"/>
      <dgm:spPr/>
    </dgm:pt>
    <dgm:pt modelId="{B1809BF2-7A59-486C-8E3F-67A907D6B2FC}" type="pres">
      <dgm:prSet presAssocID="{2CA6E348-7C6C-4FDD-BD0C-9F5895F4452B}" presName="connTx" presStyleLbl="parChTrans1D2" presStyleIdx="3" presStyleCnt="8"/>
      <dgm:spPr/>
    </dgm:pt>
    <dgm:pt modelId="{50C9A563-C639-4680-AD56-C3C5E9370C76}" type="pres">
      <dgm:prSet presAssocID="{661E2BCC-EF14-46CF-9490-726CDDF5520C}" presName="root2" presStyleCnt="0"/>
      <dgm:spPr/>
    </dgm:pt>
    <dgm:pt modelId="{597EF611-240D-4BB1-8DC0-01181878D9F5}" type="pres">
      <dgm:prSet presAssocID="{661E2BCC-EF14-46CF-9490-726CDDF5520C}" presName="LevelTwoTextNode" presStyleLbl="node2" presStyleIdx="3" presStyleCnt="8" custLinFactX="100000" custLinFactY="-100000" custLinFactNeighborX="146941" custLinFactNeighborY="-197924">
        <dgm:presLayoutVars>
          <dgm:chPref val="3"/>
        </dgm:presLayoutVars>
      </dgm:prSet>
      <dgm:spPr/>
    </dgm:pt>
    <dgm:pt modelId="{3AA486D5-86CD-479F-92F2-21D9C183496E}" type="pres">
      <dgm:prSet presAssocID="{661E2BCC-EF14-46CF-9490-726CDDF5520C}" presName="level3hierChild" presStyleCnt="0"/>
      <dgm:spPr/>
    </dgm:pt>
    <dgm:pt modelId="{B201B70B-95EC-4BE9-9FC9-DC2C1218FAEF}" type="pres">
      <dgm:prSet presAssocID="{701E356B-20B7-4C9A-87F0-5A2D00E24FB1}" presName="conn2-1" presStyleLbl="parChTrans1D2" presStyleIdx="4" presStyleCnt="8"/>
      <dgm:spPr/>
    </dgm:pt>
    <dgm:pt modelId="{C67F3840-3632-40E9-8687-72F63A107732}" type="pres">
      <dgm:prSet presAssocID="{701E356B-20B7-4C9A-87F0-5A2D00E24FB1}" presName="connTx" presStyleLbl="parChTrans1D2" presStyleIdx="4" presStyleCnt="8"/>
      <dgm:spPr/>
    </dgm:pt>
    <dgm:pt modelId="{901824E8-7EF9-408C-A755-C0449C5528D6}" type="pres">
      <dgm:prSet presAssocID="{755686B5-46DB-4240-8ECF-EA1F82E4205D}" presName="root2" presStyleCnt="0"/>
      <dgm:spPr/>
    </dgm:pt>
    <dgm:pt modelId="{D1B84AB0-4BF1-4C1D-BDC8-214F21017CF0}" type="pres">
      <dgm:prSet presAssocID="{755686B5-46DB-4240-8ECF-EA1F82E4205D}" presName="LevelTwoTextNode" presStyleLbl="node2" presStyleIdx="4" presStyleCnt="8" custLinFactX="116712" custLinFactY="-100000" custLinFactNeighborX="200000" custLinFactNeighborY="-162580">
        <dgm:presLayoutVars>
          <dgm:chPref val="3"/>
        </dgm:presLayoutVars>
      </dgm:prSet>
      <dgm:spPr/>
    </dgm:pt>
    <dgm:pt modelId="{0940F6F8-14C6-429F-B028-A4681E19125B}" type="pres">
      <dgm:prSet presAssocID="{755686B5-46DB-4240-8ECF-EA1F82E4205D}" presName="level3hierChild" presStyleCnt="0"/>
      <dgm:spPr/>
    </dgm:pt>
    <dgm:pt modelId="{6FABCA62-1E78-4CC6-9AD9-C75B170EFF21}" type="pres">
      <dgm:prSet presAssocID="{56C6152C-652A-43A9-883A-30FCAE535BB1}" presName="conn2-1" presStyleLbl="parChTrans1D2" presStyleIdx="5" presStyleCnt="8"/>
      <dgm:spPr/>
    </dgm:pt>
    <dgm:pt modelId="{9D5F57D1-FC47-4CF2-9058-A0772DCBD67B}" type="pres">
      <dgm:prSet presAssocID="{56C6152C-652A-43A9-883A-30FCAE535BB1}" presName="connTx" presStyleLbl="parChTrans1D2" presStyleIdx="5" presStyleCnt="8"/>
      <dgm:spPr/>
    </dgm:pt>
    <dgm:pt modelId="{D5855E77-E806-41F4-B591-46254A11DFC6}" type="pres">
      <dgm:prSet presAssocID="{39262CF9-F3C4-4792-9D1D-0EFCC6E7C924}" presName="root2" presStyleCnt="0"/>
      <dgm:spPr/>
    </dgm:pt>
    <dgm:pt modelId="{924F643A-7553-4AA9-902A-0BC623646EE0}" type="pres">
      <dgm:prSet presAssocID="{39262CF9-F3C4-4792-9D1D-0EFCC6E7C924}" presName="LevelTwoTextNode" presStyleLbl="node2" presStyleIdx="5" presStyleCnt="8" custLinFactX="161409" custLinFactY="-100000" custLinFactNeighborX="200000" custLinFactNeighborY="-140777">
        <dgm:presLayoutVars>
          <dgm:chPref val="3"/>
        </dgm:presLayoutVars>
      </dgm:prSet>
      <dgm:spPr/>
    </dgm:pt>
    <dgm:pt modelId="{ECD27408-BADE-47D1-8A08-AF87613FD734}" type="pres">
      <dgm:prSet presAssocID="{39262CF9-F3C4-4792-9D1D-0EFCC6E7C924}" presName="level3hierChild" presStyleCnt="0"/>
      <dgm:spPr/>
    </dgm:pt>
    <dgm:pt modelId="{CD757A9D-0ECA-429C-84C7-802165FDE7B8}" type="pres">
      <dgm:prSet presAssocID="{10CA35AC-B99C-49D9-BA4D-6C4902832EEF}" presName="conn2-1" presStyleLbl="parChTrans1D2" presStyleIdx="6" presStyleCnt="8"/>
      <dgm:spPr/>
    </dgm:pt>
    <dgm:pt modelId="{E65A6096-D70E-48F7-9430-D4001952D020}" type="pres">
      <dgm:prSet presAssocID="{10CA35AC-B99C-49D9-BA4D-6C4902832EEF}" presName="connTx" presStyleLbl="parChTrans1D2" presStyleIdx="6" presStyleCnt="8"/>
      <dgm:spPr/>
    </dgm:pt>
    <dgm:pt modelId="{4B25B34E-658B-4CC2-9BFE-7CAD64F6E6B2}" type="pres">
      <dgm:prSet presAssocID="{3A0171E1-72E4-480A-82B0-F6C7C4B09D0A}" presName="root2" presStyleCnt="0"/>
      <dgm:spPr/>
    </dgm:pt>
    <dgm:pt modelId="{19C400C6-9645-4FA9-9DF0-B719FB3D37B1}" type="pres">
      <dgm:prSet presAssocID="{3A0171E1-72E4-480A-82B0-F6C7C4B09D0A}" presName="LevelTwoTextNode" presStyleLbl="node2" presStyleIdx="6" presStyleCnt="8" custLinFactX="119983" custLinFactY="-100000" custLinFactNeighborX="200000" custLinFactNeighborY="-105892">
        <dgm:presLayoutVars>
          <dgm:chPref val="3"/>
        </dgm:presLayoutVars>
      </dgm:prSet>
      <dgm:spPr/>
    </dgm:pt>
    <dgm:pt modelId="{A60B9919-8F12-43C8-9DE5-8FB8088029E1}" type="pres">
      <dgm:prSet presAssocID="{3A0171E1-72E4-480A-82B0-F6C7C4B09D0A}" presName="level3hierChild" presStyleCnt="0"/>
      <dgm:spPr/>
    </dgm:pt>
    <dgm:pt modelId="{FF600AEA-B4D1-4840-A3C1-1E75A6E6E4C8}" type="pres">
      <dgm:prSet presAssocID="{2E03A11E-149B-4DB2-B356-80160006FC8E}" presName="conn2-1" presStyleLbl="parChTrans1D2" presStyleIdx="7" presStyleCnt="8"/>
      <dgm:spPr/>
    </dgm:pt>
    <dgm:pt modelId="{3CD252E7-5E6D-4F0A-B465-3AF31978C7B1}" type="pres">
      <dgm:prSet presAssocID="{2E03A11E-149B-4DB2-B356-80160006FC8E}" presName="connTx" presStyleLbl="parChTrans1D2" presStyleIdx="7" presStyleCnt="8"/>
      <dgm:spPr/>
    </dgm:pt>
    <dgm:pt modelId="{58CC1DF0-EEAE-4CC5-98B6-B8765786C963}" type="pres">
      <dgm:prSet presAssocID="{F07FEED8-7D93-4A2B-A109-07C4D84D96E9}" presName="root2" presStyleCnt="0"/>
      <dgm:spPr/>
    </dgm:pt>
    <dgm:pt modelId="{39E01BB3-E26F-4539-AEA1-959EBC26385E}" type="pres">
      <dgm:prSet presAssocID="{F07FEED8-7D93-4A2B-A109-07C4D84D96E9}" presName="LevelTwoTextNode" presStyleLbl="node2" presStyleIdx="7" presStyleCnt="8" custLinFactX="100000" custLinFactY="-100000" custLinFactNeighborX="148031" custLinFactNeighborY="-103041">
        <dgm:presLayoutVars>
          <dgm:chPref val="3"/>
        </dgm:presLayoutVars>
      </dgm:prSet>
      <dgm:spPr/>
    </dgm:pt>
    <dgm:pt modelId="{FD66DE3B-AF28-45C4-ABCD-6D9D54893D85}" type="pres">
      <dgm:prSet presAssocID="{F07FEED8-7D93-4A2B-A109-07C4D84D96E9}" presName="level3hierChild" presStyleCnt="0"/>
      <dgm:spPr/>
    </dgm:pt>
  </dgm:ptLst>
  <dgm:cxnLst>
    <dgm:cxn modelId="{11739A06-290E-4C51-A2BB-06E2AC966DF8}" type="presOf" srcId="{EEB44EEE-AE32-49C1-8CE5-94ECA8E868DF}" destId="{F943F957-93BA-4204-8B19-6F9DEA61907A}" srcOrd="1" destOrd="0" presId="urn:microsoft.com/office/officeart/2005/8/layout/hierarchy2"/>
    <dgm:cxn modelId="{D860A507-0751-4839-8389-F105B1E687E4}" type="presOf" srcId="{2CA6E348-7C6C-4FDD-BD0C-9F5895F4452B}" destId="{B1809BF2-7A59-486C-8E3F-67A907D6B2FC}" srcOrd="1" destOrd="0" presId="urn:microsoft.com/office/officeart/2005/8/layout/hierarchy2"/>
    <dgm:cxn modelId="{843B7C08-486E-42A5-BAED-D599BE2C52E9}" srcId="{027CA37E-72D2-41D8-91DD-D35024D1F9A4}" destId="{E9369872-9965-4181-B769-FC0F64EADCE2}" srcOrd="1" destOrd="0" parTransId="{EEB44EEE-AE32-49C1-8CE5-94ECA8E868DF}" sibTransId="{12860623-6C94-4A64-88C0-362B3CA190DE}"/>
    <dgm:cxn modelId="{16AC7209-8E0F-4373-AF4C-6E30AEBBAFF0}" srcId="{9BB6141D-20D3-4177-B9C1-360C5054D350}" destId="{335A7ECF-1D2A-499D-97F7-A5828EC10FDD}" srcOrd="1" destOrd="0" parTransId="{765C8223-685A-4E34-B688-685E731E9367}" sibTransId="{C371A387-5BCA-4FEA-BD02-E5F3C97FFCF9}"/>
    <dgm:cxn modelId="{5D84581B-1FA8-46F4-B7DF-A471E2075F8A}" type="presOf" srcId="{2E03A11E-149B-4DB2-B356-80160006FC8E}" destId="{3CD252E7-5E6D-4F0A-B465-3AF31978C7B1}" srcOrd="1" destOrd="0" presId="urn:microsoft.com/office/officeart/2005/8/layout/hierarchy2"/>
    <dgm:cxn modelId="{885E0A20-566F-4996-B172-F074C7911EC9}" srcId="{335A7ECF-1D2A-499D-97F7-A5828EC10FDD}" destId="{661E2BCC-EF14-46CF-9490-726CDDF5520C}" srcOrd="0" destOrd="0" parTransId="{2CA6E348-7C6C-4FDD-BD0C-9F5895F4452B}" sibTransId="{526CC2B2-0F81-4DC9-BD2E-08388708EB3A}"/>
    <dgm:cxn modelId="{A6DF2D2E-89E6-40DF-8200-B4D45C3ED718}" srcId="{027CA37E-72D2-41D8-91DD-D35024D1F9A4}" destId="{B6F49F40-D187-4301-8EC6-F3733ED3EB4B}" srcOrd="0" destOrd="0" parTransId="{542B8504-8005-4662-82A9-FAE8FA30B373}" sibTransId="{D437005D-08B4-4122-9906-329CF335D667}"/>
    <dgm:cxn modelId="{12EDF034-4C2B-4874-A9A2-172BA99C450B}" srcId="{335A7ECF-1D2A-499D-97F7-A5828EC10FDD}" destId="{39262CF9-F3C4-4792-9D1D-0EFCC6E7C924}" srcOrd="2" destOrd="0" parTransId="{56C6152C-652A-43A9-883A-30FCAE535BB1}" sibTransId="{B54726D5-BA60-4878-8C02-0A7681ADE816}"/>
    <dgm:cxn modelId="{46822737-2A54-4D95-B689-11CF667183B1}" type="presOf" srcId="{701E356B-20B7-4C9A-87F0-5A2D00E24FB1}" destId="{C67F3840-3632-40E9-8687-72F63A107732}" srcOrd="1" destOrd="0" presId="urn:microsoft.com/office/officeart/2005/8/layout/hierarchy2"/>
    <dgm:cxn modelId="{9462B85E-2C53-494B-83CC-978A9E9F9F21}" type="presOf" srcId="{542B8504-8005-4662-82A9-FAE8FA30B373}" destId="{E4600285-1112-431B-ACC6-516E4BB0E114}" srcOrd="1" destOrd="0" presId="urn:microsoft.com/office/officeart/2005/8/layout/hierarchy2"/>
    <dgm:cxn modelId="{27693548-660E-41A4-BE07-AD60D0FAA64D}" type="presOf" srcId="{9BB6141D-20D3-4177-B9C1-360C5054D350}" destId="{5E847EE0-4BAC-4715-BF7F-ABC61F26CC60}" srcOrd="0" destOrd="0" presId="urn:microsoft.com/office/officeart/2005/8/layout/hierarchy2"/>
    <dgm:cxn modelId="{DB88874B-653F-4B2C-894C-DEAD56832F04}" type="presOf" srcId="{755686B5-46DB-4240-8ECF-EA1F82E4205D}" destId="{D1B84AB0-4BF1-4C1D-BDC8-214F21017CF0}" srcOrd="0" destOrd="0" presId="urn:microsoft.com/office/officeart/2005/8/layout/hierarchy2"/>
    <dgm:cxn modelId="{53893772-43D5-4826-BF98-5D74D98E09B3}" type="presOf" srcId="{2E03A11E-149B-4DB2-B356-80160006FC8E}" destId="{FF600AEA-B4D1-4840-A3C1-1E75A6E6E4C8}" srcOrd="0" destOrd="0" presId="urn:microsoft.com/office/officeart/2005/8/layout/hierarchy2"/>
    <dgm:cxn modelId="{759E3953-ECE9-4BEA-85C8-2365D9B6367B}" type="presOf" srcId="{701E356B-20B7-4C9A-87F0-5A2D00E24FB1}" destId="{B201B70B-95EC-4BE9-9FC9-DC2C1218FAEF}" srcOrd="0" destOrd="0" presId="urn:microsoft.com/office/officeart/2005/8/layout/hierarchy2"/>
    <dgm:cxn modelId="{07635D58-503F-41AB-AE6E-E2E69B8D8C0A}" srcId="{335A7ECF-1D2A-499D-97F7-A5828EC10FDD}" destId="{3A0171E1-72E4-480A-82B0-F6C7C4B09D0A}" srcOrd="3" destOrd="0" parTransId="{10CA35AC-B99C-49D9-BA4D-6C4902832EEF}" sibTransId="{F7EA9221-AC26-4FB0-B711-16BE7BA3206E}"/>
    <dgm:cxn modelId="{D9B9967A-82B1-4DC4-93FB-157C3AD1CD26}" type="presOf" srcId="{E9369872-9965-4181-B769-FC0F64EADCE2}" destId="{78D86F93-B727-4E2B-8EA0-ED870F2BBA0C}" srcOrd="0" destOrd="0" presId="urn:microsoft.com/office/officeart/2005/8/layout/hierarchy2"/>
    <dgm:cxn modelId="{08A5527D-03D6-491C-80F0-1D40954DEA65}" type="presOf" srcId="{335A7ECF-1D2A-499D-97F7-A5828EC10FDD}" destId="{65BBD112-7FC9-4075-B43D-9F8C42F23805}" srcOrd="0" destOrd="0" presId="urn:microsoft.com/office/officeart/2005/8/layout/hierarchy2"/>
    <dgm:cxn modelId="{EFF09181-F5FE-4B1F-9C9B-97A065ED7F45}" type="presOf" srcId="{10CA35AC-B99C-49D9-BA4D-6C4902832EEF}" destId="{CD757A9D-0ECA-429C-84C7-802165FDE7B8}" srcOrd="0" destOrd="0" presId="urn:microsoft.com/office/officeart/2005/8/layout/hierarchy2"/>
    <dgm:cxn modelId="{FBE9E98A-5B0A-46F1-BCDD-437064100C0C}" type="presOf" srcId="{56C6152C-652A-43A9-883A-30FCAE535BB1}" destId="{9D5F57D1-FC47-4CF2-9058-A0772DCBD67B}" srcOrd="1" destOrd="0" presId="urn:microsoft.com/office/officeart/2005/8/layout/hierarchy2"/>
    <dgm:cxn modelId="{2F0CDD90-ED9B-4D6B-AE03-361E0477D72D}" srcId="{9BB6141D-20D3-4177-B9C1-360C5054D350}" destId="{027CA37E-72D2-41D8-91DD-D35024D1F9A4}" srcOrd="0" destOrd="0" parTransId="{EE91287F-43BA-4DAC-93E2-2E2719ABAA9B}" sibTransId="{86333E66-9AC8-46F9-BCE0-78B0BC0514E6}"/>
    <dgm:cxn modelId="{3F48F0A1-50C6-4DD7-9451-263E27DA733D}" type="presOf" srcId="{10CA35AC-B99C-49D9-BA4D-6C4902832EEF}" destId="{E65A6096-D70E-48F7-9430-D4001952D020}" srcOrd="1" destOrd="0" presId="urn:microsoft.com/office/officeart/2005/8/layout/hierarchy2"/>
    <dgm:cxn modelId="{6ED5D9A7-C731-4531-8244-C5D8D9C31DA0}" type="presOf" srcId="{39262CF9-F3C4-4792-9D1D-0EFCC6E7C924}" destId="{924F643A-7553-4AA9-902A-0BC623646EE0}" srcOrd="0" destOrd="0" presId="urn:microsoft.com/office/officeart/2005/8/layout/hierarchy2"/>
    <dgm:cxn modelId="{84AA5BB1-9351-4D64-8828-9EF98BF3788A}" srcId="{027CA37E-72D2-41D8-91DD-D35024D1F9A4}" destId="{8B1D6800-14C2-4E31-9A4E-AFDE1460DEB9}" srcOrd="2" destOrd="0" parTransId="{A7DD5DBB-0DC6-4D0A-81AE-1E9DE2A15BCC}" sibTransId="{8DB3C55F-3003-4DEA-BC3D-A4C005399F39}"/>
    <dgm:cxn modelId="{4D0C81B1-E6CE-473A-B06B-FEEEF60144D4}" type="presOf" srcId="{8B1D6800-14C2-4E31-9A4E-AFDE1460DEB9}" destId="{D0432FAE-D21F-433B-B2B2-8E3EA4710BB2}" srcOrd="0" destOrd="0" presId="urn:microsoft.com/office/officeart/2005/8/layout/hierarchy2"/>
    <dgm:cxn modelId="{4B927BB4-A4AE-43BD-A349-6971739005A5}" type="presOf" srcId="{2CA6E348-7C6C-4FDD-BD0C-9F5895F4452B}" destId="{BE0E755B-C388-4F92-913D-CA0865B15250}" srcOrd="0" destOrd="0" presId="urn:microsoft.com/office/officeart/2005/8/layout/hierarchy2"/>
    <dgm:cxn modelId="{90DEBCB6-E5A8-4DBC-82FF-4AA37D2AAF1E}" type="presOf" srcId="{661E2BCC-EF14-46CF-9490-726CDDF5520C}" destId="{597EF611-240D-4BB1-8DC0-01181878D9F5}" srcOrd="0" destOrd="0" presId="urn:microsoft.com/office/officeart/2005/8/layout/hierarchy2"/>
    <dgm:cxn modelId="{97965FB8-C56C-4321-B481-121CF6E029B2}" type="presOf" srcId="{EEB44EEE-AE32-49C1-8CE5-94ECA8E868DF}" destId="{8BE87841-73CA-46F1-A123-7E7BCF805A56}" srcOrd="0" destOrd="0" presId="urn:microsoft.com/office/officeart/2005/8/layout/hierarchy2"/>
    <dgm:cxn modelId="{E7F7A3BB-245A-46D0-BCFD-A5E8244BE835}" type="presOf" srcId="{F07FEED8-7D93-4A2B-A109-07C4D84D96E9}" destId="{39E01BB3-E26F-4539-AEA1-959EBC26385E}" srcOrd="0" destOrd="0" presId="urn:microsoft.com/office/officeart/2005/8/layout/hierarchy2"/>
    <dgm:cxn modelId="{68025EC6-B8B1-4CC8-9464-A567A4AFE578}" type="presOf" srcId="{A7DD5DBB-0DC6-4D0A-81AE-1E9DE2A15BCC}" destId="{46F57FEE-8717-4F6A-8AEA-BB5DF6F0E591}" srcOrd="0" destOrd="0" presId="urn:microsoft.com/office/officeart/2005/8/layout/hierarchy2"/>
    <dgm:cxn modelId="{0DE86BC8-3686-42FB-ACA4-79248498D409}" type="presOf" srcId="{A7DD5DBB-0DC6-4D0A-81AE-1E9DE2A15BCC}" destId="{5819E4D6-D991-4BDE-A143-B948CDC9BD13}" srcOrd="1" destOrd="0" presId="urn:microsoft.com/office/officeart/2005/8/layout/hierarchy2"/>
    <dgm:cxn modelId="{63B5F9C8-52A7-408A-9777-BF61EDD14781}" type="presOf" srcId="{542B8504-8005-4662-82A9-FAE8FA30B373}" destId="{949B737C-A3E1-4687-BF5D-878EC0EA1B82}" srcOrd="0" destOrd="0" presId="urn:microsoft.com/office/officeart/2005/8/layout/hierarchy2"/>
    <dgm:cxn modelId="{99C301CC-E9CF-4EA9-ABB8-96DFA8B9F0F3}" srcId="{335A7ECF-1D2A-499D-97F7-A5828EC10FDD}" destId="{F07FEED8-7D93-4A2B-A109-07C4D84D96E9}" srcOrd="4" destOrd="0" parTransId="{2E03A11E-149B-4DB2-B356-80160006FC8E}" sibTransId="{DA535C36-DF50-47A1-AF5C-665E11D0724A}"/>
    <dgm:cxn modelId="{8719F5CF-9546-4EB2-9702-22C6C9B5E8E5}" type="presOf" srcId="{3A0171E1-72E4-480A-82B0-F6C7C4B09D0A}" destId="{19C400C6-9645-4FA9-9DF0-B719FB3D37B1}" srcOrd="0" destOrd="0" presId="urn:microsoft.com/office/officeart/2005/8/layout/hierarchy2"/>
    <dgm:cxn modelId="{51C6E3DE-24DC-4BF2-B36E-B3F6144F6282}" type="presOf" srcId="{027CA37E-72D2-41D8-91DD-D35024D1F9A4}" destId="{5DD9392C-E19B-4AA5-9655-7223A8454FFB}" srcOrd="0" destOrd="0" presId="urn:microsoft.com/office/officeart/2005/8/layout/hierarchy2"/>
    <dgm:cxn modelId="{F84E97ED-68FC-436A-A749-233DD2383B55}" type="presOf" srcId="{B6F49F40-D187-4301-8EC6-F3733ED3EB4B}" destId="{9F046A2D-B74A-473F-B4AB-A7CDBAF83F6D}" srcOrd="0" destOrd="0" presId="urn:microsoft.com/office/officeart/2005/8/layout/hierarchy2"/>
    <dgm:cxn modelId="{03534DFA-F93A-4D08-BDF5-A031A4D0FE81}" type="presOf" srcId="{56C6152C-652A-43A9-883A-30FCAE535BB1}" destId="{6FABCA62-1E78-4CC6-9AD9-C75B170EFF21}" srcOrd="0" destOrd="0" presId="urn:microsoft.com/office/officeart/2005/8/layout/hierarchy2"/>
    <dgm:cxn modelId="{95FDEFFB-DD40-437B-8BA8-26EA2D0C77BF}" srcId="{335A7ECF-1D2A-499D-97F7-A5828EC10FDD}" destId="{755686B5-46DB-4240-8ECF-EA1F82E4205D}" srcOrd="1" destOrd="0" parTransId="{701E356B-20B7-4C9A-87F0-5A2D00E24FB1}" sibTransId="{47B96D2C-60A9-4219-9397-37CE1C7E38F6}"/>
    <dgm:cxn modelId="{3AF00897-24DC-4E99-ADDB-D1E1B5694553}" type="presParOf" srcId="{5E847EE0-4BAC-4715-BF7F-ABC61F26CC60}" destId="{494A2541-D765-4D3A-A8A8-A75EA7498E62}" srcOrd="0" destOrd="0" presId="urn:microsoft.com/office/officeart/2005/8/layout/hierarchy2"/>
    <dgm:cxn modelId="{A8E8C4D8-C1D9-46DE-99DA-A3025EA53EA2}" type="presParOf" srcId="{494A2541-D765-4D3A-A8A8-A75EA7498E62}" destId="{5DD9392C-E19B-4AA5-9655-7223A8454FFB}" srcOrd="0" destOrd="0" presId="urn:microsoft.com/office/officeart/2005/8/layout/hierarchy2"/>
    <dgm:cxn modelId="{4DEBF1A7-B2D3-46CF-8300-B25025F2B689}" type="presParOf" srcId="{494A2541-D765-4D3A-A8A8-A75EA7498E62}" destId="{35EC891D-E1D9-445B-95DF-9A01BC56F393}" srcOrd="1" destOrd="0" presId="urn:microsoft.com/office/officeart/2005/8/layout/hierarchy2"/>
    <dgm:cxn modelId="{0DE2FB7C-6289-4AD1-B358-AD08EC13E2C3}" type="presParOf" srcId="{35EC891D-E1D9-445B-95DF-9A01BC56F393}" destId="{949B737C-A3E1-4687-BF5D-878EC0EA1B82}" srcOrd="0" destOrd="0" presId="urn:microsoft.com/office/officeart/2005/8/layout/hierarchy2"/>
    <dgm:cxn modelId="{FCB1A05E-61FA-41F5-A593-FA02CCDA0A4E}" type="presParOf" srcId="{949B737C-A3E1-4687-BF5D-878EC0EA1B82}" destId="{E4600285-1112-431B-ACC6-516E4BB0E114}" srcOrd="0" destOrd="0" presId="urn:microsoft.com/office/officeart/2005/8/layout/hierarchy2"/>
    <dgm:cxn modelId="{6E75AC3F-AD85-4F6C-8209-0439A632E18F}" type="presParOf" srcId="{35EC891D-E1D9-445B-95DF-9A01BC56F393}" destId="{2E289470-6F81-4107-BDC7-F93A5EEB0318}" srcOrd="1" destOrd="0" presId="urn:microsoft.com/office/officeart/2005/8/layout/hierarchy2"/>
    <dgm:cxn modelId="{66965F11-D818-4B8D-919B-3FD88312EACE}" type="presParOf" srcId="{2E289470-6F81-4107-BDC7-F93A5EEB0318}" destId="{9F046A2D-B74A-473F-B4AB-A7CDBAF83F6D}" srcOrd="0" destOrd="0" presId="urn:microsoft.com/office/officeart/2005/8/layout/hierarchy2"/>
    <dgm:cxn modelId="{769DBD9A-EF76-45F8-8198-BBB55403B54A}" type="presParOf" srcId="{2E289470-6F81-4107-BDC7-F93A5EEB0318}" destId="{2E1C4BD1-AD20-4CB7-9E60-B910C3C66743}" srcOrd="1" destOrd="0" presId="urn:microsoft.com/office/officeart/2005/8/layout/hierarchy2"/>
    <dgm:cxn modelId="{FE75C4DE-1B68-4BA0-8585-B0D9A9178EA3}" type="presParOf" srcId="{35EC891D-E1D9-445B-95DF-9A01BC56F393}" destId="{8BE87841-73CA-46F1-A123-7E7BCF805A56}" srcOrd="2" destOrd="0" presId="urn:microsoft.com/office/officeart/2005/8/layout/hierarchy2"/>
    <dgm:cxn modelId="{EE58F73B-9867-4DA3-B63F-6A986BB77483}" type="presParOf" srcId="{8BE87841-73CA-46F1-A123-7E7BCF805A56}" destId="{F943F957-93BA-4204-8B19-6F9DEA61907A}" srcOrd="0" destOrd="0" presId="urn:microsoft.com/office/officeart/2005/8/layout/hierarchy2"/>
    <dgm:cxn modelId="{A01FDF8F-107C-46A6-B881-1CA2741D8329}" type="presParOf" srcId="{35EC891D-E1D9-445B-95DF-9A01BC56F393}" destId="{1706A72E-719A-4880-BD4F-F0C51C0AB1A9}" srcOrd="3" destOrd="0" presId="urn:microsoft.com/office/officeart/2005/8/layout/hierarchy2"/>
    <dgm:cxn modelId="{757F37F7-AD49-4A23-8C71-97E98D93B30F}" type="presParOf" srcId="{1706A72E-719A-4880-BD4F-F0C51C0AB1A9}" destId="{78D86F93-B727-4E2B-8EA0-ED870F2BBA0C}" srcOrd="0" destOrd="0" presId="urn:microsoft.com/office/officeart/2005/8/layout/hierarchy2"/>
    <dgm:cxn modelId="{EC8E54AA-48CE-448D-8837-1A6D8F948311}" type="presParOf" srcId="{1706A72E-719A-4880-BD4F-F0C51C0AB1A9}" destId="{9FDC4D0B-BAB4-4B1B-9869-E02206810D8E}" srcOrd="1" destOrd="0" presId="urn:microsoft.com/office/officeart/2005/8/layout/hierarchy2"/>
    <dgm:cxn modelId="{A7397273-C15E-4CD4-A390-06A5B83E0F4A}" type="presParOf" srcId="{35EC891D-E1D9-445B-95DF-9A01BC56F393}" destId="{46F57FEE-8717-4F6A-8AEA-BB5DF6F0E591}" srcOrd="4" destOrd="0" presId="urn:microsoft.com/office/officeart/2005/8/layout/hierarchy2"/>
    <dgm:cxn modelId="{497793B4-B7BF-4378-8C6C-8DE01A421B92}" type="presParOf" srcId="{46F57FEE-8717-4F6A-8AEA-BB5DF6F0E591}" destId="{5819E4D6-D991-4BDE-A143-B948CDC9BD13}" srcOrd="0" destOrd="0" presId="urn:microsoft.com/office/officeart/2005/8/layout/hierarchy2"/>
    <dgm:cxn modelId="{DEF92CD5-FB4D-4DCD-807C-C5A1079BF4EF}" type="presParOf" srcId="{35EC891D-E1D9-445B-95DF-9A01BC56F393}" destId="{12B74230-46FE-4C22-9032-EC4987527521}" srcOrd="5" destOrd="0" presId="urn:microsoft.com/office/officeart/2005/8/layout/hierarchy2"/>
    <dgm:cxn modelId="{8A88F8F5-8103-46B1-A4E8-4FBE642FC4E0}" type="presParOf" srcId="{12B74230-46FE-4C22-9032-EC4987527521}" destId="{D0432FAE-D21F-433B-B2B2-8E3EA4710BB2}" srcOrd="0" destOrd="0" presId="urn:microsoft.com/office/officeart/2005/8/layout/hierarchy2"/>
    <dgm:cxn modelId="{9B9AF591-3F1E-47AA-AE89-477C54C8CA61}" type="presParOf" srcId="{12B74230-46FE-4C22-9032-EC4987527521}" destId="{8BB623D0-6118-4078-A645-DC3B6751B113}" srcOrd="1" destOrd="0" presId="urn:microsoft.com/office/officeart/2005/8/layout/hierarchy2"/>
    <dgm:cxn modelId="{72F83696-09E9-462E-BF1A-0B847FF4893C}" type="presParOf" srcId="{5E847EE0-4BAC-4715-BF7F-ABC61F26CC60}" destId="{7B24BB24-E10B-4A37-9F3E-5E686438A347}" srcOrd="1" destOrd="0" presId="urn:microsoft.com/office/officeart/2005/8/layout/hierarchy2"/>
    <dgm:cxn modelId="{E70B3717-99FD-48DD-8354-2827349DEF48}" type="presParOf" srcId="{7B24BB24-E10B-4A37-9F3E-5E686438A347}" destId="{65BBD112-7FC9-4075-B43D-9F8C42F23805}" srcOrd="0" destOrd="0" presId="urn:microsoft.com/office/officeart/2005/8/layout/hierarchy2"/>
    <dgm:cxn modelId="{F2124270-EFB3-4E4C-A9C5-13368E346CEF}" type="presParOf" srcId="{7B24BB24-E10B-4A37-9F3E-5E686438A347}" destId="{715A4A49-801A-42FE-8DA2-84735687A6DA}" srcOrd="1" destOrd="0" presId="urn:microsoft.com/office/officeart/2005/8/layout/hierarchy2"/>
    <dgm:cxn modelId="{76B1E0CD-5B58-430F-89E6-B432D7A10289}" type="presParOf" srcId="{715A4A49-801A-42FE-8DA2-84735687A6DA}" destId="{BE0E755B-C388-4F92-913D-CA0865B15250}" srcOrd="0" destOrd="0" presId="urn:microsoft.com/office/officeart/2005/8/layout/hierarchy2"/>
    <dgm:cxn modelId="{0DE6DCE1-8023-4555-917F-434628310C3E}" type="presParOf" srcId="{BE0E755B-C388-4F92-913D-CA0865B15250}" destId="{B1809BF2-7A59-486C-8E3F-67A907D6B2FC}" srcOrd="0" destOrd="0" presId="urn:microsoft.com/office/officeart/2005/8/layout/hierarchy2"/>
    <dgm:cxn modelId="{0329BD34-E8D2-44E3-85A1-B32B7E636DC3}" type="presParOf" srcId="{715A4A49-801A-42FE-8DA2-84735687A6DA}" destId="{50C9A563-C639-4680-AD56-C3C5E9370C76}" srcOrd="1" destOrd="0" presId="urn:microsoft.com/office/officeart/2005/8/layout/hierarchy2"/>
    <dgm:cxn modelId="{D96F601C-2830-4B6E-A30C-DEFC41DF59F4}" type="presParOf" srcId="{50C9A563-C639-4680-AD56-C3C5E9370C76}" destId="{597EF611-240D-4BB1-8DC0-01181878D9F5}" srcOrd="0" destOrd="0" presId="urn:microsoft.com/office/officeart/2005/8/layout/hierarchy2"/>
    <dgm:cxn modelId="{1BBDDA83-8A67-4CF7-A9A7-3A2FE6594311}" type="presParOf" srcId="{50C9A563-C639-4680-AD56-C3C5E9370C76}" destId="{3AA486D5-86CD-479F-92F2-21D9C183496E}" srcOrd="1" destOrd="0" presId="urn:microsoft.com/office/officeart/2005/8/layout/hierarchy2"/>
    <dgm:cxn modelId="{1852214D-DEAE-450C-A331-62CF8F76AF54}" type="presParOf" srcId="{715A4A49-801A-42FE-8DA2-84735687A6DA}" destId="{B201B70B-95EC-4BE9-9FC9-DC2C1218FAEF}" srcOrd="2" destOrd="0" presId="urn:microsoft.com/office/officeart/2005/8/layout/hierarchy2"/>
    <dgm:cxn modelId="{BC51293F-10D6-4326-8AD0-FE60B625FA41}" type="presParOf" srcId="{B201B70B-95EC-4BE9-9FC9-DC2C1218FAEF}" destId="{C67F3840-3632-40E9-8687-72F63A107732}" srcOrd="0" destOrd="0" presId="urn:microsoft.com/office/officeart/2005/8/layout/hierarchy2"/>
    <dgm:cxn modelId="{BD01DE89-2D63-42ED-997D-10A7A2A5C6E3}" type="presParOf" srcId="{715A4A49-801A-42FE-8DA2-84735687A6DA}" destId="{901824E8-7EF9-408C-A755-C0449C5528D6}" srcOrd="3" destOrd="0" presId="urn:microsoft.com/office/officeart/2005/8/layout/hierarchy2"/>
    <dgm:cxn modelId="{16D217FA-8187-4699-ACBE-29F603D52D52}" type="presParOf" srcId="{901824E8-7EF9-408C-A755-C0449C5528D6}" destId="{D1B84AB0-4BF1-4C1D-BDC8-214F21017CF0}" srcOrd="0" destOrd="0" presId="urn:microsoft.com/office/officeart/2005/8/layout/hierarchy2"/>
    <dgm:cxn modelId="{5D5BA6A4-4CC6-402F-B294-78D85F542E5A}" type="presParOf" srcId="{901824E8-7EF9-408C-A755-C0449C5528D6}" destId="{0940F6F8-14C6-429F-B028-A4681E19125B}" srcOrd="1" destOrd="0" presId="urn:microsoft.com/office/officeart/2005/8/layout/hierarchy2"/>
    <dgm:cxn modelId="{1FEEC9AB-CA6C-45AE-80B3-9CFB2F716CA1}" type="presParOf" srcId="{715A4A49-801A-42FE-8DA2-84735687A6DA}" destId="{6FABCA62-1E78-4CC6-9AD9-C75B170EFF21}" srcOrd="4" destOrd="0" presId="urn:microsoft.com/office/officeart/2005/8/layout/hierarchy2"/>
    <dgm:cxn modelId="{82875277-06D7-4235-B53E-62D33AE8911E}" type="presParOf" srcId="{6FABCA62-1E78-4CC6-9AD9-C75B170EFF21}" destId="{9D5F57D1-FC47-4CF2-9058-A0772DCBD67B}" srcOrd="0" destOrd="0" presId="urn:microsoft.com/office/officeart/2005/8/layout/hierarchy2"/>
    <dgm:cxn modelId="{54B2993A-DA8A-4A6A-8F83-DAA74A050C44}" type="presParOf" srcId="{715A4A49-801A-42FE-8DA2-84735687A6DA}" destId="{D5855E77-E806-41F4-B591-46254A11DFC6}" srcOrd="5" destOrd="0" presId="urn:microsoft.com/office/officeart/2005/8/layout/hierarchy2"/>
    <dgm:cxn modelId="{F6B86BA2-7B98-42B7-9C55-EB1B64507A98}" type="presParOf" srcId="{D5855E77-E806-41F4-B591-46254A11DFC6}" destId="{924F643A-7553-4AA9-902A-0BC623646EE0}" srcOrd="0" destOrd="0" presId="urn:microsoft.com/office/officeart/2005/8/layout/hierarchy2"/>
    <dgm:cxn modelId="{62654D31-0168-4D2B-95F0-89CA88DBAF3A}" type="presParOf" srcId="{D5855E77-E806-41F4-B591-46254A11DFC6}" destId="{ECD27408-BADE-47D1-8A08-AF87613FD734}" srcOrd="1" destOrd="0" presId="urn:microsoft.com/office/officeart/2005/8/layout/hierarchy2"/>
    <dgm:cxn modelId="{9AE5FE98-8E8F-4585-B90E-A0CF64454F70}" type="presParOf" srcId="{715A4A49-801A-42FE-8DA2-84735687A6DA}" destId="{CD757A9D-0ECA-429C-84C7-802165FDE7B8}" srcOrd="6" destOrd="0" presId="urn:microsoft.com/office/officeart/2005/8/layout/hierarchy2"/>
    <dgm:cxn modelId="{DE4F3F37-0A31-409A-AEED-5143110915D8}" type="presParOf" srcId="{CD757A9D-0ECA-429C-84C7-802165FDE7B8}" destId="{E65A6096-D70E-48F7-9430-D4001952D020}" srcOrd="0" destOrd="0" presId="urn:microsoft.com/office/officeart/2005/8/layout/hierarchy2"/>
    <dgm:cxn modelId="{8C58513C-337B-440B-9E3B-E3610A568074}" type="presParOf" srcId="{715A4A49-801A-42FE-8DA2-84735687A6DA}" destId="{4B25B34E-658B-4CC2-9BFE-7CAD64F6E6B2}" srcOrd="7" destOrd="0" presId="urn:microsoft.com/office/officeart/2005/8/layout/hierarchy2"/>
    <dgm:cxn modelId="{9B903FE6-2E38-4056-A7D0-942FE226AAE8}" type="presParOf" srcId="{4B25B34E-658B-4CC2-9BFE-7CAD64F6E6B2}" destId="{19C400C6-9645-4FA9-9DF0-B719FB3D37B1}" srcOrd="0" destOrd="0" presId="urn:microsoft.com/office/officeart/2005/8/layout/hierarchy2"/>
    <dgm:cxn modelId="{90C8042D-D54A-41B0-8BFC-26B9E4514A97}" type="presParOf" srcId="{4B25B34E-658B-4CC2-9BFE-7CAD64F6E6B2}" destId="{A60B9919-8F12-43C8-9DE5-8FB8088029E1}" srcOrd="1" destOrd="0" presId="urn:microsoft.com/office/officeart/2005/8/layout/hierarchy2"/>
    <dgm:cxn modelId="{EB22E8FD-44D3-4623-AC1A-1BA1E2DE1AAD}" type="presParOf" srcId="{715A4A49-801A-42FE-8DA2-84735687A6DA}" destId="{FF600AEA-B4D1-4840-A3C1-1E75A6E6E4C8}" srcOrd="8" destOrd="0" presId="urn:microsoft.com/office/officeart/2005/8/layout/hierarchy2"/>
    <dgm:cxn modelId="{02BAD748-8C6E-4A86-A543-CFF38B6A396D}" type="presParOf" srcId="{FF600AEA-B4D1-4840-A3C1-1E75A6E6E4C8}" destId="{3CD252E7-5E6D-4F0A-B465-3AF31978C7B1}" srcOrd="0" destOrd="0" presId="urn:microsoft.com/office/officeart/2005/8/layout/hierarchy2"/>
    <dgm:cxn modelId="{975A3C61-4BF4-4307-84EC-72706687AAFD}" type="presParOf" srcId="{715A4A49-801A-42FE-8DA2-84735687A6DA}" destId="{58CC1DF0-EEAE-4CC5-98B6-B8765786C963}" srcOrd="9" destOrd="0" presId="urn:microsoft.com/office/officeart/2005/8/layout/hierarchy2"/>
    <dgm:cxn modelId="{DA7EF9CE-BC29-4976-8B63-A90041F4A3B6}" type="presParOf" srcId="{58CC1DF0-EEAE-4CC5-98B6-B8765786C963}" destId="{39E01BB3-E26F-4539-AEA1-959EBC26385E}" srcOrd="0" destOrd="0" presId="urn:microsoft.com/office/officeart/2005/8/layout/hierarchy2"/>
    <dgm:cxn modelId="{2569C35F-9834-4F7E-8E90-065E70711CA8}" type="presParOf" srcId="{58CC1DF0-EEAE-4CC5-98B6-B8765786C963}" destId="{FD66DE3B-AF28-45C4-ABCD-6D9D54893D8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9392C-E19B-4AA5-9655-7223A8454FFB}">
      <dsp:nvSpPr>
        <dsp:cNvPr id="0" name=""/>
        <dsp:cNvSpPr/>
      </dsp:nvSpPr>
      <dsp:spPr>
        <a:xfrm>
          <a:off x="124659" y="1641713"/>
          <a:ext cx="1690107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Categories</a:t>
          </a:r>
          <a:endParaRPr lang="en-IN" sz="1100" kern="1200" dirty="0"/>
        </a:p>
      </dsp:txBody>
      <dsp:txXfrm>
        <a:off x="138819" y="1655873"/>
        <a:ext cx="1661787" cy="455148"/>
      </dsp:txXfrm>
    </dsp:sp>
    <dsp:sp modelId="{949B737C-A3E1-4687-BF5D-878EC0EA1B82}">
      <dsp:nvSpPr>
        <dsp:cNvPr id="0" name=""/>
        <dsp:cNvSpPr/>
      </dsp:nvSpPr>
      <dsp:spPr>
        <a:xfrm rot="18391775">
          <a:off x="1520149" y="1288629"/>
          <a:ext cx="145575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55753" y="9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11632" y="1262168"/>
        <a:ext cx="72787" cy="72787"/>
      </dsp:txXfrm>
    </dsp:sp>
    <dsp:sp modelId="{9F046A2D-B74A-473F-B4AB-A7CDBAF83F6D}">
      <dsp:nvSpPr>
        <dsp:cNvPr id="0" name=""/>
        <dsp:cNvSpPr/>
      </dsp:nvSpPr>
      <dsp:spPr>
        <a:xfrm>
          <a:off x="2681286" y="471942"/>
          <a:ext cx="1286992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Single </a:t>
          </a:r>
        </a:p>
      </dsp:txBody>
      <dsp:txXfrm>
        <a:off x="2695446" y="486102"/>
        <a:ext cx="1258672" cy="455148"/>
      </dsp:txXfrm>
    </dsp:sp>
    <dsp:sp modelId="{8BE87841-73CA-46F1-A123-7E7BCF805A56}">
      <dsp:nvSpPr>
        <dsp:cNvPr id="0" name=""/>
        <dsp:cNvSpPr/>
      </dsp:nvSpPr>
      <dsp:spPr>
        <a:xfrm rot="4792">
          <a:off x="1814766" y="1874338"/>
          <a:ext cx="118275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182757" y="9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6576" y="1854702"/>
        <a:ext cx="59137" cy="59137"/>
      </dsp:txXfrm>
    </dsp:sp>
    <dsp:sp modelId="{78D86F93-B727-4E2B-8EA0-ED870F2BBA0C}">
      <dsp:nvSpPr>
        <dsp:cNvPr id="0" name=""/>
        <dsp:cNvSpPr/>
      </dsp:nvSpPr>
      <dsp:spPr>
        <a:xfrm>
          <a:off x="2997523" y="1643361"/>
          <a:ext cx="1286992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Joint</a:t>
          </a:r>
        </a:p>
      </dsp:txBody>
      <dsp:txXfrm>
        <a:off x="3011683" y="1657521"/>
        <a:ext cx="1258672" cy="455148"/>
      </dsp:txXfrm>
    </dsp:sp>
    <dsp:sp modelId="{46F57FEE-8717-4F6A-8AEA-BB5DF6F0E591}">
      <dsp:nvSpPr>
        <dsp:cNvPr id="0" name=""/>
        <dsp:cNvSpPr/>
      </dsp:nvSpPr>
      <dsp:spPr>
        <a:xfrm rot="3508915">
          <a:off x="1438488" y="2545655"/>
          <a:ext cx="157691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576917" y="9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187524" y="2516165"/>
        <a:ext cx="78845" cy="78845"/>
      </dsp:txXfrm>
    </dsp:sp>
    <dsp:sp modelId="{D0432FAE-D21F-433B-B2B2-8E3EA4710BB2}">
      <dsp:nvSpPr>
        <dsp:cNvPr id="0" name=""/>
        <dsp:cNvSpPr/>
      </dsp:nvSpPr>
      <dsp:spPr>
        <a:xfrm>
          <a:off x="2639128" y="2985996"/>
          <a:ext cx="1286992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bg1"/>
              </a:solidFill>
            </a:rPr>
            <a:t>Life and critical illness</a:t>
          </a:r>
        </a:p>
      </dsp:txBody>
      <dsp:txXfrm>
        <a:off x="2653288" y="3000156"/>
        <a:ext cx="1258672" cy="455148"/>
      </dsp:txXfrm>
    </dsp:sp>
    <dsp:sp modelId="{65BBD112-7FC9-4075-B43D-9F8C42F23805}">
      <dsp:nvSpPr>
        <dsp:cNvPr id="0" name=""/>
        <dsp:cNvSpPr/>
      </dsp:nvSpPr>
      <dsp:spPr>
        <a:xfrm>
          <a:off x="5126938" y="1618467"/>
          <a:ext cx="1832991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Types</a:t>
          </a:r>
          <a:r>
            <a:rPr lang="en-IN" sz="1100" kern="1200" dirty="0"/>
            <a:t> </a:t>
          </a:r>
        </a:p>
      </dsp:txBody>
      <dsp:txXfrm>
        <a:off x="5141098" y="1632627"/>
        <a:ext cx="1804671" cy="455148"/>
      </dsp:txXfrm>
    </dsp:sp>
    <dsp:sp modelId="{BE0E755B-C388-4F92-913D-CA0865B15250}">
      <dsp:nvSpPr>
        <dsp:cNvPr id="0" name=""/>
        <dsp:cNvSpPr/>
      </dsp:nvSpPr>
      <dsp:spPr>
        <a:xfrm rot="17933801">
          <a:off x="6550212" y="1156137"/>
          <a:ext cx="1585695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585695" y="9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303417" y="1126427"/>
        <a:ext cx="79284" cy="79284"/>
      </dsp:txXfrm>
    </dsp:sp>
    <dsp:sp modelId="{597EF611-240D-4BB1-8DC0-01181878D9F5}">
      <dsp:nvSpPr>
        <dsp:cNvPr id="0" name=""/>
        <dsp:cNvSpPr/>
      </dsp:nvSpPr>
      <dsp:spPr>
        <a:xfrm>
          <a:off x="7726189" y="230203"/>
          <a:ext cx="966936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L – Life</a:t>
          </a:r>
        </a:p>
      </dsp:txBody>
      <dsp:txXfrm>
        <a:off x="7740349" y="244363"/>
        <a:ext cx="938616" cy="455148"/>
      </dsp:txXfrm>
    </dsp:sp>
    <dsp:sp modelId="{B201B70B-95EC-4BE9-9FC9-DC2C1218FAEF}">
      <dsp:nvSpPr>
        <dsp:cNvPr id="0" name=""/>
        <dsp:cNvSpPr/>
      </dsp:nvSpPr>
      <dsp:spPr>
        <a:xfrm rot="20120641">
          <a:off x="6887657" y="1519569"/>
          <a:ext cx="158544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585446" y="9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40744" y="1489866"/>
        <a:ext cx="79272" cy="79272"/>
      </dsp:txXfrm>
    </dsp:sp>
    <dsp:sp modelId="{D1B84AB0-4BF1-4C1D-BDC8-214F21017CF0}">
      <dsp:nvSpPr>
        <dsp:cNvPr id="0" name=""/>
        <dsp:cNvSpPr/>
      </dsp:nvSpPr>
      <dsp:spPr>
        <a:xfrm>
          <a:off x="8400830" y="957069"/>
          <a:ext cx="966936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CI – Critical Illness</a:t>
          </a:r>
        </a:p>
      </dsp:txBody>
      <dsp:txXfrm>
        <a:off x="8414990" y="971229"/>
        <a:ext cx="938616" cy="455148"/>
      </dsp:txXfrm>
    </dsp:sp>
    <dsp:sp modelId="{6FABCA62-1E78-4CC6-9AD9-C75B170EFF21}">
      <dsp:nvSpPr>
        <dsp:cNvPr id="0" name=""/>
        <dsp:cNvSpPr/>
      </dsp:nvSpPr>
      <dsp:spPr>
        <a:xfrm>
          <a:off x="6959930" y="1850269"/>
          <a:ext cx="167432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674328" y="9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7755237" y="1818343"/>
        <a:ext cx="83716" cy="83716"/>
      </dsp:txXfrm>
    </dsp:sp>
    <dsp:sp modelId="{924F643A-7553-4AA9-902A-0BC623646EE0}">
      <dsp:nvSpPr>
        <dsp:cNvPr id="0" name=""/>
        <dsp:cNvSpPr/>
      </dsp:nvSpPr>
      <dsp:spPr>
        <a:xfrm>
          <a:off x="8634259" y="1618467"/>
          <a:ext cx="966936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S- Sickness</a:t>
          </a:r>
        </a:p>
      </dsp:txBody>
      <dsp:txXfrm>
        <a:off x="8648419" y="1632627"/>
        <a:ext cx="938616" cy="455148"/>
      </dsp:txXfrm>
    </dsp:sp>
    <dsp:sp modelId="{CD757A9D-0ECA-429C-84C7-802165FDE7B8}">
      <dsp:nvSpPr>
        <dsp:cNvPr id="0" name=""/>
        <dsp:cNvSpPr/>
      </dsp:nvSpPr>
      <dsp:spPr>
        <a:xfrm rot="1572137">
          <a:off x="6875608" y="2212592"/>
          <a:ext cx="164117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641173" y="9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7655165" y="2181495"/>
        <a:ext cx="82058" cy="82058"/>
      </dsp:txXfrm>
    </dsp:sp>
    <dsp:sp modelId="{19C400C6-9645-4FA9-9DF0-B719FB3D37B1}">
      <dsp:nvSpPr>
        <dsp:cNvPr id="0" name=""/>
        <dsp:cNvSpPr/>
      </dsp:nvSpPr>
      <dsp:spPr>
        <a:xfrm>
          <a:off x="8432458" y="2343114"/>
          <a:ext cx="966936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U- Unemployment</a:t>
          </a:r>
        </a:p>
      </dsp:txBody>
      <dsp:txXfrm>
        <a:off x="8446618" y="2357274"/>
        <a:ext cx="938616" cy="455148"/>
      </dsp:txXfrm>
    </dsp:sp>
    <dsp:sp modelId="{FF600AEA-B4D1-4840-A3C1-1E75A6E6E4C8}">
      <dsp:nvSpPr>
        <dsp:cNvPr id="0" name=""/>
        <dsp:cNvSpPr/>
      </dsp:nvSpPr>
      <dsp:spPr>
        <a:xfrm rot="3541888">
          <a:off x="6593522" y="2497478"/>
          <a:ext cx="150961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509613" y="993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310589" y="2469670"/>
        <a:ext cx="75480" cy="75480"/>
      </dsp:txXfrm>
    </dsp:sp>
    <dsp:sp modelId="{39E01BB3-E26F-4539-AEA1-959EBC26385E}">
      <dsp:nvSpPr>
        <dsp:cNvPr id="0" name=""/>
        <dsp:cNvSpPr/>
      </dsp:nvSpPr>
      <dsp:spPr>
        <a:xfrm>
          <a:off x="7736728" y="2912886"/>
          <a:ext cx="966936" cy="483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A- Accident</a:t>
          </a:r>
        </a:p>
      </dsp:txBody>
      <dsp:txXfrm>
        <a:off x="7750888" y="2927046"/>
        <a:ext cx="938616" cy="455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6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8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71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9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93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7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5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8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2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0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0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2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9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1EE1A9-1503-41EF-958F-83A4D9A9BF2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18DAB3-B614-4E58-B0AF-EE8AE8743B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0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ketBalasahebNitnaware/Project2/blob/main/consumer_base.xlsx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ketBalasahebNitnaware/Project2/blob/master/consumer_base.xlsx" TargetMode="External"/><Relationship Id="rId2" Type="http://schemas.openxmlformats.org/officeDocument/2006/relationships/hyperlink" Target="https://drive.google.com/file/d/1unuRNFqusJZg5eg7x8_w9yog8Q3wUqOL/view?usp=shar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anketBalasahebNitnaware/Project2/blob/master/Project%202b.ipynb" TargetMode="External"/><Relationship Id="rId4" Type="http://schemas.openxmlformats.org/officeDocument/2006/relationships/hyperlink" Target="https://github.com/SanketBalasahebNitnaware/Project2/blob/master/Project%202a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F12B-B408-75CB-B8BD-8F215EA88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4B7D1-9994-62A6-23EC-8FE44AA59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Cross-sell of Personal protection insurance</a:t>
            </a:r>
          </a:p>
        </p:txBody>
      </p:sp>
    </p:spTree>
    <p:extLst>
      <p:ext uri="{BB962C8B-B14F-4D97-AF65-F5344CB8AC3E}">
        <p14:creationId xmlns:p14="http://schemas.microsoft.com/office/powerpoint/2010/main" val="382872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CA47-6F21-0EC6-C024-01DA6A59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56CE0-7044-61D3-92BF-F37ACA87713F}"/>
              </a:ext>
            </a:extLst>
          </p:cNvPr>
          <p:cNvSpPr txBox="1"/>
          <p:nvPr/>
        </p:nvSpPr>
        <p:spPr>
          <a:xfrm>
            <a:off x="1408922" y="2565918"/>
            <a:ext cx="935860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continuous data we are referring to the probability distribution which states that 95% of data falls between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+2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cs typeface="Arial" panose="020B0604020202020204" pitchFamily="34" charset="0"/>
              </a:rPr>
              <a:t>of the Gaussian curve.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cs typeface="Arial" panose="020B0604020202020204" pitchFamily="34" charset="0"/>
              </a:rPr>
              <a:t>After iterating over continuous variables the fitting variables are: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Credit score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Value of property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Total outstanding balances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Mosaic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Time at the address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Income range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Age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Outstanding mortgages balance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Time with the bank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Bureau data</a:t>
            </a:r>
          </a:p>
          <a:p>
            <a:pPr marL="541338" indent="-276225">
              <a:buFont typeface="Wingdings" panose="05000000000000000000" pitchFamily="2" charset="2"/>
              <a:buChar char="ü"/>
            </a:pPr>
            <a:r>
              <a:rPr lang="en-IN" sz="1600" dirty="0">
                <a:cs typeface="Arial" panose="020B0604020202020204" pitchFamily="34" charset="0"/>
              </a:rPr>
              <a:t>Term</a:t>
            </a:r>
          </a:p>
          <a:p>
            <a:pPr marL="265113"/>
            <a:endParaRPr lang="en-IN" dirty="0">
              <a:cs typeface="Arial" panose="020B0604020202020204" pitchFamily="34" charset="0"/>
            </a:endParaRPr>
          </a:p>
          <a:p>
            <a:pPr marL="541338" indent="-276225">
              <a:buFont typeface="Wingdings" panose="05000000000000000000" pitchFamily="2" charset="2"/>
              <a:buChar char="ü"/>
            </a:pPr>
            <a:endParaRPr lang="en-IN" dirty="0">
              <a:cs typeface="Arial" panose="020B0604020202020204" pitchFamily="34" charset="0"/>
            </a:endParaRPr>
          </a:p>
          <a:p>
            <a:pPr marL="541338" indent="-276225">
              <a:buFont typeface="Wingdings" panose="05000000000000000000" pitchFamily="2" charset="2"/>
              <a:buChar char="ü"/>
            </a:pPr>
            <a:endParaRPr lang="en-IN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899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0F8D4C7-777E-7030-29FD-62BB98BAC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35457"/>
              </p:ext>
            </p:extLst>
          </p:nvPr>
        </p:nvGraphicFramePr>
        <p:xfrm>
          <a:off x="1250302" y="1333279"/>
          <a:ext cx="9722498" cy="44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520">
                  <a:extLst>
                    <a:ext uri="{9D8B030D-6E8A-4147-A177-3AD203B41FA5}">
                      <a16:colId xmlns:a16="http://schemas.microsoft.com/office/drawing/2014/main" val="506624963"/>
                    </a:ext>
                  </a:extLst>
                </a:gridCol>
                <a:gridCol w="2384461">
                  <a:extLst>
                    <a:ext uri="{9D8B030D-6E8A-4147-A177-3AD203B41FA5}">
                      <a16:colId xmlns:a16="http://schemas.microsoft.com/office/drawing/2014/main" val="4149425304"/>
                    </a:ext>
                  </a:extLst>
                </a:gridCol>
                <a:gridCol w="1637813">
                  <a:extLst>
                    <a:ext uri="{9D8B030D-6E8A-4147-A177-3AD203B41FA5}">
                      <a16:colId xmlns:a16="http://schemas.microsoft.com/office/drawing/2014/main" val="1438195996"/>
                    </a:ext>
                  </a:extLst>
                </a:gridCol>
                <a:gridCol w="1842537">
                  <a:extLst>
                    <a:ext uri="{9D8B030D-6E8A-4147-A177-3AD203B41FA5}">
                      <a16:colId xmlns:a16="http://schemas.microsoft.com/office/drawing/2014/main" val="2367611125"/>
                    </a:ext>
                  </a:extLst>
                </a:gridCol>
                <a:gridCol w="2866167">
                  <a:extLst>
                    <a:ext uri="{9D8B030D-6E8A-4147-A177-3AD203B41FA5}">
                      <a16:colId xmlns:a16="http://schemas.microsoft.com/office/drawing/2014/main" val="1308779664"/>
                    </a:ext>
                  </a:extLst>
                </a:gridCol>
              </a:tblGrid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07195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700.9 to 1041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36592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Value of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151377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57784.5 to 244970.6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8388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Total outstanding balances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68366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 to 221190.5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11285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Mosaic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 to 62.9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056262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Time at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 to 355.7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08996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Income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1.41 to 7.38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87491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cs typeface="Arial" panose="020B0604020202020204" pitchFamily="34" charset="0"/>
                        </a:rPr>
                        <a:t>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22.8 to 66.7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63787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Outstanding mortgages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 to 205982.4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5648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Time with the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 to 409.6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80272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Bureau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539.51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 to 1629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98366"/>
                  </a:ext>
                </a:extLst>
              </a:tr>
              <a:tr h="372823">
                <a:tc>
                  <a:txBody>
                    <a:bodyPr/>
                    <a:lstStyle/>
                    <a:p>
                      <a:r>
                        <a:rPr lang="en-IN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cs typeface="Arial" panose="020B0604020202020204" pitchFamily="34" charset="0"/>
                        </a:rPr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7.23 to 116.24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873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C433D0-672C-2B00-79E8-8E29AD21C4BD}"/>
              </a:ext>
            </a:extLst>
          </p:cNvPr>
          <p:cNvSpPr txBox="1"/>
          <p:nvPr/>
        </p:nvSpPr>
        <p:spPr>
          <a:xfrm>
            <a:off x="3219061" y="709127"/>
            <a:ext cx="574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spc="300" dirty="0"/>
              <a:t>Determined ranges of variables </a:t>
            </a:r>
          </a:p>
        </p:txBody>
      </p:sp>
    </p:spTree>
    <p:extLst>
      <p:ext uri="{BB962C8B-B14F-4D97-AF65-F5344CB8AC3E}">
        <p14:creationId xmlns:p14="http://schemas.microsoft.com/office/powerpoint/2010/main" val="353937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C7A99-6C0C-5919-7D1D-DDE6153972EC}"/>
              </a:ext>
            </a:extLst>
          </p:cNvPr>
          <p:cNvSpPr txBox="1"/>
          <p:nvPr/>
        </p:nvSpPr>
        <p:spPr>
          <a:xfrm>
            <a:off x="1519334" y="914401"/>
            <a:ext cx="8966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Mean gives the average over the whole dataset and is used to calculate the standard deviation of the range.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Mode is the most common value and represents the most preferred value.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Based on the assumptions we have determined the following data set as the possible consumer base.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https://github.com/SanketBalasahebNitnaware/Project2/blob/main/consumer_base.xlsx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84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A620-3AC2-F9E2-4574-816CDD3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34064"/>
            <a:ext cx="9601196" cy="1318067"/>
          </a:xfrm>
        </p:spPr>
        <p:txBody>
          <a:bodyPr anchor="b">
            <a:noAutofit/>
          </a:bodyPr>
          <a:lstStyle/>
          <a:p>
            <a:r>
              <a:rPr lang="en-IN" sz="2000" dirty="0"/>
              <a:t>For the next part of the problem, i.e. what product should the consumer be targeted with?</a:t>
            </a:r>
            <a:br>
              <a:rPr lang="en-IN" sz="2400" dirty="0"/>
            </a:b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B8A6D2-90B8-86C7-6B55-9641B1DD5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66056"/>
              </p:ext>
            </p:extLst>
          </p:nvPr>
        </p:nvGraphicFramePr>
        <p:xfrm>
          <a:off x="1295401" y="2580640"/>
          <a:ext cx="9601196" cy="438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40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2B0AA-CC67-8FFF-E831-DFD0EAC16907}"/>
              </a:ext>
            </a:extLst>
          </p:cNvPr>
          <p:cNvSpPr txBox="1"/>
          <p:nvPr/>
        </p:nvSpPr>
        <p:spPr>
          <a:xfrm>
            <a:off x="2286000" y="629920"/>
            <a:ext cx="769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Categories with respect to marital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84E1B-2F2D-9A9F-E336-8B9701E41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1193800"/>
            <a:ext cx="3891280" cy="2533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A0285-9AB2-25F7-151D-F09D18BFE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1" y="1193800"/>
            <a:ext cx="6045200" cy="2533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FD27A-2DA4-89B2-994E-89011FC4CE80}"/>
              </a:ext>
            </a:extLst>
          </p:cNvPr>
          <p:cNvSpPr txBox="1"/>
          <p:nvPr/>
        </p:nvSpPr>
        <p:spPr>
          <a:xfrm>
            <a:off x="1163319" y="4348480"/>
            <a:ext cx="9936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Married people are the largest group of buyers. But the biggest category is still single therefore they can be offered joint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Second biggest group is unmarried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39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57EB4-0FAE-80C3-3A74-20D1307F72A5}"/>
              </a:ext>
            </a:extLst>
          </p:cNvPr>
          <p:cNvSpPr txBox="1"/>
          <p:nvPr/>
        </p:nvSpPr>
        <p:spPr>
          <a:xfrm>
            <a:off x="2245360" y="701040"/>
            <a:ext cx="770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Product descriptions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1FA9C-09B9-334E-50CB-D3D133AB2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1310551"/>
            <a:ext cx="3246401" cy="2347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80F6A-38F1-F783-2482-D04516F35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1310551"/>
            <a:ext cx="6038002" cy="2331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45FF76-BD00-4746-37CC-C211AF679D60}"/>
              </a:ext>
            </a:extLst>
          </p:cNvPr>
          <p:cNvSpPr txBox="1"/>
          <p:nvPr/>
        </p:nvSpPr>
        <p:spPr>
          <a:xfrm>
            <a:off x="1226398" y="4074160"/>
            <a:ext cx="9739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Insurance covering Life, Accident, Sickness, and  Unemployment is the most popular product. Followed by LCI and LASCI.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3 products are in the “Single” category and consist of 74.31%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65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E6B6D-6744-F242-B9DA-56CC9F70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5" y="1058602"/>
            <a:ext cx="5159187" cy="2659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ABE19-9BF4-D415-28DB-9CD616ED8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"/>
          <a:stretch/>
        </p:blipFill>
        <p:spPr>
          <a:xfrm>
            <a:off x="5994400" y="1058602"/>
            <a:ext cx="5067739" cy="3051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91656-BA8A-4679-AC23-E3B815165C1A}"/>
              </a:ext>
            </a:extLst>
          </p:cNvPr>
          <p:cNvSpPr txBox="1"/>
          <p:nvPr/>
        </p:nvSpPr>
        <p:spPr>
          <a:xfrm>
            <a:off x="2834640" y="599440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Effect of Martial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FECD3-9805-CD44-BEB1-B50E52B0E59B}"/>
              </a:ext>
            </a:extLst>
          </p:cNvPr>
          <p:cNvSpPr txBox="1"/>
          <p:nvPr/>
        </p:nvSpPr>
        <p:spPr>
          <a:xfrm>
            <a:off x="1127760" y="443992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table we can conclude LASU is popular with married and unmarried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Therefore it should be the star of the insurance line-up, followed by the LCI.</a:t>
            </a:r>
          </a:p>
        </p:txBody>
      </p:sp>
    </p:spTree>
    <p:extLst>
      <p:ext uri="{BB962C8B-B14F-4D97-AF65-F5344CB8AC3E}">
        <p14:creationId xmlns:p14="http://schemas.microsoft.com/office/powerpoint/2010/main" val="210316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19AFA7A6-4206-1A9F-EC8B-F37E8D1E511E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292646" y="3649292"/>
            <a:ext cx="1851419" cy="2324333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BF1EB2-2134-487D-0412-6BEAC247878E}"/>
              </a:ext>
            </a:extLst>
          </p:cNvPr>
          <p:cNvSpPr txBox="1"/>
          <p:nvPr/>
        </p:nvSpPr>
        <p:spPr>
          <a:xfrm>
            <a:off x="722671" y="665283"/>
            <a:ext cx="10609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Following chart contains summarised results: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6D2AC82-7A3E-238A-C0AF-F7D15026696D}"/>
              </a:ext>
            </a:extLst>
          </p:cNvPr>
          <p:cNvSpPr/>
          <p:nvPr/>
        </p:nvSpPr>
        <p:spPr>
          <a:xfrm>
            <a:off x="1359307" y="2310827"/>
            <a:ext cx="1022555" cy="701877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665DDDD-DF39-6D1F-442D-1269619DEB26}"/>
              </a:ext>
            </a:extLst>
          </p:cNvPr>
          <p:cNvSpPr/>
          <p:nvPr/>
        </p:nvSpPr>
        <p:spPr>
          <a:xfrm>
            <a:off x="1359306" y="3299421"/>
            <a:ext cx="1022555" cy="701877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FD4A692-6526-C50E-6A54-87BE2B7C5556}"/>
              </a:ext>
            </a:extLst>
          </p:cNvPr>
          <p:cNvSpPr/>
          <p:nvPr/>
        </p:nvSpPr>
        <p:spPr>
          <a:xfrm>
            <a:off x="1359305" y="4288015"/>
            <a:ext cx="1022555" cy="701877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02D1C0D-27CC-76A8-FF63-7E6F111982CF}"/>
              </a:ext>
            </a:extLst>
          </p:cNvPr>
          <p:cNvSpPr/>
          <p:nvPr/>
        </p:nvSpPr>
        <p:spPr>
          <a:xfrm>
            <a:off x="1359305" y="5276609"/>
            <a:ext cx="1022555" cy="701877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6ED7C-1B88-A255-05C9-3BDB0D1B2946}"/>
              </a:ext>
            </a:extLst>
          </p:cNvPr>
          <p:cNvSpPr txBox="1"/>
          <p:nvPr/>
        </p:nvSpPr>
        <p:spPr>
          <a:xfrm>
            <a:off x="1211822" y="1359680"/>
            <a:ext cx="131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Marital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AA325-9B26-0FAD-4276-E072F7391C44}"/>
              </a:ext>
            </a:extLst>
          </p:cNvPr>
          <p:cNvSpPr txBox="1"/>
          <p:nvPr/>
        </p:nvSpPr>
        <p:spPr>
          <a:xfrm>
            <a:off x="4222955" y="1360553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Employment status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9343B-CADF-0A4B-5448-7F7891C7CFA1}"/>
              </a:ext>
            </a:extLst>
          </p:cNvPr>
          <p:cNvSpPr/>
          <p:nvPr/>
        </p:nvSpPr>
        <p:spPr>
          <a:xfrm>
            <a:off x="4090220" y="5806552"/>
            <a:ext cx="2202426" cy="334145"/>
          </a:xfrm>
          <a:prstGeom prst="roundRect">
            <a:avLst/>
          </a:prstGeom>
          <a:gradFill flip="none" rotWithShape="1">
            <a:gsLst>
              <a:gs pos="59000">
                <a:schemeClr val="accent6"/>
              </a:gs>
              <a:gs pos="81000">
                <a:schemeClr val="accent1"/>
              </a:gs>
              <a:gs pos="80000">
                <a:schemeClr val="accent3"/>
              </a:gs>
              <a:gs pos="71000">
                <a:schemeClr val="accent3"/>
              </a:gs>
              <a:gs pos="70000">
                <a:schemeClr val="accent4"/>
              </a:gs>
              <a:gs pos="59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318C3A-F341-7604-882F-5EE54AD98BF7}"/>
              </a:ext>
            </a:extLst>
          </p:cNvPr>
          <p:cNvSpPr/>
          <p:nvPr/>
        </p:nvSpPr>
        <p:spPr>
          <a:xfrm>
            <a:off x="4090220" y="5323792"/>
            <a:ext cx="2202426" cy="334145"/>
          </a:xfrm>
          <a:prstGeom prst="roundRect">
            <a:avLst/>
          </a:prstGeom>
          <a:gradFill flip="none" rotWithShape="1">
            <a:gsLst>
              <a:gs pos="51000">
                <a:schemeClr val="accent6"/>
              </a:gs>
              <a:gs pos="75000">
                <a:schemeClr val="accent3"/>
              </a:gs>
              <a:gs pos="74000">
                <a:schemeClr val="accent4"/>
              </a:gs>
              <a:gs pos="51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E397F6-1730-CB38-D586-7B05481C092E}"/>
              </a:ext>
            </a:extLst>
          </p:cNvPr>
          <p:cNvSpPr/>
          <p:nvPr/>
        </p:nvSpPr>
        <p:spPr>
          <a:xfrm>
            <a:off x="4090220" y="4841032"/>
            <a:ext cx="2202426" cy="3341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D4041A-90D2-FC42-42C3-8C68162ABFE1}"/>
              </a:ext>
            </a:extLst>
          </p:cNvPr>
          <p:cNvSpPr/>
          <p:nvPr/>
        </p:nvSpPr>
        <p:spPr>
          <a:xfrm>
            <a:off x="4090220" y="4358272"/>
            <a:ext cx="2202426" cy="3341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D9F9A5-27E8-20FD-ACC0-7E623541289B}"/>
              </a:ext>
            </a:extLst>
          </p:cNvPr>
          <p:cNvSpPr/>
          <p:nvPr/>
        </p:nvSpPr>
        <p:spPr>
          <a:xfrm>
            <a:off x="4090220" y="3875512"/>
            <a:ext cx="2202426" cy="334145"/>
          </a:xfrm>
          <a:prstGeom prst="roundRect">
            <a:avLst/>
          </a:prstGeom>
          <a:gradFill flip="none" rotWithShape="1">
            <a:gsLst>
              <a:gs pos="51000">
                <a:schemeClr val="accent6"/>
              </a:gs>
              <a:gs pos="91000">
                <a:schemeClr val="accent3"/>
              </a:gs>
              <a:gs pos="94000">
                <a:schemeClr val="accent1"/>
              </a:gs>
              <a:gs pos="77000">
                <a:schemeClr val="accent3"/>
              </a:gs>
              <a:gs pos="76000">
                <a:schemeClr val="accent4"/>
              </a:gs>
              <a:gs pos="51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5FD2A0-91E3-F430-5B31-398F7088E29B}"/>
              </a:ext>
            </a:extLst>
          </p:cNvPr>
          <p:cNvSpPr/>
          <p:nvPr/>
        </p:nvSpPr>
        <p:spPr>
          <a:xfrm>
            <a:off x="4090220" y="3394011"/>
            <a:ext cx="2202426" cy="334145"/>
          </a:xfrm>
          <a:prstGeom prst="roundRect">
            <a:avLst/>
          </a:prstGeom>
          <a:gradFill flip="none" rotWithShape="1">
            <a:gsLst>
              <a:gs pos="54000">
                <a:schemeClr val="accent6"/>
              </a:gs>
              <a:gs pos="91000">
                <a:schemeClr val="accent3"/>
              </a:gs>
              <a:gs pos="88000">
                <a:schemeClr val="accent4"/>
              </a:gs>
              <a:gs pos="55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2035FF-71BC-A891-7E38-34F5BF4BDFA4}"/>
              </a:ext>
            </a:extLst>
          </p:cNvPr>
          <p:cNvSpPr/>
          <p:nvPr/>
        </p:nvSpPr>
        <p:spPr>
          <a:xfrm>
            <a:off x="4090220" y="2911251"/>
            <a:ext cx="2202426" cy="334145"/>
          </a:xfrm>
          <a:prstGeom prst="roundRect">
            <a:avLst/>
          </a:prstGeom>
          <a:gradFill flip="none" rotWithShape="1">
            <a:gsLst>
              <a:gs pos="47000">
                <a:schemeClr val="accent6"/>
              </a:gs>
              <a:gs pos="73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8E5D28-881D-48CA-AEA1-FF986011C640}"/>
              </a:ext>
            </a:extLst>
          </p:cNvPr>
          <p:cNvSpPr/>
          <p:nvPr/>
        </p:nvSpPr>
        <p:spPr>
          <a:xfrm>
            <a:off x="4090220" y="2430766"/>
            <a:ext cx="2202426" cy="334145"/>
          </a:xfrm>
          <a:prstGeom prst="roundRect">
            <a:avLst/>
          </a:prstGeom>
          <a:gradFill flip="none" rotWithShape="1">
            <a:gsLst>
              <a:gs pos="52000">
                <a:schemeClr val="accent6"/>
              </a:gs>
              <a:gs pos="72000">
                <a:schemeClr val="accent4"/>
              </a:gs>
            </a:gsLst>
            <a:lin ang="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02FCAA-F761-C07E-0370-E841939E6806}"/>
              </a:ext>
            </a:extLst>
          </p:cNvPr>
          <p:cNvSpPr/>
          <p:nvPr/>
        </p:nvSpPr>
        <p:spPr>
          <a:xfrm>
            <a:off x="4090220" y="1964751"/>
            <a:ext cx="2202426" cy="303768"/>
          </a:xfrm>
          <a:prstGeom prst="roundRect">
            <a:avLst/>
          </a:prstGeom>
          <a:gradFill flip="none" rotWithShape="1">
            <a:gsLst>
              <a:gs pos="40000">
                <a:schemeClr val="accent6">
                  <a:lumMod val="97000"/>
                  <a:lumOff val="3000"/>
                </a:schemeClr>
              </a:gs>
              <a:gs pos="66000">
                <a:schemeClr val="accent4"/>
              </a:gs>
            </a:gsLst>
            <a:lin ang="0" scaled="1"/>
            <a:tileRect/>
          </a:gradFill>
          <a:ln>
            <a:gradFill>
              <a:gsLst>
                <a:gs pos="1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4C1CD952-1F8A-40CF-30D7-5C145A01A397}"/>
              </a:ext>
            </a:extLst>
          </p:cNvPr>
          <p:cNvSpPr/>
          <p:nvPr/>
        </p:nvSpPr>
        <p:spPr>
          <a:xfrm>
            <a:off x="8150944" y="5806552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LASCI/LASU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9C8C2FF-47E3-1DAA-A675-5C9D194B3E8C}"/>
              </a:ext>
            </a:extLst>
          </p:cNvPr>
          <p:cNvSpPr/>
          <p:nvPr/>
        </p:nvSpPr>
        <p:spPr>
          <a:xfrm>
            <a:off x="8142752" y="5340534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LASCI/LCI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9BA92D6F-66FF-37D2-BE21-39B6C2C9E375}"/>
              </a:ext>
            </a:extLst>
          </p:cNvPr>
          <p:cNvSpPr/>
          <p:nvPr/>
        </p:nvSpPr>
        <p:spPr>
          <a:xfrm>
            <a:off x="8142752" y="4871742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LASCI joint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37B9949A-C2AF-98AB-751B-B8F394694D60}"/>
              </a:ext>
            </a:extLst>
          </p:cNvPr>
          <p:cNvSpPr/>
          <p:nvPr/>
        </p:nvSpPr>
        <p:spPr>
          <a:xfrm>
            <a:off x="8150944" y="4411938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LASCI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2539A70E-4F8A-2266-25AF-311A3241B4DC}"/>
              </a:ext>
            </a:extLst>
          </p:cNvPr>
          <p:cNvSpPr/>
          <p:nvPr/>
        </p:nvSpPr>
        <p:spPr>
          <a:xfrm>
            <a:off x="8165040" y="3942023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LCI joint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99A8EFC3-5732-53D7-70E0-3B33BF6862D8}"/>
              </a:ext>
            </a:extLst>
          </p:cNvPr>
          <p:cNvSpPr/>
          <p:nvPr/>
        </p:nvSpPr>
        <p:spPr>
          <a:xfrm>
            <a:off x="8144065" y="3482219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LCI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322A6ABA-667A-6AB8-C4FB-56D18A300FA6}"/>
              </a:ext>
            </a:extLst>
          </p:cNvPr>
          <p:cNvSpPr/>
          <p:nvPr/>
        </p:nvSpPr>
        <p:spPr>
          <a:xfrm>
            <a:off x="8142752" y="3042262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LASU / L</a:t>
            </a: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C01017E0-C8AB-4A9A-4A29-456AEB606A21}"/>
              </a:ext>
            </a:extLst>
          </p:cNvPr>
          <p:cNvSpPr/>
          <p:nvPr/>
        </p:nvSpPr>
        <p:spPr>
          <a:xfrm>
            <a:off x="8150944" y="2572347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LASU joint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547634-A3E6-10E6-23F9-A0D65A992784}"/>
              </a:ext>
            </a:extLst>
          </p:cNvPr>
          <p:cNvSpPr txBox="1"/>
          <p:nvPr/>
        </p:nvSpPr>
        <p:spPr>
          <a:xfrm>
            <a:off x="8514287" y="1328902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Product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2AD27-B995-784B-4458-3C0C539C58EC}"/>
              </a:ext>
            </a:extLst>
          </p:cNvPr>
          <p:cNvSpPr txBox="1"/>
          <p:nvPr/>
        </p:nvSpPr>
        <p:spPr>
          <a:xfrm>
            <a:off x="722671" y="2648321"/>
            <a:ext cx="97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5185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69CC6-BE32-695D-D41D-DD8A12224E18}"/>
              </a:ext>
            </a:extLst>
          </p:cNvPr>
          <p:cNvSpPr txBox="1"/>
          <p:nvPr/>
        </p:nvSpPr>
        <p:spPr>
          <a:xfrm>
            <a:off x="722671" y="3642304"/>
            <a:ext cx="63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8EB2FF-C184-FBEA-B4D6-047364D99266}"/>
              </a:ext>
            </a:extLst>
          </p:cNvPr>
          <p:cNvSpPr txBox="1"/>
          <p:nvPr/>
        </p:nvSpPr>
        <p:spPr>
          <a:xfrm>
            <a:off x="722671" y="4625509"/>
            <a:ext cx="63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AF3E40-C263-C23A-D39B-1B1F9B1505A4}"/>
              </a:ext>
            </a:extLst>
          </p:cNvPr>
          <p:cNvSpPr txBox="1"/>
          <p:nvPr/>
        </p:nvSpPr>
        <p:spPr>
          <a:xfrm>
            <a:off x="781660" y="5634844"/>
            <a:ext cx="63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220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779851-B744-4BB3-7511-534790935442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81862" y="2098717"/>
            <a:ext cx="1692374" cy="56304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DF9893-ADE5-A500-DE33-45FDA8A58AFC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 flipV="1">
            <a:off x="2381862" y="2597839"/>
            <a:ext cx="1708358" cy="6392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0B7EBF-DF9A-D9CE-BCA4-E3428270BC65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381862" y="2661766"/>
            <a:ext cx="1708358" cy="41655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509FB1-8FD0-BB56-11E2-75634445AADE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2381862" y="2661766"/>
            <a:ext cx="1708358" cy="89931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BDC657-1CCF-9FCA-29CB-E849DAD6BC82}"/>
              </a:ext>
            </a:extLst>
          </p:cNvPr>
          <p:cNvCxnSpPr>
            <a:cxnSpLocks/>
            <a:stCxn id="4" idx="6"/>
            <a:endCxn id="14" idx="1"/>
          </p:cNvCxnSpPr>
          <p:nvPr/>
        </p:nvCxnSpPr>
        <p:spPr>
          <a:xfrm>
            <a:off x="2381862" y="2661766"/>
            <a:ext cx="1708358" cy="138081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004CA0-BAE4-97A5-E1BD-8EADF78633BB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2381862" y="2661766"/>
            <a:ext cx="1708358" cy="282909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87EE889-8B96-EB3D-610B-FA215327D30E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2381862" y="2661766"/>
            <a:ext cx="1708358" cy="33118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970247-C886-4ADC-AD7E-129CFDD0273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381861" y="2087077"/>
            <a:ext cx="1708358" cy="156328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E3514F-E41A-9920-FF86-9FE6EAF0D04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381861" y="2568280"/>
            <a:ext cx="1708358" cy="108208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1415C21-7F37-C4D3-F9DF-550FC9637B90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381861" y="3048386"/>
            <a:ext cx="1708355" cy="60197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1B060D-2F07-3E9F-C0BD-FBEA9904E164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2381861" y="3650360"/>
            <a:ext cx="1708359" cy="232326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68E8F4-A7BD-544C-B89F-C38D45C45AE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81861" y="3650360"/>
            <a:ext cx="1708358" cy="18109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03DA853-251A-496C-4584-DB20A885690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81861" y="3650360"/>
            <a:ext cx="1708358" cy="132818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919337-7D60-6CB7-57CE-8CE64476DD1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81861" y="3650360"/>
            <a:ext cx="1708358" cy="84542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D69135D-4C3E-7BDA-6B33-ADC5108110D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81861" y="3650360"/>
            <a:ext cx="1708358" cy="36364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69D1FA-3D98-5F2F-7A4B-F598488F0B49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 flipV="1">
            <a:off x="2381861" y="3561084"/>
            <a:ext cx="1708359" cy="8927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D941955-6308-7688-BE3C-D99C0E368ADD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>
          <a:xfrm flipV="1">
            <a:off x="2381860" y="4042585"/>
            <a:ext cx="1708360" cy="596369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F2EBF0-14B1-504A-6ECB-24F5BAAFB5AB}"/>
              </a:ext>
            </a:extLst>
          </p:cNvPr>
          <p:cNvCxnSpPr>
            <a:cxnSpLocks/>
            <a:stCxn id="6" idx="6"/>
            <a:endCxn id="18" idx="1"/>
          </p:cNvCxnSpPr>
          <p:nvPr/>
        </p:nvCxnSpPr>
        <p:spPr>
          <a:xfrm flipV="1">
            <a:off x="2381860" y="2116635"/>
            <a:ext cx="1708360" cy="2522319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DE75FEC-5A6B-326C-DEC7-0E17BA0D726E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2381860" y="2597839"/>
            <a:ext cx="1708360" cy="2041115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521094-E99D-F4A3-4C88-96854F0DC35E}"/>
              </a:ext>
            </a:extLst>
          </p:cNvPr>
          <p:cNvCxnSpPr>
            <a:cxnSpLocks/>
            <a:stCxn id="6" idx="6"/>
            <a:endCxn id="16" idx="1"/>
          </p:cNvCxnSpPr>
          <p:nvPr/>
        </p:nvCxnSpPr>
        <p:spPr>
          <a:xfrm flipV="1">
            <a:off x="2381860" y="3078324"/>
            <a:ext cx="1708360" cy="156063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026614-7C73-B907-3DE6-0C309F1CD7ED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 flipV="1">
            <a:off x="2381860" y="3561084"/>
            <a:ext cx="1708360" cy="1077870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BC4152-79C6-8AF4-9E19-88552B940F44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2381860" y="4638954"/>
            <a:ext cx="1708360" cy="133467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E6BA58-A48F-26B0-EE4D-6B27E36EA6D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2381860" y="4638954"/>
            <a:ext cx="1708360" cy="851911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6013C43-B369-F24C-8DB4-0FE98D48D631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381860" y="2087077"/>
            <a:ext cx="1708357" cy="3540471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7DEB5AE-4340-FE37-8422-517A6E73D0F3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381860" y="2568281"/>
            <a:ext cx="1708356" cy="3059267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2B8BB0-5377-4DB0-2E81-09E47F0BE81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381860" y="3048766"/>
            <a:ext cx="1708356" cy="257878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7C2A52-FD06-9DA7-BFC4-9668326196B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381860" y="3531526"/>
            <a:ext cx="1708356" cy="209602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B98B4C1-17EB-AD76-DDBF-1AF3DD3C38D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381860" y="5627548"/>
            <a:ext cx="1708356" cy="316518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F61A21E-2347-C390-1EB7-05A118EC616B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381860" y="4013027"/>
            <a:ext cx="1708356" cy="1614521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Flowchart: Terminator 306">
            <a:extLst>
              <a:ext uri="{FF2B5EF4-FFF2-40B4-BE49-F238E27FC236}">
                <a16:creationId xmlns:a16="http://schemas.microsoft.com/office/drawing/2014/main" id="{F8ED10EA-3DC7-C980-A872-0D9AF791BDB0}"/>
              </a:ext>
            </a:extLst>
          </p:cNvPr>
          <p:cNvSpPr/>
          <p:nvPr/>
        </p:nvSpPr>
        <p:spPr>
          <a:xfrm>
            <a:off x="8142752" y="2098337"/>
            <a:ext cx="2916000" cy="33414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LASU 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B9E1A230-3EF2-F5E1-DC25-BC05CC0317B4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6292646" y="4042585"/>
            <a:ext cx="1872394" cy="6651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A4ECEFD-2E59-C931-ACBA-98BFADC72440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292646" y="2597839"/>
            <a:ext cx="1858298" cy="14158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471EE3B1-F677-1F25-B6E9-A6742E40356D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6292646" y="4109096"/>
            <a:ext cx="1872394" cy="41624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B3FB013D-E956-5C3E-0205-6FD444A3AB87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6292646" y="2739420"/>
            <a:ext cx="1858298" cy="33890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BD9EF9AC-A791-5F94-81F3-B7E036394DF5}"/>
              </a:ext>
            </a:extLst>
          </p:cNvPr>
          <p:cNvCxnSpPr>
            <a:cxnSpLocks/>
            <a:stCxn id="15" idx="3"/>
            <a:endCxn id="307" idx="1"/>
          </p:cNvCxnSpPr>
          <p:nvPr/>
        </p:nvCxnSpPr>
        <p:spPr>
          <a:xfrm flipV="1">
            <a:off x="6292646" y="2265410"/>
            <a:ext cx="1850106" cy="129567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83777AE-FFAC-5EF3-3602-14A11618AF78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292646" y="3649292"/>
            <a:ext cx="1851419" cy="232433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272B7718-C9E1-0BB0-BB8E-E8F0E65BCBFA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292646" y="2116635"/>
            <a:ext cx="1858298" cy="246237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137C33C5-8EE9-6724-6042-011C6483FDB3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 flipV="1">
            <a:off x="6292646" y="4109096"/>
            <a:ext cx="1872394" cy="89900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B60E63FD-3275-18A6-110D-8E982054EB88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6292646" y="4109096"/>
            <a:ext cx="1872394" cy="138176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81D5CAE0-7A03-AE6C-A7CD-796FCCE67F50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292646" y="2116635"/>
            <a:ext cx="1858298" cy="246237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51E427BD-8942-0266-6272-D5437473C1E7}"/>
              </a:ext>
            </a:extLst>
          </p:cNvPr>
          <p:cNvCxnSpPr>
            <a:cxnSpLocks/>
            <a:stCxn id="17" idx="3"/>
            <a:endCxn id="307" idx="1"/>
          </p:cNvCxnSpPr>
          <p:nvPr/>
        </p:nvCxnSpPr>
        <p:spPr>
          <a:xfrm flipV="1">
            <a:off x="6292646" y="2265410"/>
            <a:ext cx="1850106" cy="33242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081341B5-901C-879D-9789-BF050D702749}"/>
              </a:ext>
            </a:extLst>
          </p:cNvPr>
          <p:cNvCxnSpPr>
            <a:cxnSpLocks/>
            <a:stCxn id="16" idx="3"/>
            <a:endCxn id="307" idx="1"/>
          </p:cNvCxnSpPr>
          <p:nvPr/>
        </p:nvCxnSpPr>
        <p:spPr>
          <a:xfrm flipV="1">
            <a:off x="6292646" y="2265410"/>
            <a:ext cx="1850106" cy="81291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22F070BA-0B70-5C5D-9737-04840108530B}"/>
              </a:ext>
            </a:extLst>
          </p:cNvPr>
          <p:cNvCxnSpPr>
            <a:cxnSpLocks/>
            <a:stCxn id="15" idx="3"/>
            <a:endCxn id="307" idx="1"/>
          </p:cNvCxnSpPr>
          <p:nvPr/>
        </p:nvCxnSpPr>
        <p:spPr>
          <a:xfrm flipV="1">
            <a:off x="6292646" y="2265410"/>
            <a:ext cx="1850106" cy="129567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1D3CA5E9-5225-C4F9-D954-43027B9486B3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6292646" y="3649292"/>
            <a:ext cx="1851419" cy="3932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1D46C69D-5016-E6CD-00EB-6973C7BBBF8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6292646" y="3649292"/>
            <a:ext cx="1851419" cy="184157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3A6758F6-4B03-80ED-3091-B9FCF57EAB1F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292646" y="3649292"/>
            <a:ext cx="1851419" cy="232433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A13F831-1FCC-CA1D-52D8-055C8E5C5DEE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6292646" y="3649292"/>
            <a:ext cx="1851419" cy="393293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772C7A65-618B-2F44-F380-ECD41A27972D}"/>
              </a:ext>
            </a:extLst>
          </p:cNvPr>
          <p:cNvCxnSpPr>
            <a:cxnSpLocks/>
            <a:stCxn id="17" idx="3"/>
            <a:endCxn id="307" idx="1"/>
          </p:cNvCxnSpPr>
          <p:nvPr/>
        </p:nvCxnSpPr>
        <p:spPr>
          <a:xfrm flipV="1">
            <a:off x="6292646" y="2265410"/>
            <a:ext cx="1850106" cy="332429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5CA7C08B-7EC1-304E-8EBE-508C8417E2D9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6292646" y="3078324"/>
            <a:ext cx="1851419" cy="570968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208C353E-D230-5223-F0AA-4A70034A44D6}"/>
              </a:ext>
            </a:extLst>
          </p:cNvPr>
          <p:cNvCxnSpPr>
            <a:cxnSpLocks/>
            <a:stCxn id="15" idx="3"/>
            <a:endCxn id="307" idx="1"/>
          </p:cNvCxnSpPr>
          <p:nvPr/>
        </p:nvCxnSpPr>
        <p:spPr>
          <a:xfrm flipV="1">
            <a:off x="6292646" y="2265410"/>
            <a:ext cx="1850106" cy="1295674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E572DB42-B8E8-D461-04BE-AABB85A0CDDF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292646" y="3649292"/>
            <a:ext cx="1851419" cy="2324333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9F1637B5-3F57-0306-9D0F-0F210A48F80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292646" y="2116635"/>
            <a:ext cx="1858298" cy="2462376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1FAC6E06-D59B-D47D-6121-C7AB1BBCCF41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6292646" y="3649292"/>
            <a:ext cx="1851419" cy="1841573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D6E4F879-6646-5214-D154-8703CC0ABCCE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6292646" y="3649292"/>
            <a:ext cx="1851419" cy="393293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FFD752E9-168A-E4DB-4390-86A6D99DB0B2}"/>
              </a:ext>
            </a:extLst>
          </p:cNvPr>
          <p:cNvCxnSpPr>
            <a:cxnSpLocks/>
            <a:stCxn id="17" idx="3"/>
            <a:endCxn id="307" idx="1"/>
          </p:cNvCxnSpPr>
          <p:nvPr/>
        </p:nvCxnSpPr>
        <p:spPr>
          <a:xfrm flipV="1">
            <a:off x="6292646" y="2265410"/>
            <a:ext cx="1850106" cy="332429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3A3FC839-5EFF-E371-EA2D-D9600ED47660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6292646" y="3078324"/>
            <a:ext cx="1851419" cy="570968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BD12DBE6-3156-84A3-EF64-EA0F57AF50E2}"/>
              </a:ext>
            </a:extLst>
          </p:cNvPr>
          <p:cNvCxnSpPr>
            <a:cxnSpLocks/>
            <a:stCxn id="15" idx="3"/>
            <a:endCxn id="307" idx="1"/>
          </p:cNvCxnSpPr>
          <p:nvPr/>
        </p:nvCxnSpPr>
        <p:spPr>
          <a:xfrm flipV="1">
            <a:off x="6292646" y="2265410"/>
            <a:ext cx="1850106" cy="1295674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ADCDAC05-314A-AB93-315F-495430FEE42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292646" y="2116635"/>
            <a:ext cx="1858298" cy="2462376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66268709-2A0C-64B6-D35F-01B7C349FABE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2381862" y="2661766"/>
            <a:ext cx="1708358" cy="234633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ADF41DA8-391F-08C9-8FF4-265DF05EE198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>
            <a:off x="2381862" y="2661766"/>
            <a:ext cx="1708358" cy="186357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17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AC35E-C98A-7F29-AA2A-718BB47AE9DA}"/>
              </a:ext>
            </a:extLst>
          </p:cNvPr>
          <p:cNvSpPr txBox="1"/>
          <p:nvPr/>
        </p:nvSpPr>
        <p:spPr>
          <a:xfrm>
            <a:off x="1119259" y="1746068"/>
            <a:ext cx="9194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chart of Time in employment vs age with hue as employment status is accessible by the following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https://drive.google.com/file/d/1unuRNFqusJZg5eg7x8_w9yog8Q3wUqOL/view?usp=sharing</a:t>
            </a:r>
            <a:r>
              <a:rPr lang="en-IN" sz="1600" dirty="0">
                <a:solidFill>
                  <a:schemeClr val="accent3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Excel file </a:t>
            </a:r>
            <a:r>
              <a:rPr lang="en-US" sz="1600" dirty="0"/>
              <a:t>with the projected consumers’ named consumer base is uploaded with</a:t>
            </a:r>
            <a:r>
              <a:rPr lang="en-IN" sz="1600" dirty="0"/>
              <a:t> two sheets (consumer base and product to offer ). The following link directs to the excel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/>
                </a:solidFill>
                <a:hlinkClick r:id="rId3"/>
              </a:rPr>
              <a:t>https://github.com/SanketBalasahebNitnaware/Project2/blob/master/consumer_base.xlsx</a:t>
            </a:r>
            <a:endParaRPr lang="en-IN" sz="16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Jupyter notebooks for further study are linked below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linkClick r:id="rId4"/>
              </a:rPr>
              <a:t>Project 2 a</a:t>
            </a:r>
            <a:r>
              <a:rPr lang="en-IN" sz="16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hlinkClick r:id="rId5"/>
              </a:rPr>
              <a:t>Project 2 b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301F2-ACEB-E835-795A-0A541F964868}"/>
              </a:ext>
            </a:extLst>
          </p:cNvPr>
          <p:cNvSpPr txBox="1"/>
          <p:nvPr/>
        </p:nvSpPr>
        <p:spPr>
          <a:xfrm>
            <a:off x="3498979" y="737118"/>
            <a:ext cx="479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91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C09A-BC39-1A2A-0328-2A1D5EB9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10561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499F-0E06-4605-5CFB-9458B896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/>
              <a:t>Find out </a:t>
            </a:r>
            <a:r>
              <a:rPr lang="en-US" sz="1800" dirty="0"/>
              <a:t>whom the bank should target from the pool of customers that currently do not have a PPI and What type of PPI product they should target them with? </a:t>
            </a:r>
            <a:endParaRPr lang="en-IN" sz="1800" dirty="0"/>
          </a:p>
          <a:p>
            <a:r>
              <a:rPr lang="en-IN" sz="1800" dirty="0"/>
              <a:t>The sample data contains details of consumers’ </a:t>
            </a:r>
            <a:r>
              <a:rPr lang="en-US" sz="1800" dirty="0"/>
              <a:t>product ownership, credit standing, outstanding amounts, and whether they already have an insurance product (called PPI / personal protection insurance), if any, the type of PPI product they own.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041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0CB3-9170-9208-ED03-B29C7B4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Dissecting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B983-E443-7469-693F-9444D593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Data contains 59 columns and 16383 rows.</a:t>
            </a:r>
          </a:p>
          <a:p>
            <a:r>
              <a:rPr lang="en-IN" sz="2000" dirty="0"/>
              <a:t>Data has 25 categorical columns and 24 continuous columns.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6D353-E192-A1BB-5632-1FF2EA4B0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87" y="3652274"/>
            <a:ext cx="4145639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D85F-9032-7696-A7E9-47B36338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82684"/>
          </a:xfrm>
        </p:spPr>
        <p:txBody>
          <a:bodyPr>
            <a:normAutofit fontScale="90000"/>
          </a:bodyPr>
          <a:lstStyle/>
          <a:p>
            <a:r>
              <a:rPr lang="en-IN" dirty="0"/>
              <a:t>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4D4A-F02D-7C3B-7771-B764A9337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014857"/>
          </a:xfrm>
        </p:spPr>
        <p:txBody>
          <a:bodyPr numCol="2">
            <a:normAutofit/>
          </a:bodyPr>
          <a:lstStyle/>
          <a:p>
            <a:r>
              <a:rPr lang="en-IN" sz="1400" dirty="0"/>
              <a:t>Final Grade</a:t>
            </a:r>
          </a:p>
          <a:p>
            <a:r>
              <a:rPr lang="en-IN" sz="1400" dirty="0"/>
              <a:t>Loan type</a:t>
            </a:r>
          </a:p>
          <a:p>
            <a:r>
              <a:rPr lang="en-IN" sz="1400" dirty="0"/>
              <a:t>Mosaic class</a:t>
            </a:r>
          </a:p>
          <a:p>
            <a:r>
              <a:rPr lang="en-IN" sz="1400" dirty="0"/>
              <a:t>Residential status</a:t>
            </a:r>
          </a:p>
          <a:p>
            <a:r>
              <a:rPr lang="en-IN" sz="1400" dirty="0"/>
              <a:t>Telephone</a:t>
            </a:r>
          </a:p>
          <a:p>
            <a:r>
              <a:rPr lang="en-IN" sz="1400" dirty="0"/>
              <a:t>Martial status</a:t>
            </a:r>
          </a:p>
          <a:p>
            <a:r>
              <a:rPr lang="en-IN" sz="1400" dirty="0"/>
              <a:t>Gender</a:t>
            </a:r>
          </a:p>
          <a:p>
            <a:r>
              <a:rPr lang="en-IN" sz="1400" dirty="0"/>
              <a:t>Employment status</a:t>
            </a:r>
          </a:p>
          <a:p>
            <a:r>
              <a:rPr lang="en-IN" sz="1400" dirty="0"/>
              <a:t>Full time/part time</a:t>
            </a:r>
          </a:p>
          <a:p>
            <a:r>
              <a:rPr lang="en-IN" sz="1400" dirty="0"/>
              <a:t>Current account</a:t>
            </a:r>
          </a:p>
          <a:p>
            <a:r>
              <a:rPr lang="en-IN" sz="1400" dirty="0"/>
              <a:t>Prem/temp employee</a:t>
            </a:r>
          </a:p>
          <a:p>
            <a:r>
              <a:rPr lang="en-IN" sz="1400" dirty="0"/>
              <a:t>Credit cards</a:t>
            </a:r>
          </a:p>
          <a:p>
            <a:r>
              <a:rPr lang="en-IN" sz="1400" dirty="0"/>
              <a:t>Payment method</a:t>
            </a:r>
          </a:p>
          <a:p>
            <a:r>
              <a:rPr lang="en-IN" sz="1400" dirty="0"/>
              <a:t>Bankruptcy detected</a:t>
            </a:r>
          </a:p>
          <a:p>
            <a:r>
              <a:rPr lang="en-IN" sz="1400" dirty="0"/>
              <a:t>CIFAS detected</a:t>
            </a:r>
          </a:p>
          <a:p>
            <a:r>
              <a:rPr lang="en-IN" sz="1400" dirty="0"/>
              <a:t>PPI</a:t>
            </a:r>
          </a:p>
          <a:p>
            <a:r>
              <a:rPr lang="en-IN" sz="1400" dirty="0"/>
              <a:t>Category</a:t>
            </a:r>
          </a:p>
          <a:p>
            <a:r>
              <a:rPr lang="en-IN" sz="1400" dirty="0"/>
              <a:t>PPI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5B70-6F9C-C460-3A1E-5CC4DE2B9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8454" y="2560320"/>
            <a:ext cx="4401193" cy="3014858"/>
          </a:xfrm>
        </p:spPr>
        <p:txBody>
          <a:bodyPr numCol="2">
            <a:normAutofit/>
          </a:bodyPr>
          <a:lstStyle/>
          <a:p>
            <a:r>
              <a:rPr lang="en-IN" sz="1400" dirty="0"/>
              <a:t>Credit score</a:t>
            </a:r>
          </a:p>
          <a:p>
            <a:r>
              <a:rPr lang="en-IN" sz="1400" dirty="0"/>
              <a:t>Term</a:t>
            </a:r>
          </a:p>
          <a:p>
            <a:r>
              <a:rPr lang="en-IN" sz="1400" dirty="0"/>
              <a:t>Net Advance</a:t>
            </a:r>
          </a:p>
          <a:p>
            <a:r>
              <a:rPr lang="en-IN" sz="1400" dirty="0"/>
              <a:t>Mosaic</a:t>
            </a:r>
          </a:p>
          <a:p>
            <a:r>
              <a:rPr lang="en-IN" sz="1400" dirty="0"/>
              <a:t>Time at address</a:t>
            </a:r>
          </a:p>
          <a:p>
            <a:r>
              <a:rPr lang="en-IN" sz="1400" dirty="0"/>
              <a:t>Number of dependent</a:t>
            </a:r>
          </a:p>
          <a:p>
            <a:r>
              <a:rPr lang="en-IN" sz="1400" dirty="0"/>
              <a:t>Time in employment</a:t>
            </a:r>
          </a:p>
          <a:p>
            <a:r>
              <a:rPr lang="en-IN" sz="1400" dirty="0"/>
              <a:t>Income range</a:t>
            </a:r>
          </a:p>
          <a:p>
            <a:r>
              <a:rPr lang="en-IN" sz="1400" dirty="0"/>
              <a:t>Time with bank</a:t>
            </a:r>
          </a:p>
          <a:p>
            <a:r>
              <a:rPr lang="en-IN" sz="1400" dirty="0"/>
              <a:t>Value of property</a:t>
            </a:r>
            <a:endParaRPr lang="en-IN" sz="1400" b="1" dirty="0"/>
          </a:p>
          <a:p>
            <a:r>
              <a:rPr lang="en-IN" sz="1400" dirty="0"/>
              <a:t>Outstanding mortgage Bal</a:t>
            </a:r>
          </a:p>
          <a:p>
            <a:r>
              <a:rPr lang="en-IN" sz="1400" dirty="0"/>
              <a:t>Age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D4244-9412-0D19-7554-DE0472348F54}"/>
              </a:ext>
            </a:extLst>
          </p:cNvPr>
          <p:cNvSpPr txBox="1"/>
          <p:nvPr/>
        </p:nvSpPr>
        <p:spPr>
          <a:xfrm>
            <a:off x="2601157" y="2059619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Categorical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23457-976A-C7E9-376B-610199E8373E}"/>
              </a:ext>
            </a:extLst>
          </p:cNvPr>
          <p:cNvSpPr txBox="1"/>
          <p:nvPr/>
        </p:nvSpPr>
        <p:spPr>
          <a:xfrm>
            <a:off x="7617218" y="2045415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Continuous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C2787D-2487-4335-A9BB-A0D041BAB142}"/>
              </a:ext>
            </a:extLst>
          </p:cNvPr>
          <p:cNvCxnSpPr>
            <a:cxnSpLocks/>
          </p:cNvCxnSpPr>
          <p:nvPr/>
        </p:nvCxnSpPr>
        <p:spPr>
          <a:xfrm>
            <a:off x="6096000" y="2672179"/>
            <a:ext cx="0" cy="299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B04-03AC-66DC-4BA1-27BFC5B0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419" y="1041399"/>
            <a:ext cx="9157579" cy="840667"/>
          </a:xfrm>
        </p:spPr>
        <p:txBody>
          <a:bodyPr>
            <a:normAutofit/>
          </a:bodyPr>
          <a:lstStyle/>
          <a:p>
            <a:r>
              <a:rPr lang="en-IN" sz="4400" dirty="0"/>
              <a:t>PPI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17827DC-4FDA-7C86-591B-D7DBF4719C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08" y="4101484"/>
            <a:ext cx="2410375" cy="1313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B9302-66F2-712C-5314-8BB1C174E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2077376"/>
            <a:ext cx="6241816" cy="1828800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600" dirty="0"/>
              <a:t>Data has information about customers that already have PPI.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600" dirty="0"/>
              <a:t>This customers are represented by “1” in PPI columns. While “0” represent customers with no PPI.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600" dirty="0"/>
              <a:t>The column “category” has the data on which type of insurance.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600" dirty="0"/>
              <a:t>Mainly Single , Life and Critical insurance and joint family.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183C8-0797-ED39-9B19-4F0117613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12" y="4101484"/>
            <a:ext cx="2410375" cy="1313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76CB9E-4481-70F5-05F6-7594A5D38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05" y="2077375"/>
            <a:ext cx="3756290" cy="3338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28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23AB-D38C-2F95-E1DC-C6DD0DDE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3694-4B93-7926-7ABA-2715D998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dirty="0"/>
              <a:t>After separating consumers having PPI from data we can find out what are their properties(</a:t>
            </a:r>
            <a:r>
              <a:rPr lang="en-IN" sz="1800" i="1" dirty="0"/>
              <a:t>i.e. </a:t>
            </a:r>
            <a:r>
              <a:rPr lang="en-IN" sz="1600" i="1" dirty="0"/>
              <a:t>what</a:t>
            </a:r>
            <a:r>
              <a:rPr lang="en-IN" sz="1800" i="1" dirty="0"/>
              <a:t> makes them eligible </a:t>
            </a:r>
            <a:r>
              <a:rPr lang="en-IN" sz="1600" i="1" dirty="0"/>
              <a:t>for PPI</a:t>
            </a:r>
            <a:r>
              <a:rPr lang="en-IN" sz="2000" dirty="0"/>
              <a:t>).</a:t>
            </a:r>
          </a:p>
          <a:p>
            <a:r>
              <a:rPr lang="en-IN" sz="1800" dirty="0"/>
              <a:t>For a field, if 99% of the consumers are falling into a discrete category then that field is dominant.</a:t>
            </a:r>
          </a:p>
          <a:p>
            <a:r>
              <a:rPr lang="en-IN" sz="1800" dirty="0"/>
              <a:t>The dominant fields are :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800" dirty="0"/>
              <a:t>Current account.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800" dirty="0"/>
              <a:t>Full-time or Part-time employees.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800" dirty="0"/>
              <a:t>Permanent or Temporary employees.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800" dirty="0"/>
              <a:t>Bankruptcy detected.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800" dirty="0"/>
              <a:t>CIFAs </a:t>
            </a:r>
          </a:p>
        </p:txBody>
      </p:sp>
    </p:spTree>
    <p:extLst>
      <p:ext uri="{BB962C8B-B14F-4D97-AF65-F5344CB8AC3E}">
        <p14:creationId xmlns:p14="http://schemas.microsoft.com/office/powerpoint/2010/main" val="227249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EB3C6F0-702E-35A6-2EE3-10FEEF0A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18246"/>
            <a:ext cx="5333999" cy="2621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9874B0-7937-3F2E-6560-FD75324C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110625"/>
            <a:ext cx="5232401" cy="26291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912CBE-93F4-07B2-191A-F8A488892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20" y="4918670"/>
            <a:ext cx="3830319" cy="8763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85AAEC-C7FF-B4F6-EC63-630DDD920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63" y="4833022"/>
            <a:ext cx="4511036" cy="9620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DADCDD-D37B-71BA-08A9-25B49992FA46}"/>
              </a:ext>
            </a:extLst>
          </p:cNvPr>
          <p:cNvSpPr txBox="1"/>
          <p:nvPr/>
        </p:nvSpPr>
        <p:spPr>
          <a:xfrm>
            <a:off x="1544320" y="1823802"/>
            <a:ext cx="38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 – 99.8 %              False – 0.2 %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73A293-49ED-2A0A-B6BA-94E78BE14611}"/>
              </a:ext>
            </a:extLst>
          </p:cNvPr>
          <p:cNvSpPr txBox="1"/>
          <p:nvPr/>
        </p:nvSpPr>
        <p:spPr>
          <a:xfrm>
            <a:off x="6817363" y="1823802"/>
            <a:ext cx="393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Part-time – 0.4 %         Full-time – 99.6 % </a:t>
            </a:r>
          </a:p>
        </p:txBody>
      </p:sp>
    </p:spTree>
    <p:extLst>
      <p:ext uri="{BB962C8B-B14F-4D97-AF65-F5344CB8AC3E}">
        <p14:creationId xmlns:p14="http://schemas.microsoft.com/office/powerpoint/2010/main" val="145760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27C5C-EFDF-65D3-70AF-D3384003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2099195"/>
            <a:ext cx="5323840" cy="2659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810AE-E6B3-3BCA-EDCB-DAF3CB7E6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99195"/>
            <a:ext cx="5323840" cy="2659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AF271-05BF-8A21-44DA-422A0ED97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0" y="4758804"/>
            <a:ext cx="4084320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E4C3D-92A0-D73B-7599-E51AED730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20" y="4758805"/>
            <a:ext cx="4084320" cy="10364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3C9EE-4B37-4B37-6A37-92C11F9FCA7C}"/>
              </a:ext>
            </a:extLst>
          </p:cNvPr>
          <p:cNvSpPr txBox="1"/>
          <p:nvPr/>
        </p:nvSpPr>
        <p:spPr>
          <a:xfrm>
            <a:off x="1544320" y="1823802"/>
            <a:ext cx="38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– 99.7 %     Yes – 0.2 %  T – 0.004%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E68CF-43A7-CEA3-26A4-C8505ED10BD0}"/>
              </a:ext>
            </a:extLst>
          </p:cNvPr>
          <p:cNvSpPr txBox="1"/>
          <p:nvPr/>
        </p:nvSpPr>
        <p:spPr>
          <a:xfrm>
            <a:off x="6817363" y="1836625"/>
            <a:ext cx="383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Perm – 99.8 %              Temp – 0.2 %</a:t>
            </a:r>
          </a:p>
        </p:txBody>
      </p:sp>
    </p:spTree>
    <p:extLst>
      <p:ext uri="{BB962C8B-B14F-4D97-AF65-F5344CB8AC3E}">
        <p14:creationId xmlns:p14="http://schemas.microsoft.com/office/powerpoint/2010/main" val="56640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58ADB-5768-748F-9C88-0884E6A06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07" y="2122056"/>
            <a:ext cx="4275190" cy="2613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8F646-5F05-F9B4-ED74-89F98D18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05" y="2276669"/>
            <a:ext cx="3871295" cy="2459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B485-61AB-5F85-B05A-F0D529B6C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43" y="4735943"/>
            <a:ext cx="3225104" cy="1013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1E2718-6C3B-81FE-4184-8B72DDC97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76" y="4842621"/>
            <a:ext cx="2933042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45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11861</TotalTime>
  <Words>899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Organic</vt:lpstr>
      <vt:lpstr>Project 2 </vt:lpstr>
      <vt:lpstr>Problem Statement</vt:lpstr>
      <vt:lpstr>Dissecting the data</vt:lpstr>
      <vt:lpstr>Columns </vt:lpstr>
      <vt:lpstr>PPI</vt:lpstr>
      <vt:lpstr>Categorical data</vt:lpstr>
      <vt:lpstr>PowerPoint Presentation</vt:lpstr>
      <vt:lpstr>PowerPoint Presentation</vt:lpstr>
      <vt:lpstr>PowerPoint Presentation</vt:lpstr>
      <vt:lpstr>Continuous data</vt:lpstr>
      <vt:lpstr>PowerPoint Presentation</vt:lpstr>
      <vt:lpstr>PowerPoint Presentation</vt:lpstr>
      <vt:lpstr>For the next part of the problem, i.e. what product should the consumer be targeted with?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sanket nitnaware</dc:creator>
  <cp:lastModifiedBy>sanket nitnaware</cp:lastModifiedBy>
  <cp:revision>12</cp:revision>
  <dcterms:created xsi:type="dcterms:W3CDTF">2022-10-15T07:16:25Z</dcterms:created>
  <dcterms:modified xsi:type="dcterms:W3CDTF">2022-11-22T08:13:02Z</dcterms:modified>
</cp:coreProperties>
</file>