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B114BA-545F-4941-9DDD-C94BA5445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14BA-545F-4941-9DDD-C94BA5445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14BA-545F-4941-9DDD-C94BA5445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14BA-545F-4941-9DDD-C94BA5445E95}" type="slidenum">
              <a:rPr lang="en-IN" smtClean="0"/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14BA-545F-4941-9DDD-C94BA5445E95}" type="slidenum">
              <a:rPr lang="en-IN" smtClean="0"/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14BA-545F-4941-9DDD-C94BA5445E95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14BA-545F-4941-9DDD-C94BA5445E95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14BA-545F-4941-9DDD-C94BA5445E95}" type="slidenum">
              <a:rPr lang="en-IN" smtClean="0"/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14BA-545F-4941-9DDD-C94BA5445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14BA-545F-4941-9DDD-C94BA5445E95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114BA-545F-4941-9DDD-C94BA5445E95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CE4D5F2E-684A-4D18-8E6F-6423A3279DA6}" type="datetimeFigureOut">
              <a:rPr lang="en-US" smtClean="0"/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9B114BA-545F-4941-9DDD-C94BA5445E9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IN" dirty="0"/>
          </a:p>
        </p:txBody>
      </p:sp>
      <p:pic>
        <p:nvPicPr>
          <p:cNvPr id="1026" name="Picture 2" descr="C:\Users\kuchbhi\AndroidStudioProjects\Dheeraj\app\src\main\res\mipmap-xxhdpi\ic_launcher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20" y="2071678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on top </a:t>
            </a:r>
            <a:r>
              <a:rPr lang="en-US" smtClean="0"/>
              <a:t>of </a:t>
            </a:r>
            <a:r>
              <a:rPr lang="en-US" smtClean="0"/>
              <a:t>Linux</a:t>
            </a:r>
            <a:endParaRPr lang="en-US" dirty="0" smtClean="0"/>
          </a:p>
          <a:p>
            <a:r>
              <a:rPr lang="en-US" dirty="0" err="1" smtClean="0"/>
              <a:t>Dalvik</a:t>
            </a:r>
            <a:r>
              <a:rPr lang="en-US" dirty="0" smtClean="0"/>
              <a:t>/ART VM optimized for mobile devices.</a:t>
            </a:r>
            <a:endParaRPr lang="en-US" dirty="0" smtClean="0"/>
          </a:p>
          <a:p>
            <a:r>
              <a:rPr lang="en-US" dirty="0" smtClean="0"/>
              <a:t>Integrated browser based on </a:t>
            </a:r>
            <a:r>
              <a:rPr lang="en-US" dirty="0" err="1" smtClean="0"/>
              <a:t>webkit</a:t>
            </a:r>
            <a:r>
              <a:rPr lang="en-US" dirty="0" smtClean="0"/>
              <a:t> engine.</a:t>
            </a:r>
            <a:endParaRPr lang="en-US" dirty="0" smtClean="0"/>
          </a:p>
          <a:p>
            <a:r>
              <a:rPr lang="en-US" dirty="0" smtClean="0"/>
              <a:t>Optimize graphics with OpenGL.</a:t>
            </a:r>
            <a:endParaRPr lang="en-US" dirty="0" smtClean="0"/>
          </a:p>
          <a:p>
            <a:r>
              <a:rPr lang="en-US" dirty="0" err="1" smtClean="0"/>
              <a:t>Local SQLite/Public Firebase</a:t>
            </a:r>
            <a:r>
              <a:rPr lang="en-US" dirty="0" smtClean="0"/>
              <a:t> database for structure data storage.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Apps are written in the JAVA/Python/Kotlin/Flutter programming language</a:t>
            </a:r>
            <a:endParaRPr lang="en-US" dirty="0" smtClean="0"/>
          </a:p>
          <a:p>
            <a:r>
              <a:rPr lang="en-US" dirty="0" smtClean="0"/>
              <a:t>Compiles into Android Package file (.</a:t>
            </a:r>
            <a:r>
              <a:rPr lang="en-US" dirty="0" err="1" smtClean="0"/>
              <a:t>apk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Each application runs in its own sandbox &amp; Linux process</a:t>
            </a:r>
            <a:endParaRPr lang="en-US" dirty="0" smtClean="0"/>
          </a:p>
          <a:p>
            <a:r>
              <a:rPr lang="en-US" dirty="0" smtClean="0"/>
              <a:t>Apps consists of components, a manifest file &amp; resources.</a:t>
            </a:r>
            <a:endParaRPr lang="en-US" dirty="0" smtClean="0"/>
          </a:p>
          <a:p>
            <a:r>
              <a:rPr lang="en-US" dirty="0" smtClean="0"/>
              <a:t>Components: </a:t>
            </a:r>
            <a:endParaRPr lang="en-US" dirty="0" smtClean="0"/>
          </a:p>
          <a:p>
            <a:pPr lvl="1"/>
            <a:r>
              <a:rPr lang="en-US" dirty="0" smtClean="0"/>
              <a:t>Activity</a:t>
            </a:r>
            <a:endParaRPr lang="en-US" dirty="0" smtClean="0"/>
          </a:p>
          <a:p>
            <a:pPr lvl="1"/>
            <a:r>
              <a:rPr lang="en-US" dirty="0" smtClean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Content Provider</a:t>
            </a:r>
            <a:endParaRPr lang="en-US" dirty="0" smtClean="0"/>
          </a:p>
          <a:p>
            <a:pPr lvl="1"/>
            <a:r>
              <a:rPr lang="en-US" dirty="0" smtClean="0"/>
              <a:t>Broadcast Receiver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Fundamentals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activity represents a single screen with a UI (User Interface)</a:t>
            </a:r>
            <a:endParaRPr lang="en-US" dirty="0" smtClean="0"/>
          </a:p>
          <a:p>
            <a:r>
              <a:rPr lang="en-US" dirty="0" smtClean="0"/>
              <a:t>Most apps contain multiple activities</a:t>
            </a:r>
            <a:endParaRPr lang="en-US" dirty="0" smtClean="0"/>
          </a:p>
          <a:p>
            <a:r>
              <a:rPr lang="en-US" dirty="0" smtClean="0"/>
              <a:t>When a new activity starts, it is pushed onto the ‘back stack’</a:t>
            </a:r>
            <a:endParaRPr lang="en-US" dirty="0" smtClean="0"/>
          </a:p>
          <a:p>
            <a:r>
              <a:rPr lang="en-US" dirty="0" smtClean="0"/>
              <a:t>UI can be built with XML or in  Java</a:t>
            </a:r>
            <a:endParaRPr lang="en-US" dirty="0" smtClean="0"/>
          </a:p>
          <a:p>
            <a:r>
              <a:rPr lang="en-US" dirty="0" smtClean="0"/>
              <a:t>Monitor lifespan through callback methods like </a:t>
            </a:r>
            <a:r>
              <a:rPr lang="en-US" dirty="0" err="1" smtClean="0"/>
              <a:t>onStart</a:t>
            </a:r>
            <a:r>
              <a:rPr lang="en-US" dirty="0" smtClean="0"/>
              <a:t>(), </a:t>
            </a:r>
            <a:r>
              <a:rPr lang="en-US" dirty="0" err="1" smtClean="0"/>
              <a:t>onPause</a:t>
            </a:r>
            <a:r>
              <a:rPr lang="en-US" dirty="0" smtClean="0"/>
              <a:t>(), etc.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perform long-running operations in the background</a:t>
            </a:r>
            <a:endParaRPr lang="en-US" dirty="0" smtClean="0"/>
          </a:p>
          <a:p>
            <a:r>
              <a:rPr lang="en-US" dirty="0" smtClean="0"/>
              <a:t>Does not contain UI</a:t>
            </a:r>
            <a:endParaRPr lang="en-US" dirty="0" smtClean="0"/>
          </a:p>
          <a:p>
            <a:r>
              <a:rPr lang="en-US" dirty="0" smtClean="0"/>
              <a:t>Useful for Network Operations, Playing Music, etc.</a:t>
            </a:r>
            <a:endParaRPr lang="en-US" dirty="0" smtClean="0"/>
          </a:p>
          <a:p>
            <a:r>
              <a:rPr lang="en-US" dirty="0" smtClean="0"/>
              <a:t>Run independently of the component the create it</a:t>
            </a:r>
            <a:endParaRPr lang="en-US" dirty="0" smtClean="0"/>
          </a:p>
          <a:p>
            <a:r>
              <a:rPr lang="en-US" dirty="0" smtClean="0"/>
              <a:t>Can be bound to by other application components, if allowed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and retrieve data &amp; make it accessible to all applications</a:t>
            </a:r>
            <a:endParaRPr lang="en-US" dirty="0" smtClean="0"/>
          </a:p>
          <a:p>
            <a:r>
              <a:rPr lang="en-US" dirty="0" smtClean="0"/>
              <a:t>Are the only way to share data across applications</a:t>
            </a:r>
            <a:endParaRPr lang="en-US" dirty="0" smtClean="0"/>
          </a:p>
          <a:p>
            <a:r>
              <a:rPr lang="en-US" dirty="0" smtClean="0"/>
              <a:t>Exposes a public URI that uniquely identifies its data set</a:t>
            </a:r>
            <a:endParaRPr lang="en-US" dirty="0" smtClean="0"/>
          </a:p>
          <a:p>
            <a:r>
              <a:rPr lang="en-US" dirty="0" smtClean="0"/>
              <a:t>Data is exposed as a single table on a database model</a:t>
            </a:r>
            <a:endParaRPr lang="en-US" dirty="0" smtClean="0"/>
          </a:p>
          <a:p>
            <a:r>
              <a:rPr lang="en-US" dirty="0" smtClean="0"/>
              <a:t>Android contains many providers for things like contacts, media, etc.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component that responds to system-wide broadcast announcements</a:t>
            </a:r>
            <a:endParaRPr lang="en-US" dirty="0" smtClean="0"/>
          </a:p>
          <a:p>
            <a:r>
              <a:rPr lang="en-US" dirty="0" smtClean="0"/>
              <a:t>Examples include when the screen turn off, the battery is low, etc.</a:t>
            </a:r>
            <a:endParaRPr lang="en-US" dirty="0" smtClean="0"/>
          </a:p>
          <a:p>
            <a:r>
              <a:rPr lang="en-US" dirty="0" smtClean="0"/>
              <a:t>Applications can also initiate their own broadcasts</a:t>
            </a:r>
            <a:endParaRPr lang="en-US" dirty="0" smtClean="0"/>
          </a:p>
          <a:p>
            <a:r>
              <a:rPr lang="en-US" dirty="0" smtClean="0"/>
              <a:t>Broadcast receivers contain no user interface</a:t>
            </a:r>
            <a:endParaRPr lang="en-US" dirty="0" smtClean="0"/>
          </a:p>
          <a:p>
            <a:r>
              <a:rPr lang="en-US" dirty="0" smtClean="0"/>
              <a:t>They can create status bar notifications to alert the user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Apps must have an AndroidManifest.xml file in its root directory</a:t>
            </a:r>
            <a:endParaRPr lang="en-US" dirty="0" smtClean="0"/>
          </a:p>
          <a:p>
            <a:r>
              <a:rPr lang="en-US" dirty="0" smtClean="0"/>
              <a:t>Presents information about the app, to the Android System</a:t>
            </a:r>
            <a:endParaRPr lang="en-US" dirty="0" smtClean="0"/>
          </a:p>
          <a:p>
            <a:r>
              <a:rPr lang="en-US" dirty="0" smtClean="0"/>
              <a:t>Describes the components used in the application</a:t>
            </a:r>
            <a:endParaRPr lang="en-US" dirty="0" smtClean="0"/>
          </a:p>
          <a:p>
            <a:r>
              <a:rPr lang="en-US" dirty="0" smtClean="0"/>
              <a:t>Declares the permissions required to run the application</a:t>
            </a:r>
            <a:endParaRPr lang="en-US" dirty="0" smtClean="0"/>
          </a:p>
          <a:p>
            <a:r>
              <a:rPr lang="en-US" dirty="0" smtClean="0"/>
              <a:t>Declares the minimum Android API level that the application requires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important information</a:t>
            </a:r>
            <a:endParaRPr lang="en-US" dirty="0" smtClean="0"/>
          </a:p>
          <a:p>
            <a:pPr lvl="1"/>
            <a:r>
              <a:rPr lang="en-US" dirty="0" smtClean="0"/>
              <a:t>Contacts</a:t>
            </a:r>
            <a:endParaRPr lang="en-US" dirty="0" smtClean="0"/>
          </a:p>
          <a:p>
            <a:pPr lvl="1"/>
            <a:r>
              <a:rPr lang="en-US" dirty="0" smtClean="0"/>
              <a:t>Messages</a:t>
            </a:r>
            <a:endParaRPr lang="en-US" dirty="0" smtClean="0"/>
          </a:p>
          <a:p>
            <a:pPr lvl="1"/>
            <a:r>
              <a:rPr lang="en-US" dirty="0" smtClean="0"/>
              <a:t>Photos</a:t>
            </a:r>
            <a:endParaRPr lang="en-US" dirty="0" smtClean="0"/>
          </a:p>
          <a:p>
            <a:pPr lvl="1"/>
            <a:r>
              <a:rPr lang="en-US" dirty="0" smtClean="0"/>
              <a:t>Emails</a:t>
            </a:r>
            <a:endParaRPr lang="en-US" dirty="0" smtClean="0"/>
          </a:p>
          <a:p>
            <a:pPr lvl="1"/>
            <a:r>
              <a:rPr lang="en-US" dirty="0" smtClean="0"/>
              <a:t>GPS co-ordinates</a:t>
            </a:r>
            <a:endParaRPr lang="en-US" dirty="0" smtClean="0"/>
          </a:p>
          <a:p>
            <a:pPr lvl="1"/>
            <a:r>
              <a:rPr lang="en-US" dirty="0" smtClean="0"/>
              <a:t>Stored accounts</a:t>
            </a:r>
            <a:endParaRPr lang="en-US" dirty="0" smtClean="0"/>
          </a:p>
          <a:p>
            <a:pPr lvl="1"/>
            <a:r>
              <a:rPr lang="en-US" dirty="0" smtClean="0"/>
              <a:t>Web traffic</a:t>
            </a:r>
            <a:endParaRPr lang="en-US" dirty="0" smtClean="0"/>
          </a:p>
          <a:p>
            <a:pPr lvl="1"/>
            <a:r>
              <a:rPr lang="en-US" dirty="0" smtClean="0"/>
              <a:t>Application </a:t>
            </a:r>
            <a:r>
              <a:rPr lang="en-US" dirty="0" err="1" smtClean="0"/>
              <a:t>config</a:t>
            </a:r>
            <a:r>
              <a:rPr lang="en-US" dirty="0" smtClean="0"/>
              <a:t> and credentials</a:t>
            </a:r>
            <a:endParaRPr lang="en-US" dirty="0" smtClean="0"/>
          </a:p>
          <a:p>
            <a:pPr lvl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2164</Words>
  <Application>WPS Presentation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Symbol</vt:lpstr>
      <vt:lpstr>Verdana</vt:lpstr>
      <vt:lpstr>Wingdings 2</vt:lpstr>
      <vt:lpstr>Wingdings</vt:lpstr>
      <vt:lpstr>Lucida Sans Unicode</vt:lpstr>
      <vt:lpstr>Microsoft YaHei</vt:lpstr>
      <vt:lpstr>Arial Unicode MS</vt:lpstr>
      <vt:lpstr>Calibri</vt:lpstr>
      <vt:lpstr>Concourse</vt:lpstr>
      <vt:lpstr>Reverse Engineering</vt:lpstr>
      <vt:lpstr>Android Architecture</vt:lpstr>
      <vt:lpstr>Android Fundamentals</vt:lpstr>
      <vt:lpstr>Activity</vt:lpstr>
      <vt:lpstr>Services</vt:lpstr>
      <vt:lpstr>Content Providers</vt:lpstr>
      <vt:lpstr>Broadcast Receivers</vt:lpstr>
      <vt:lpstr>AndroidManifest.xml</vt:lpstr>
      <vt:lpstr>Reverse Engineering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</dc:title>
  <dc:creator>kuchbhi</dc:creator>
  <cp:lastModifiedBy>nix</cp:lastModifiedBy>
  <cp:revision>15</cp:revision>
  <dcterms:created xsi:type="dcterms:W3CDTF">2016-01-05T02:50:00Z</dcterms:created>
  <dcterms:modified xsi:type="dcterms:W3CDTF">2024-06-28T04:10:22Z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3F953AE0B49A474D8886D2B5FCF92FC6</vt:lpwstr>
  </property>
  <property fmtid="{D5CDD505-2E9C-101B-9397-08002B2CF9AE}" pid="3" name="KSOProductBuildVer">
    <vt:lpwstr>1033-11.2.0.10426</vt:lpwstr>
  </property>
</Properties>
</file>