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12192000" cy="6858000"/>
  <p:embeddedFontLst>
    <p:embeddedFont>
      <p:font typeface="Castellar" panose="020A0402060406010301" pitchFamily="18" charset="0"/>
      <p:regular r:id="rId15"/>
    </p:embeddedFont>
    <p:embeddedFont>
      <p:font typeface="JAEWQJ+BodoniMT" panose="020B0604020202020204"/>
      <p:regular r:id="rId16"/>
    </p:embeddedFont>
    <p:embeddedFont>
      <p:font typeface="UFDQLR+ArialMT" panose="020B0604020202020204"/>
      <p:regular r:id="rId17"/>
    </p:embeddedFont>
    <p:embeddedFont>
      <p:font typeface="VFCVPH+Wingdings-Regular" panose="020B0604020202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et Dhengre" userId="39b6d8832644ce08" providerId="LiveId" clId="{48572A9A-5B3D-4FF6-802C-D5D8B89D2F78}"/>
    <pc:docChg chg="delSld">
      <pc:chgData name="Sanket Dhengre" userId="39b6d8832644ce08" providerId="LiveId" clId="{48572A9A-5B3D-4FF6-802C-D5D8B89D2F78}" dt="2024-10-01T18:30:50.038" v="0" actId="47"/>
      <pc:docMkLst>
        <pc:docMk/>
      </pc:docMkLst>
      <pc:sldChg chg="del">
        <pc:chgData name="Sanket Dhengre" userId="39b6d8832644ce08" providerId="LiveId" clId="{48572A9A-5B3D-4FF6-802C-D5D8B89D2F78}" dt="2024-10-01T18:30:50.038" v="0" actId="47"/>
        <pc:sldMkLst>
          <pc:docMk/>
          <pc:sldMk cId="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08815" y="3614249"/>
            <a:ext cx="3929274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00"/>
              </a:lnSpc>
              <a:spcBef>
                <a:spcPts val="0"/>
              </a:spcBef>
              <a:spcAft>
                <a:spcPts val="0"/>
              </a:spcAft>
            </a:pPr>
            <a:r>
              <a:rPr sz="5500" b="1" dirty="0">
                <a:solidFill>
                  <a:srgbClr val="3F5779"/>
                </a:solidFill>
                <a:latin typeface="Calibri"/>
                <a:cs typeface="Calibri"/>
              </a:rPr>
              <a:t>Reel Booking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146883" y="819706"/>
            <a:ext cx="1445664" cy="732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506" marR="0">
              <a:lnSpc>
                <a:spcPts val="287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Register</a:t>
            </a:r>
          </a:p>
          <a:p>
            <a:pPr marL="0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and Login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96168" y="1699421"/>
            <a:ext cx="1488430" cy="1199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575" marR="0">
              <a:lnSpc>
                <a:spcPts val="2470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FFFFFF"/>
                </a:solidFill>
                <a:latin typeface="JAEWQJ+BodoniMT"/>
                <a:cs typeface="JAEWQJ+BodoniMT"/>
              </a:rPr>
              <a:t>View and</a:t>
            </a:r>
          </a:p>
          <a:p>
            <a:pPr marL="413543" marR="0">
              <a:lnSpc>
                <a:spcPts val="2224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FFFFFF"/>
                </a:solidFill>
                <a:latin typeface="JAEWQJ+BodoniMT"/>
                <a:cs typeface="JAEWQJ+BodoniMT"/>
              </a:rPr>
              <a:t>Give</a:t>
            </a:r>
          </a:p>
          <a:p>
            <a:pPr marL="0" marR="0">
              <a:lnSpc>
                <a:spcPts val="2224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FFFFFF"/>
                </a:solidFill>
                <a:latin typeface="JAEWQJ+BodoniMT"/>
                <a:cs typeface="JAEWQJ+BodoniMT"/>
              </a:rPr>
              <a:t>Ratings and</a:t>
            </a:r>
          </a:p>
          <a:p>
            <a:pPr marL="209550" marR="0">
              <a:lnSpc>
                <a:spcPts val="2224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FFFFFF"/>
                </a:solidFill>
                <a:latin typeface="JAEWQJ+BodoniMT"/>
                <a:cs typeface="JAEWQJ+BodoniMT"/>
              </a:rPr>
              <a:t>Reviews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37908" y="1769301"/>
            <a:ext cx="1104751" cy="1061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7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Update</a:t>
            </a:r>
          </a:p>
          <a:p>
            <a:pPr marL="47625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Profile</a:t>
            </a:r>
          </a:p>
          <a:p>
            <a:pPr marL="23812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Details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7039" y="2804004"/>
            <a:ext cx="4710335" cy="1133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04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Castellar"/>
                <a:cs typeface="Castellar"/>
              </a:rPr>
              <a:t>user</a:t>
            </a:r>
          </a:p>
          <a:p>
            <a:pPr marL="0" marR="0">
              <a:lnSpc>
                <a:spcPts val="4304"/>
              </a:lnSpc>
              <a:spcBef>
                <a:spcPts val="15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Castellar"/>
                <a:cs typeface="Castellar"/>
              </a:rPr>
              <a:t>functionalities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48491" y="3033661"/>
            <a:ext cx="1234529" cy="708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276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FFFFFF"/>
                </a:solidFill>
                <a:latin typeface="JAEWQJ+BodoniMT"/>
                <a:cs typeface="JAEWQJ+BodoniMT"/>
              </a:rPr>
              <a:t>User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3283" y="3631724"/>
            <a:ext cx="1152078" cy="732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7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Receive</a:t>
            </a:r>
          </a:p>
          <a:p>
            <a:pPr marL="96837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Bonus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16465" y="3795069"/>
            <a:ext cx="1346608" cy="1061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068" marR="0">
              <a:lnSpc>
                <a:spcPts val="287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Search</a:t>
            </a:r>
          </a:p>
          <a:p>
            <a:pPr marL="0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and View</a:t>
            </a:r>
          </a:p>
          <a:p>
            <a:pPr marL="205581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Movie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63589" y="4290092"/>
            <a:ext cx="1331668" cy="732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7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points on</a:t>
            </a:r>
          </a:p>
          <a:p>
            <a:pPr marL="237331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every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61721" y="4782621"/>
            <a:ext cx="1057275" cy="403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7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Details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42170" y="4948459"/>
            <a:ext cx="1175444" cy="403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7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booking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28652" y="5239686"/>
            <a:ext cx="1082426" cy="732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587" marR="0">
              <a:lnSpc>
                <a:spcPts val="287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Book</a:t>
            </a:r>
          </a:p>
          <a:p>
            <a:pPr marL="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Tickets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5572" y="461647"/>
            <a:ext cx="3814448" cy="645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783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FFFFFF"/>
                </a:solidFill>
                <a:latin typeface="Castellar"/>
                <a:cs typeface="Castellar"/>
              </a:rPr>
              <a:t>er diagram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5572" y="461647"/>
            <a:ext cx="6005188" cy="645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783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FFFFFF"/>
                </a:solidFill>
                <a:latin typeface="Castellar"/>
                <a:cs typeface="Castellar"/>
              </a:rPr>
              <a:t>sonarqube report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87425" y="3614249"/>
            <a:ext cx="3423254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00"/>
              </a:lnSpc>
              <a:spcBef>
                <a:spcPts val="0"/>
              </a:spcBef>
              <a:spcAft>
                <a:spcPts val="0"/>
              </a:spcAft>
            </a:pPr>
            <a:r>
              <a:rPr sz="5500" b="1" dirty="0">
                <a:solidFill>
                  <a:srgbClr val="3F5779"/>
                </a:solidFill>
                <a:latin typeface="Calibri"/>
                <a:cs typeface="Calibri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86516" y="198176"/>
            <a:ext cx="6148318" cy="645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783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000000"/>
                </a:solidFill>
                <a:latin typeface="Castellar"/>
                <a:cs typeface="Castellar"/>
              </a:rPr>
              <a:t>technologY 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1061" y="1921820"/>
            <a:ext cx="117336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BACKEND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8820" y="2008752"/>
            <a:ext cx="10213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17294" y="3448870"/>
            <a:ext cx="1210567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FRONTEND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75201" y="4549005"/>
            <a:ext cx="67300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React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74587" y="5585202"/>
            <a:ext cx="938993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Swagger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0965" y="6081545"/>
            <a:ext cx="216768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C396A7"/>
                </a:solidFill>
                <a:latin typeface="Calibri"/>
                <a:cs typeface="Calibri"/>
              </a:rPr>
              <a:t>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304512" y="6410165"/>
            <a:ext cx="149542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MIDDLEWARE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4509" y="808149"/>
            <a:ext cx="2277199" cy="569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1"/>
              </a:lnSpc>
              <a:spcBef>
                <a:spcPts val="0"/>
              </a:spcBef>
              <a:spcAft>
                <a:spcPts val="0"/>
              </a:spcAft>
            </a:pPr>
            <a:r>
              <a:rPr sz="3650" dirty="0">
                <a:solidFill>
                  <a:srgbClr val="FFFFFF"/>
                </a:solidFill>
                <a:latin typeface="VFCVPH+Wingdings-Regular"/>
                <a:cs typeface="VFCVPH+Wingdings-Regular"/>
              </a:rPr>
              <a:t>q</a:t>
            </a:r>
            <a:r>
              <a:rPr sz="3650" spc="3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Purpose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7477" y="1663532"/>
            <a:ext cx="4831836" cy="838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FFFFFF"/>
                </a:solidFill>
                <a:latin typeface="UFDQLR+ArialMT"/>
                <a:cs typeface="UFDQLR+ArialMT"/>
              </a:rPr>
              <a:t>•</a:t>
            </a:r>
            <a:r>
              <a:rPr sz="2850" spc="18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Reel Booking App is a “Movie</a:t>
            </a:r>
          </a:p>
          <a:p>
            <a:pPr marL="45720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Ticket Booking </a:t>
            </a:r>
            <a:r>
              <a:rPr sz="2800" spc="-27" dirty="0">
                <a:solidFill>
                  <a:srgbClr val="FFFFFF"/>
                </a:solidFill>
                <a:latin typeface="Calibri"/>
                <a:cs typeface="Calibri"/>
              </a:rPr>
              <a:t>System”.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7477" y="2558628"/>
            <a:ext cx="5517551" cy="122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FFFFFF"/>
                </a:solidFill>
                <a:latin typeface="UFDQLR+ArialMT"/>
                <a:cs typeface="UFDQLR+ArialMT"/>
              </a:rPr>
              <a:t>•</a:t>
            </a:r>
            <a:r>
              <a:rPr sz="2850" spc="18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It is based on the Web application</a:t>
            </a:r>
          </a:p>
          <a:p>
            <a:pPr marL="45720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which is developed in C#.NET to</a:t>
            </a:r>
          </a:p>
          <a:p>
            <a:pPr marL="45720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facilitate the booking for movie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4677" y="3785818"/>
            <a:ext cx="1228501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sz="2800" spc="-18" dirty="0">
                <a:solidFill>
                  <a:srgbClr val="FFFFFF"/>
                </a:solidFill>
                <a:latin typeface="Calibri"/>
                <a:cs typeface="Calibri"/>
              </a:rPr>
              <a:t>tickets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7477" y="4386412"/>
            <a:ext cx="5538215" cy="122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FFFFFF"/>
                </a:solidFill>
                <a:latin typeface="UFDQLR+ArialMT"/>
                <a:cs typeface="UFDQLR+ArialMT"/>
              </a:rPr>
              <a:t>•</a:t>
            </a:r>
            <a:r>
              <a:rPr sz="2850" spc="18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 system includes features such</a:t>
            </a:r>
          </a:p>
          <a:p>
            <a:pPr marL="45720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as movie listing, seat</a:t>
            </a:r>
            <a:r>
              <a:rPr sz="2800" spc="-4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selection</a:t>
            </a:r>
          </a:p>
          <a:p>
            <a:pPr marL="45720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 reservation </a:t>
            </a:r>
            <a:r>
              <a:rPr sz="2800" spc="-12" dirty="0">
                <a:solidFill>
                  <a:srgbClr val="FFFFFF"/>
                </a:solidFill>
                <a:latin typeface="Calibri"/>
                <a:cs typeface="Calibri"/>
              </a:rPr>
              <a:t>management.</a:t>
            </a: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nd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34677" y="5599520"/>
            <a:ext cx="3069543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user authentication.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856449" y="5915621"/>
            <a:ext cx="6367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C4C4C"/>
                </a:solidFill>
                <a:latin typeface="Calibri"/>
                <a:cs typeface="Calibri"/>
              </a:rPr>
              <a:t>3/7/2024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0965" y="6081545"/>
            <a:ext cx="216768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C396A7"/>
                </a:solidFill>
                <a:latin typeface="Calibri"/>
                <a:cs typeface="Calibri"/>
              </a:rPr>
              <a:t>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567523" y="6081545"/>
            <a:ext cx="932049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C4C4C"/>
                </a:solidFill>
                <a:latin typeface="Calibri"/>
                <a:cs typeface="Calibri"/>
              </a:rPr>
              <a:t>ADD A FOOTER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2917" y="255334"/>
            <a:ext cx="723900" cy="58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04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Castellar"/>
                <a:cs typeface="Castellar"/>
              </a:rPr>
              <a:t>ui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7477" y="1663532"/>
            <a:ext cx="1980246" cy="454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000000"/>
                </a:solidFill>
                <a:latin typeface="UFDQLR+ArialMT"/>
                <a:cs typeface="UFDQLR+ArialMT"/>
              </a:rPr>
              <a:t>•</a:t>
            </a:r>
            <a:r>
              <a:rPr sz="2850" spc="18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sz="2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auth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0965" y="6081545"/>
            <a:ext cx="216768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C396A7"/>
                </a:solidFill>
                <a:latin typeface="Calibri"/>
                <a:cs typeface="Calibri"/>
              </a:rPr>
              <a:t>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9794" y="159641"/>
            <a:ext cx="723900" cy="58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04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Castellar"/>
                <a:cs typeface="Castellar"/>
              </a:rPr>
              <a:t>ui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7477" y="1663532"/>
            <a:ext cx="2157039" cy="454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000000"/>
                </a:solidFill>
                <a:latin typeface="UFDQLR+ArialMT"/>
                <a:cs typeface="UFDQLR+ArialMT"/>
              </a:rPr>
              <a:t>•</a:t>
            </a:r>
            <a:r>
              <a:rPr sz="2850" spc="18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sz="2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authe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0965" y="6081545"/>
            <a:ext cx="216768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C396A7"/>
                </a:solidFill>
                <a:latin typeface="Calibri"/>
                <a:cs typeface="Calibri"/>
              </a:rPr>
              <a:t>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9794" y="159641"/>
            <a:ext cx="2605831" cy="58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04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Castellar"/>
                <a:cs typeface="Castellar"/>
              </a:rPr>
              <a:t>sWagger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7477" y="1663532"/>
            <a:ext cx="2864130" cy="454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sz="2850" dirty="0">
                <a:solidFill>
                  <a:srgbClr val="000000"/>
                </a:solidFill>
                <a:latin typeface="UFDQLR+ArialMT"/>
                <a:cs typeface="UFDQLR+ArialMT"/>
              </a:rPr>
              <a:t>•</a:t>
            </a:r>
            <a:r>
              <a:rPr sz="2850" spc="18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sz="2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authentica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0965" y="6081545"/>
            <a:ext cx="216768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C396A7"/>
                </a:solidFill>
                <a:latin typeface="Calibri"/>
                <a:cs typeface="Calibri"/>
              </a:rPr>
              <a:t>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6599" y="783816"/>
            <a:ext cx="2383501" cy="569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1"/>
              </a:lnSpc>
              <a:spcBef>
                <a:spcPts val="0"/>
              </a:spcBef>
              <a:spcAft>
                <a:spcPts val="0"/>
              </a:spcAft>
            </a:pPr>
            <a:r>
              <a:rPr sz="3650" dirty="0">
                <a:solidFill>
                  <a:srgbClr val="FFFFFF"/>
                </a:solidFill>
                <a:latin typeface="VFCVPH+Wingdings-Regular"/>
                <a:cs typeface="VFCVPH+Wingdings-Regular"/>
              </a:rPr>
              <a:t>q</a:t>
            </a:r>
            <a:r>
              <a:rPr sz="3650" spc="3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Modules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62212" y="2458861"/>
            <a:ext cx="1604719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-- Admin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62212" y="3336685"/>
            <a:ext cx="126856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-- User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62212" y="4214509"/>
            <a:ext cx="3321291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--Theater Manager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0965" y="6081545"/>
            <a:ext cx="216768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C396A7"/>
                </a:solidFill>
                <a:latin typeface="Calibri"/>
                <a:cs typeface="Calibri"/>
              </a:rPr>
              <a:t>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22315" y="984298"/>
            <a:ext cx="895945" cy="403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7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Login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86302" y="1604709"/>
            <a:ext cx="1407189" cy="1061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231" marR="0">
              <a:lnSpc>
                <a:spcPts val="287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Search</a:t>
            </a:r>
          </a:p>
          <a:p>
            <a:pPr marL="0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Users and</a:t>
            </a:r>
          </a:p>
          <a:p>
            <a:pPr marL="126206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Theater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96181" y="1766808"/>
            <a:ext cx="1289744" cy="1061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062" marR="0">
              <a:lnSpc>
                <a:spcPts val="287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View</a:t>
            </a:r>
          </a:p>
          <a:p>
            <a:pPr marL="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bookings</a:t>
            </a:r>
          </a:p>
          <a:p>
            <a:pPr marL="54768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of Users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56946" y="2592261"/>
            <a:ext cx="1267122" cy="403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7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Manager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1571" y="2727344"/>
            <a:ext cx="4710335" cy="1292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783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FFFFFF"/>
                </a:solidFill>
                <a:latin typeface="Castellar"/>
                <a:cs typeface="Castellar"/>
              </a:rPr>
              <a:t>admin</a:t>
            </a:r>
          </a:p>
          <a:p>
            <a:pPr marL="0" marR="0">
              <a:lnSpc>
                <a:spcPts val="4304"/>
              </a:lnSpc>
              <a:spcBef>
                <a:spcPts val="788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Castellar"/>
                <a:cs typeface="Castellar"/>
              </a:rPr>
              <a:t>functionalities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61166" y="3065724"/>
            <a:ext cx="1607691" cy="647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796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FFFFFF"/>
                </a:solidFill>
                <a:latin typeface="JAEWQJ+BodoniMT"/>
                <a:cs typeface="JAEWQJ+BodoniMT"/>
              </a:rPr>
              <a:t>Admin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18846" y="3795069"/>
            <a:ext cx="1343173" cy="1391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7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Approve/</a:t>
            </a:r>
          </a:p>
          <a:p>
            <a:pPr marL="179387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Reject</a:t>
            </a:r>
          </a:p>
          <a:p>
            <a:pPr marL="93662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Theater</a:t>
            </a:r>
          </a:p>
          <a:p>
            <a:pPr marL="38100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Manager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90650" y="4184994"/>
            <a:ext cx="901129" cy="617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2" marR="0">
              <a:lnSpc>
                <a:spcPts val="239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JAEWQJ+BodoniMT"/>
                <a:cs typeface="JAEWQJ+BodoniMT"/>
              </a:rPr>
              <a:t>Search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JAEWQJ+BodoniMT"/>
                <a:cs typeface="JAEWQJ+BodoniMT"/>
              </a:rPr>
              <a:t>Movies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71527" y="4745910"/>
            <a:ext cx="796676" cy="403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7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View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78633" y="5075094"/>
            <a:ext cx="1382341" cy="1391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7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history of</a:t>
            </a:r>
          </a:p>
          <a:p>
            <a:pPr marL="44450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User and</a:t>
            </a:r>
          </a:p>
          <a:p>
            <a:pPr marL="113506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Theater</a:t>
            </a:r>
          </a:p>
          <a:p>
            <a:pPr marL="57943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Manager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0390" y="984298"/>
            <a:ext cx="1219051" cy="403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7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Register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15243" y="1931400"/>
            <a:ext cx="1050875" cy="732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87" marR="0">
              <a:lnSpc>
                <a:spcPts val="287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Delete</a:t>
            </a:r>
          </a:p>
          <a:p>
            <a:pPr marL="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Movies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64983" y="2120784"/>
            <a:ext cx="895945" cy="403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7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Login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1572" y="2256074"/>
            <a:ext cx="2730351" cy="645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783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FFFFFF"/>
                </a:solidFill>
                <a:latin typeface="Castellar"/>
                <a:cs typeface="Castellar"/>
              </a:rPr>
              <a:t>theater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1571" y="2865673"/>
            <a:ext cx="4710335" cy="1154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783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FFFFFF"/>
                </a:solidFill>
                <a:latin typeface="Castellar"/>
                <a:cs typeface="Castellar"/>
              </a:rPr>
              <a:t>manager</a:t>
            </a:r>
          </a:p>
          <a:p>
            <a:pPr marL="0" marR="0">
              <a:lnSpc>
                <a:spcPts val="4115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Castellar"/>
                <a:cs typeface="Castellar"/>
              </a:rPr>
              <a:t>functionalities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61972" y="2984763"/>
            <a:ext cx="1406462" cy="819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706" marR="0">
              <a:lnSpc>
                <a:spcPts val="3237"/>
              </a:lnSpc>
              <a:spcBef>
                <a:spcPts val="0"/>
              </a:spcBef>
              <a:spcAft>
                <a:spcPts val="0"/>
              </a:spcAft>
            </a:pPr>
            <a:r>
              <a:rPr sz="2700" dirty="0">
                <a:solidFill>
                  <a:srgbClr val="FFFFFF"/>
                </a:solidFill>
                <a:latin typeface="JAEWQJ+BodoniMT"/>
                <a:cs typeface="JAEWQJ+BodoniMT"/>
              </a:rPr>
              <a:t>Theater</a:t>
            </a:r>
          </a:p>
          <a:p>
            <a:pPr marL="0" marR="0">
              <a:lnSpc>
                <a:spcPts val="2916"/>
              </a:lnSpc>
              <a:spcBef>
                <a:spcPts val="50"/>
              </a:spcBef>
              <a:spcAft>
                <a:spcPts val="0"/>
              </a:spcAft>
            </a:pPr>
            <a:r>
              <a:rPr sz="2700" dirty="0">
                <a:solidFill>
                  <a:srgbClr val="FFFFFF"/>
                </a:solidFill>
                <a:latin typeface="JAEWQJ+BodoniMT"/>
                <a:cs typeface="JAEWQJ+BodoniMT"/>
              </a:rPr>
              <a:t>Manager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15243" y="4125500"/>
            <a:ext cx="1050875" cy="732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37" marR="0">
              <a:lnSpc>
                <a:spcPts val="287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Search</a:t>
            </a:r>
          </a:p>
          <a:p>
            <a:pPr marL="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Movies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322046" y="4124253"/>
            <a:ext cx="936575" cy="732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" marR="0">
              <a:lnSpc>
                <a:spcPts val="287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Insert</a:t>
            </a:r>
          </a:p>
          <a:p>
            <a:pPr marL="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Movie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317540" y="5075094"/>
            <a:ext cx="1104751" cy="1061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7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Update</a:t>
            </a:r>
          </a:p>
          <a:p>
            <a:pPr marL="84137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Movie</a:t>
            </a:r>
          </a:p>
          <a:p>
            <a:pPr marL="23812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JAEWQJ+BodoniMT"/>
                <a:cs typeface="JAEWQJ+BodoniMT"/>
              </a:rPr>
              <a:t>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176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Castellar</vt:lpstr>
      <vt:lpstr>JAEWQJ+BodoniMT</vt:lpstr>
      <vt:lpstr>Times New Roman</vt:lpstr>
      <vt:lpstr>VFCVPH+Wingdings-Regular</vt:lpstr>
      <vt:lpstr>UFDQLR+ArialMT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Sanket Dhengre</cp:lastModifiedBy>
  <cp:revision>1</cp:revision>
  <dcterms:modified xsi:type="dcterms:W3CDTF">2024-10-01T18:31:16Z</dcterms:modified>
</cp:coreProperties>
</file>