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sldIdLst>
    <p:sldId id="280" r:id="rId5"/>
    <p:sldId id="284" r:id="rId6"/>
    <p:sldId id="286" r:id="rId7"/>
    <p:sldId id="290" r:id="rId8"/>
    <p:sldId id="287" r:id="rId9"/>
    <p:sldId id="288" r:id="rId10"/>
    <p:sldId id="285" r:id="rId11"/>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4032E33-9567-DC8E-3818-9C6E4F112D8C}" name="Stacey Greene" initials="SG" userId="S::agreene@stevens.edu::8691361d-68f7-40e3-a002-b2b2c8069a8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F0301F-6A71-D2F2-F740-B36E8EE65A10}" v="82" dt="2023-04-06T17:10:37.958"/>
    <p1510:client id="{683D19BD-A986-07C3-F850-39528D02A0B9}" v="7" dt="2023-04-06T18:31:36.166"/>
    <p1510:client id="{879D246F-0CB4-495F-BE7B-49CA90547DDA}" v="1" dt="2023-04-06T17:12:13.653"/>
    <p1510:client id="{9A34300F-B294-0378-B8FB-8E5DA6D9BD6D}" v="4" dt="2023-04-06T15:25:03.4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nk Thakur" userId="S::pthakur2@stevens.edu::e49e3996-a280-4057-a7ed-3e8046ee4142" providerId="AD" clId="Web-{683D19BD-A986-07C3-F850-39528D02A0B9}"/>
    <pc:docChg chg="modSld">
      <pc:chgData name="Priyank Thakur" userId="S::pthakur2@stevens.edu::e49e3996-a280-4057-a7ed-3e8046ee4142" providerId="AD" clId="Web-{683D19BD-A986-07C3-F850-39528D02A0B9}" dt="2023-04-06T18:31:34.760" v="1"/>
      <pc:docMkLst>
        <pc:docMk/>
      </pc:docMkLst>
      <pc:sldChg chg="modSp">
        <pc:chgData name="Priyank Thakur" userId="S::pthakur2@stevens.edu::e49e3996-a280-4057-a7ed-3e8046ee4142" providerId="AD" clId="Web-{683D19BD-A986-07C3-F850-39528D02A0B9}" dt="2023-04-06T18:31:34.760" v="1"/>
        <pc:sldMkLst>
          <pc:docMk/>
          <pc:sldMk cId="1473295322" sldId="288"/>
        </pc:sldMkLst>
        <pc:graphicFrameChg chg="mod modGraphic">
          <ac:chgData name="Priyank Thakur" userId="S::pthakur2@stevens.edu::e49e3996-a280-4057-a7ed-3e8046ee4142" providerId="AD" clId="Web-{683D19BD-A986-07C3-F850-39528D02A0B9}" dt="2023-04-06T18:31:34.760" v="1"/>
          <ac:graphicFrameMkLst>
            <pc:docMk/>
            <pc:sldMk cId="1473295322" sldId="288"/>
            <ac:graphicFrameMk id="3" creationId="{D3FE6F7B-F027-F6AC-B966-2464558C5818}"/>
          </ac:graphicFrameMkLst>
        </pc:graphicFrameChg>
      </pc:sldChg>
    </pc:docChg>
  </pc:docChgLst>
  <pc:docChgLst>
    <pc:chgData name="Nikunj Dineshbhai Avaiya" userId="S::navaiya@stevens.edu::4591eb45-f49d-4859-8735-444b0b5a29a2" providerId="AD" clId="Web-{1FF0301F-6A71-D2F2-F740-B36E8EE65A10}"/>
    <pc:docChg chg="modSld">
      <pc:chgData name="Nikunj Dineshbhai Avaiya" userId="S::navaiya@stevens.edu::4591eb45-f49d-4859-8735-444b0b5a29a2" providerId="AD" clId="Web-{1FF0301F-6A71-D2F2-F740-B36E8EE65A10}" dt="2023-04-06T17:10:37.958" v="81" actId="20577"/>
      <pc:docMkLst>
        <pc:docMk/>
      </pc:docMkLst>
      <pc:sldChg chg="modSp">
        <pc:chgData name="Nikunj Dineshbhai Avaiya" userId="S::navaiya@stevens.edu::4591eb45-f49d-4859-8735-444b0b5a29a2" providerId="AD" clId="Web-{1FF0301F-6A71-D2F2-F740-B36E8EE65A10}" dt="2023-04-06T17:10:37.958" v="81" actId="20577"/>
        <pc:sldMkLst>
          <pc:docMk/>
          <pc:sldMk cId="3797658672" sldId="286"/>
        </pc:sldMkLst>
        <pc:spChg chg="mod">
          <ac:chgData name="Nikunj Dineshbhai Avaiya" userId="S::navaiya@stevens.edu::4591eb45-f49d-4859-8735-444b0b5a29a2" providerId="AD" clId="Web-{1FF0301F-6A71-D2F2-F740-B36E8EE65A10}" dt="2023-04-06T17:10:37.958" v="81" actId="20577"/>
          <ac:spMkLst>
            <pc:docMk/>
            <pc:sldMk cId="3797658672" sldId="286"/>
            <ac:spMk id="4" creationId="{F75B5DE0-5E2D-FA82-948A-25D85D3DF708}"/>
          </ac:spMkLst>
        </pc:spChg>
      </pc:sldChg>
    </pc:docChg>
  </pc:docChgLst>
  <pc:docChgLst>
    <pc:chgData name="Nikunj Dineshbhai Avaiya" userId="4591eb45-f49d-4859-8735-444b0b5a29a2" providerId="ADAL" clId="{879D246F-0CB4-495F-BE7B-49CA90547DDA}"/>
    <pc:docChg chg="undo redo custSel addSld delSld modSld">
      <pc:chgData name="Nikunj Dineshbhai Avaiya" userId="4591eb45-f49d-4859-8735-444b0b5a29a2" providerId="ADAL" clId="{879D246F-0CB4-495F-BE7B-49CA90547DDA}" dt="2023-04-06T17:16:58.514" v="53" actId="20577"/>
      <pc:docMkLst>
        <pc:docMk/>
      </pc:docMkLst>
      <pc:sldChg chg="modSp mod">
        <pc:chgData name="Nikunj Dineshbhai Avaiya" userId="4591eb45-f49d-4859-8735-444b0b5a29a2" providerId="ADAL" clId="{879D246F-0CB4-495F-BE7B-49CA90547DDA}" dt="2023-04-06T17:13:21.218" v="12" actId="207"/>
        <pc:sldMkLst>
          <pc:docMk/>
          <pc:sldMk cId="3797658672" sldId="286"/>
        </pc:sldMkLst>
        <pc:spChg chg="mod">
          <ac:chgData name="Nikunj Dineshbhai Avaiya" userId="4591eb45-f49d-4859-8735-444b0b5a29a2" providerId="ADAL" clId="{879D246F-0CB4-495F-BE7B-49CA90547DDA}" dt="2023-04-06T17:13:21.218" v="12" actId="207"/>
          <ac:spMkLst>
            <pc:docMk/>
            <pc:sldMk cId="3797658672" sldId="286"/>
            <ac:spMk id="4" creationId="{F75B5DE0-5E2D-FA82-948A-25D85D3DF708}"/>
          </ac:spMkLst>
        </pc:spChg>
      </pc:sldChg>
      <pc:sldChg chg="modSp mod">
        <pc:chgData name="Nikunj Dineshbhai Avaiya" userId="4591eb45-f49d-4859-8735-444b0b5a29a2" providerId="ADAL" clId="{879D246F-0CB4-495F-BE7B-49CA90547DDA}" dt="2023-04-06T17:13:45.954" v="14" actId="113"/>
        <pc:sldMkLst>
          <pc:docMk/>
          <pc:sldMk cId="3500654655" sldId="287"/>
        </pc:sldMkLst>
        <pc:spChg chg="mod">
          <ac:chgData name="Nikunj Dineshbhai Avaiya" userId="4591eb45-f49d-4859-8735-444b0b5a29a2" providerId="ADAL" clId="{879D246F-0CB4-495F-BE7B-49CA90547DDA}" dt="2023-04-06T17:13:45.954" v="14" actId="113"/>
          <ac:spMkLst>
            <pc:docMk/>
            <pc:sldMk cId="3500654655" sldId="287"/>
            <ac:spMk id="4" creationId="{B2FC67B6-D7B2-5F6E-8EF6-07E09E73E67D}"/>
          </ac:spMkLst>
        </pc:spChg>
      </pc:sldChg>
      <pc:sldChg chg="modSp mod">
        <pc:chgData name="Nikunj Dineshbhai Avaiya" userId="4591eb45-f49d-4859-8735-444b0b5a29a2" providerId="ADAL" clId="{879D246F-0CB4-495F-BE7B-49CA90547DDA}" dt="2023-04-06T17:15:25.084" v="28" actId="1036"/>
        <pc:sldMkLst>
          <pc:docMk/>
          <pc:sldMk cId="1473295322" sldId="288"/>
        </pc:sldMkLst>
        <pc:spChg chg="mod">
          <ac:chgData name="Nikunj Dineshbhai Avaiya" userId="4591eb45-f49d-4859-8735-444b0b5a29a2" providerId="ADAL" clId="{879D246F-0CB4-495F-BE7B-49CA90547DDA}" dt="2023-04-06T17:15:24.643" v="27" actId="1076"/>
          <ac:spMkLst>
            <pc:docMk/>
            <pc:sldMk cId="1473295322" sldId="288"/>
            <ac:spMk id="2" creationId="{313D8DEC-B77E-BDBA-3C22-7EC6F776EC34}"/>
          </ac:spMkLst>
        </pc:spChg>
        <pc:graphicFrameChg chg="mod modGraphic">
          <ac:chgData name="Nikunj Dineshbhai Avaiya" userId="4591eb45-f49d-4859-8735-444b0b5a29a2" providerId="ADAL" clId="{879D246F-0CB4-495F-BE7B-49CA90547DDA}" dt="2023-04-06T17:15:25.084" v="28" actId="1036"/>
          <ac:graphicFrameMkLst>
            <pc:docMk/>
            <pc:sldMk cId="1473295322" sldId="288"/>
            <ac:graphicFrameMk id="3" creationId="{D3FE6F7B-F027-F6AC-B966-2464558C5818}"/>
          </ac:graphicFrameMkLst>
        </pc:graphicFrameChg>
        <pc:graphicFrameChg chg="mod modGraphic">
          <ac:chgData name="Nikunj Dineshbhai Avaiya" userId="4591eb45-f49d-4859-8735-444b0b5a29a2" providerId="ADAL" clId="{879D246F-0CB4-495F-BE7B-49CA90547DDA}" dt="2023-04-06T17:15:25.084" v="28" actId="1036"/>
          <ac:graphicFrameMkLst>
            <pc:docMk/>
            <pc:sldMk cId="1473295322" sldId="288"/>
            <ac:graphicFrameMk id="4" creationId="{1D15DFF3-4031-9558-D26E-9FB3D14C7CAA}"/>
          </ac:graphicFrameMkLst>
        </pc:graphicFrameChg>
      </pc:sldChg>
      <pc:sldChg chg="modSp del mod">
        <pc:chgData name="Nikunj Dineshbhai Avaiya" userId="4591eb45-f49d-4859-8735-444b0b5a29a2" providerId="ADAL" clId="{879D246F-0CB4-495F-BE7B-49CA90547DDA}" dt="2023-04-06T17:12:28.973" v="6" actId="47"/>
        <pc:sldMkLst>
          <pc:docMk/>
          <pc:sldMk cId="3344954132" sldId="289"/>
        </pc:sldMkLst>
        <pc:spChg chg="mod">
          <ac:chgData name="Nikunj Dineshbhai Avaiya" userId="4591eb45-f49d-4859-8735-444b0b5a29a2" providerId="ADAL" clId="{879D246F-0CB4-495F-BE7B-49CA90547DDA}" dt="2023-04-06T17:11:39.041" v="1" actId="2710"/>
          <ac:spMkLst>
            <pc:docMk/>
            <pc:sldMk cId="3344954132" sldId="289"/>
            <ac:spMk id="4" creationId="{CB1270F3-C38D-CA72-3D52-23931849154C}"/>
          </ac:spMkLst>
        </pc:spChg>
      </pc:sldChg>
      <pc:sldChg chg="modSp add mod">
        <pc:chgData name="Nikunj Dineshbhai Avaiya" userId="4591eb45-f49d-4859-8735-444b0b5a29a2" providerId="ADAL" clId="{879D246F-0CB4-495F-BE7B-49CA90547DDA}" dt="2023-04-06T17:16:58.514" v="53" actId="20577"/>
        <pc:sldMkLst>
          <pc:docMk/>
          <pc:sldMk cId="2730454423" sldId="290"/>
        </pc:sldMkLst>
        <pc:spChg chg="mod">
          <ac:chgData name="Nikunj Dineshbhai Avaiya" userId="4591eb45-f49d-4859-8735-444b0b5a29a2" providerId="ADAL" clId="{879D246F-0CB4-495F-BE7B-49CA90547DDA}" dt="2023-04-06T17:16:58.514" v="53" actId="20577"/>
          <ac:spMkLst>
            <pc:docMk/>
            <pc:sldMk cId="2730454423" sldId="290"/>
            <ac:spMk id="4" creationId="{F75B5DE0-5E2D-FA82-948A-25D85D3DF708}"/>
          </ac:spMkLst>
        </pc:spChg>
      </pc:sldChg>
    </pc:docChg>
  </pc:docChgLst>
  <pc:docChgLst>
    <pc:chgData name="Nikunj Dineshbhai Avaiya" userId="S::navaiya@stevens.edu::4591eb45-f49d-4859-8735-444b0b5a29a2" providerId="AD" clId="Web-{9A34300F-B294-0378-B8FB-8E5DA6D9BD6D}"/>
    <pc:docChg chg="modSld">
      <pc:chgData name="Nikunj Dineshbhai Avaiya" userId="S::navaiya@stevens.edu::4591eb45-f49d-4859-8735-444b0b5a29a2" providerId="AD" clId="Web-{9A34300F-B294-0378-B8FB-8E5DA6D9BD6D}" dt="2023-04-06T15:25:03.432" v="3" actId="20577"/>
      <pc:docMkLst>
        <pc:docMk/>
      </pc:docMkLst>
      <pc:sldChg chg="modSp">
        <pc:chgData name="Nikunj Dineshbhai Avaiya" userId="S::navaiya@stevens.edu::4591eb45-f49d-4859-8735-444b0b5a29a2" providerId="AD" clId="Web-{9A34300F-B294-0378-B8FB-8E5DA6D9BD6D}" dt="2023-04-06T14:49:50.956" v="1" actId="20577"/>
        <pc:sldMkLst>
          <pc:docMk/>
          <pc:sldMk cId="3445025661" sldId="284"/>
        </pc:sldMkLst>
        <pc:spChg chg="mod">
          <ac:chgData name="Nikunj Dineshbhai Avaiya" userId="S::navaiya@stevens.edu::4591eb45-f49d-4859-8735-444b0b5a29a2" providerId="AD" clId="Web-{9A34300F-B294-0378-B8FB-8E5DA6D9BD6D}" dt="2023-04-06T14:49:50.956" v="1" actId="20577"/>
          <ac:spMkLst>
            <pc:docMk/>
            <pc:sldMk cId="3445025661" sldId="284"/>
            <ac:spMk id="2" creationId="{A2718B01-5559-D25B-AEA3-D07739F321BD}"/>
          </ac:spMkLst>
        </pc:spChg>
      </pc:sldChg>
      <pc:sldChg chg="modSp">
        <pc:chgData name="Nikunj Dineshbhai Avaiya" userId="S::navaiya@stevens.edu::4591eb45-f49d-4859-8735-444b0b5a29a2" providerId="AD" clId="Web-{9A34300F-B294-0378-B8FB-8E5DA6D9BD6D}" dt="2023-04-06T15:25:03.432" v="3" actId="20577"/>
        <pc:sldMkLst>
          <pc:docMk/>
          <pc:sldMk cId="3344954132" sldId="289"/>
        </pc:sldMkLst>
        <pc:spChg chg="mod">
          <ac:chgData name="Nikunj Dineshbhai Avaiya" userId="S::navaiya@stevens.edu::4591eb45-f49d-4859-8735-444b0b5a29a2" providerId="AD" clId="Web-{9A34300F-B294-0378-B8FB-8E5DA6D9BD6D}" dt="2023-04-06T15:25:03.432" v="3" actId="20577"/>
          <ac:spMkLst>
            <pc:docMk/>
            <pc:sldMk cId="3344954132" sldId="289"/>
            <ac:spMk id="4" creationId="{CB1270F3-C38D-CA72-3D52-23931849154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948F17-CD88-C84D-81CB-EFB18C377763}" type="datetimeFigureOut">
              <a:rPr lang="en-US" smtClean="0"/>
              <a:t>4/6/2023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B341C-843E-6244-9C40-DD933A1134AC}" type="slidenum">
              <a:rPr lang="en-US" smtClean="0"/>
              <a:t>‹#›</a:t>
            </a:fld>
            <a:endParaRPr lang="en-US"/>
          </a:p>
        </p:txBody>
      </p:sp>
    </p:spTree>
    <p:extLst>
      <p:ext uri="{BB962C8B-B14F-4D97-AF65-F5344CB8AC3E}">
        <p14:creationId xmlns:p14="http://schemas.microsoft.com/office/powerpoint/2010/main" val="1186247763"/>
      </p:ext>
    </p:extLst>
  </p:cSld>
  <p:clrMap bg1="lt1" tx1="dk1" bg2="lt2" tx2="dk2" accent1="accent1" accent2="accent2" accent3="accent3" accent4="accent4" accent5="accent5" accent6="accent6" hlink="hlink" folHlink="folHlink"/>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3" name="Picture 12" descr="Background pattern&#10;&#10;Description automatically generated">
            <a:extLst>
              <a:ext uri="{FF2B5EF4-FFF2-40B4-BE49-F238E27FC236}">
                <a16:creationId xmlns:a16="http://schemas.microsoft.com/office/drawing/2014/main" id="{7BEC07CF-DE1C-5A16-AFE3-58045ECDE006}"/>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5168D54-7A73-18F8-ADFA-A2790DA6BE4A}"/>
              </a:ext>
            </a:extLst>
          </p:cNvPr>
          <p:cNvSpPr>
            <a:spLocks noGrp="1"/>
          </p:cNvSpPr>
          <p:nvPr>
            <p:ph type="ctrTitle" hasCustomPrompt="1"/>
          </p:nvPr>
        </p:nvSpPr>
        <p:spPr>
          <a:xfrm>
            <a:off x="4249881" y="2504921"/>
            <a:ext cx="7280733" cy="2061531"/>
          </a:xfrm>
        </p:spPr>
        <p:txBody>
          <a:bodyPr anchor="b">
            <a:normAutofit/>
          </a:bodyPr>
          <a:lstStyle>
            <a:lvl1pPr algn="r">
              <a:defRPr sz="5400" b="0" i="0">
                <a:solidFill>
                  <a:schemeClr val="bg1"/>
                </a:solidFill>
                <a:latin typeface="Saira Condensed Condensed Light" pitchFamily="2" charset="77"/>
              </a:defRPr>
            </a:lvl1pPr>
          </a:lstStyle>
          <a:p>
            <a:r>
              <a:rPr lang="en-US"/>
              <a:t>CLICK TO EDIT TITLE</a:t>
            </a:r>
          </a:p>
        </p:txBody>
      </p:sp>
      <p:sp>
        <p:nvSpPr>
          <p:cNvPr id="3" name="Subtitle 2">
            <a:extLst>
              <a:ext uri="{FF2B5EF4-FFF2-40B4-BE49-F238E27FC236}">
                <a16:creationId xmlns:a16="http://schemas.microsoft.com/office/drawing/2014/main" id="{58C8A321-3799-3D0C-D5A4-CA5C30A7CB56}"/>
              </a:ext>
            </a:extLst>
          </p:cNvPr>
          <p:cNvSpPr>
            <a:spLocks noGrp="1"/>
          </p:cNvSpPr>
          <p:nvPr>
            <p:ph type="subTitle" idx="1" hasCustomPrompt="1"/>
          </p:nvPr>
        </p:nvSpPr>
        <p:spPr>
          <a:xfrm>
            <a:off x="4488873" y="4591369"/>
            <a:ext cx="7041742" cy="934635"/>
          </a:xfrm>
        </p:spPr>
        <p:txBody>
          <a:bodyPr>
            <a:normAutofit/>
          </a:bodyPr>
          <a:lstStyle>
            <a:lvl1pPr marL="0" indent="0" algn="r">
              <a:buNone/>
              <a:defRPr sz="2000" b="0" i="0">
                <a:solidFill>
                  <a:schemeClr val="bg1"/>
                </a:solidFill>
                <a:latin typeface="IBM Plex Sans" panose="020B0503050203000203" pitchFamily="34" charset="0"/>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subtitle</a:t>
            </a:r>
          </a:p>
        </p:txBody>
      </p:sp>
      <p:sp>
        <p:nvSpPr>
          <p:cNvPr id="17" name="Text Placeholder 16">
            <a:extLst>
              <a:ext uri="{FF2B5EF4-FFF2-40B4-BE49-F238E27FC236}">
                <a16:creationId xmlns:a16="http://schemas.microsoft.com/office/drawing/2014/main" id="{E6F838CB-CD72-2334-C381-9BF56F85A624}"/>
              </a:ext>
            </a:extLst>
          </p:cNvPr>
          <p:cNvSpPr>
            <a:spLocks noGrp="1"/>
          </p:cNvSpPr>
          <p:nvPr>
            <p:ph type="body" sz="quarter" idx="11" hasCustomPrompt="1"/>
          </p:nvPr>
        </p:nvSpPr>
        <p:spPr>
          <a:xfrm>
            <a:off x="4675910" y="5690085"/>
            <a:ext cx="6854708" cy="422507"/>
          </a:xfrm>
        </p:spPr>
        <p:txBody>
          <a:bodyPr>
            <a:normAutofit/>
          </a:bodyPr>
          <a:lstStyle>
            <a:lvl1pPr marL="0" indent="0" algn="r">
              <a:buNone/>
              <a:defRPr sz="1800" b="1" i="0">
                <a:solidFill>
                  <a:schemeClr val="bg1"/>
                </a:solidFill>
                <a:latin typeface="IBM Plex Sans SemiBold" panose="020B0503050203000203" pitchFamily="34" charset="0"/>
              </a:defRPr>
            </a:lvl1pPr>
            <a:lvl2pPr marL="457178" indent="0" algn="r">
              <a:buNone/>
              <a:defRPr/>
            </a:lvl2pPr>
            <a:lvl3pPr marL="914354" indent="0" algn="r">
              <a:buNone/>
              <a:defRPr/>
            </a:lvl3pPr>
            <a:lvl4pPr marL="1371532" indent="0" algn="r">
              <a:buNone/>
              <a:defRPr/>
            </a:lvl4pPr>
            <a:lvl5pPr marL="1828709" indent="0" algn="r">
              <a:buNone/>
              <a:defRPr/>
            </a:lvl5pPr>
          </a:lstStyle>
          <a:p>
            <a:pPr lvl="0"/>
            <a:r>
              <a:rPr lang="en-US"/>
              <a:t>PRESENTER’S NAME</a:t>
            </a:r>
          </a:p>
        </p:txBody>
      </p:sp>
      <p:sp>
        <p:nvSpPr>
          <p:cNvPr id="4" name="Date Placeholder 3">
            <a:extLst>
              <a:ext uri="{FF2B5EF4-FFF2-40B4-BE49-F238E27FC236}">
                <a16:creationId xmlns:a16="http://schemas.microsoft.com/office/drawing/2014/main" id="{EB9B160D-2B04-EFF9-9233-5CF3861AACE8}"/>
              </a:ext>
            </a:extLst>
          </p:cNvPr>
          <p:cNvSpPr>
            <a:spLocks noGrp="1"/>
          </p:cNvSpPr>
          <p:nvPr>
            <p:ph type="dt" sz="half" idx="10"/>
          </p:nvPr>
        </p:nvSpPr>
        <p:spPr>
          <a:xfrm>
            <a:off x="10416209" y="6342033"/>
            <a:ext cx="1114406" cy="246221"/>
          </a:xfrm>
          <a:prstGeom prst="rect">
            <a:avLst/>
          </a:prstGeom>
          <a:solidFill>
            <a:schemeClr val="accent1"/>
          </a:solidFill>
        </p:spPr>
        <p:txBody>
          <a:bodyPr wrap="square">
            <a:spAutoFit/>
          </a:bodyPr>
          <a:lstStyle>
            <a:lvl1pPr algn="r">
              <a:defRPr sz="1000" b="1" i="0">
                <a:solidFill>
                  <a:schemeClr val="bg1"/>
                </a:solidFill>
                <a:latin typeface="IBM Plex Sans" panose="020B0503050203000203" pitchFamily="34" charset="0"/>
              </a:defRPr>
            </a:lvl1pPr>
          </a:lstStyle>
          <a:p>
            <a:r>
              <a:rPr lang="en-US"/>
              <a:t>Date</a:t>
            </a:r>
          </a:p>
        </p:txBody>
      </p:sp>
    </p:spTree>
    <p:extLst>
      <p:ext uri="{BB962C8B-B14F-4D97-AF65-F5344CB8AC3E}">
        <p14:creationId xmlns:p14="http://schemas.microsoft.com/office/powerpoint/2010/main" val="1179889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D89C836-F4D4-9B58-2D26-DBC3E659121C}"/>
              </a:ext>
            </a:extLst>
          </p:cNvPr>
          <p:cNvSpPr>
            <a:spLocks noGrp="1"/>
          </p:cNvSpPr>
          <p:nvPr>
            <p:ph type="title" hasCustomPrompt="1"/>
          </p:nvPr>
        </p:nvSpPr>
        <p:spPr>
          <a:xfrm>
            <a:off x="644769" y="365125"/>
            <a:ext cx="10710619" cy="1325563"/>
          </a:xfrm>
        </p:spPr>
        <p:txBody>
          <a:bodyPr/>
          <a:lstStyle/>
          <a:p>
            <a:r>
              <a:rPr lang="en-US"/>
              <a:t>CLICK TO EDIT TITLE</a:t>
            </a:r>
          </a:p>
        </p:txBody>
      </p:sp>
      <p:sp>
        <p:nvSpPr>
          <p:cNvPr id="5" name="Text Placeholder 4">
            <a:extLst>
              <a:ext uri="{FF2B5EF4-FFF2-40B4-BE49-F238E27FC236}">
                <a16:creationId xmlns:a16="http://schemas.microsoft.com/office/drawing/2014/main" id="{CE96A1FF-9563-1D0B-9D8F-4D3CE6D345C1}"/>
              </a:ext>
            </a:extLst>
          </p:cNvPr>
          <p:cNvSpPr>
            <a:spLocks noGrp="1"/>
          </p:cNvSpPr>
          <p:nvPr>
            <p:ph type="body" sz="quarter" idx="13" hasCustomPrompt="1"/>
          </p:nvPr>
        </p:nvSpPr>
        <p:spPr>
          <a:xfrm>
            <a:off x="644526" y="1962352"/>
            <a:ext cx="4954588" cy="1828165"/>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9" name="Text Placeholder 4">
            <a:extLst>
              <a:ext uri="{FF2B5EF4-FFF2-40B4-BE49-F238E27FC236}">
                <a16:creationId xmlns:a16="http://schemas.microsoft.com/office/drawing/2014/main" id="{99928444-9A41-AAEE-EC0C-055B01E3FA33}"/>
              </a:ext>
            </a:extLst>
          </p:cNvPr>
          <p:cNvSpPr>
            <a:spLocks noGrp="1"/>
          </p:cNvSpPr>
          <p:nvPr>
            <p:ph type="body" sz="quarter" idx="14" hasCustomPrompt="1"/>
          </p:nvPr>
        </p:nvSpPr>
        <p:spPr>
          <a:xfrm>
            <a:off x="6400803" y="1962352"/>
            <a:ext cx="4954588" cy="1828165"/>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10" name="Text Placeholder 4">
            <a:extLst>
              <a:ext uri="{FF2B5EF4-FFF2-40B4-BE49-F238E27FC236}">
                <a16:creationId xmlns:a16="http://schemas.microsoft.com/office/drawing/2014/main" id="{157F465B-8F7A-5BDD-5E92-E3A4922D0EB8}"/>
              </a:ext>
            </a:extLst>
          </p:cNvPr>
          <p:cNvSpPr>
            <a:spLocks noGrp="1"/>
          </p:cNvSpPr>
          <p:nvPr>
            <p:ph type="body" sz="quarter" idx="15" hasCustomPrompt="1"/>
          </p:nvPr>
        </p:nvSpPr>
        <p:spPr>
          <a:xfrm>
            <a:off x="644526" y="4119680"/>
            <a:ext cx="4954588" cy="1828165"/>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11" name="Text Placeholder 4">
            <a:extLst>
              <a:ext uri="{FF2B5EF4-FFF2-40B4-BE49-F238E27FC236}">
                <a16:creationId xmlns:a16="http://schemas.microsoft.com/office/drawing/2014/main" id="{8903BE86-C433-D59A-ADA6-4BDB1F1AC224}"/>
              </a:ext>
            </a:extLst>
          </p:cNvPr>
          <p:cNvSpPr>
            <a:spLocks noGrp="1"/>
          </p:cNvSpPr>
          <p:nvPr>
            <p:ph type="body" sz="quarter" idx="16" hasCustomPrompt="1"/>
          </p:nvPr>
        </p:nvSpPr>
        <p:spPr>
          <a:xfrm>
            <a:off x="6400803" y="4119680"/>
            <a:ext cx="4954588" cy="1828165"/>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434900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and subhea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3590D32B-BE46-D2FF-5124-9FDB39359486}"/>
              </a:ext>
            </a:extLst>
          </p:cNvPr>
          <p:cNvSpPr>
            <a:spLocks noGrp="1"/>
          </p:cNvSpPr>
          <p:nvPr>
            <p:ph type="title" hasCustomPrompt="1"/>
          </p:nvPr>
        </p:nvSpPr>
        <p:spPr>
          <a:xfrm>
            <a:off x="646359" y="365127"/>
            <a:ext cx="10709031" cy="734621"/>
          </a:xfrm>
        </p:spPr>
        <p:txBody>
          <a:bodyPr/>
          <a:lstStyle/>
          <a:p>
            <a:r>
              <a:rPr lang="en-US"/>
              <a:t>CLICK TO EDIT TITLE</a:t>
            </a:r>
          </a:p>
        </p:txBody>
      </p:sp>
      <p:sp>
        <p:nvSpPr>
          <p:cNvPr id="13" name="Text Placeholder 3">
            <a:extLst>
              <a:ext uri="{FF2B5EF4-FFF2-40B4-BE49-F238E27FC236}">
                <a16:creationId xmlns:a16="http://schemas.microsoft.com/office/drawing/2014/main" id="{9FC42B0F-D951-B28C-B437-6054E47EBDFD}"/>
              </a:ext>
            </a:extLst>
          </p:cNvPr>
          <p:cNvSpPr>
            <a:spLocks noGrp="1"/>
          </p:cNvSpPr>
          <p:nvPr>
            <p:ph type="body" sz="quarter" idx="17" hasCustomPrompt="1"/>
          </p:nvPr>
        </p:nvSpPr>
        <p:spPr>
          <a:xfrm>
            <a:off x="644771" y="1345482"/>
            <a:ext cx="10709031" cy="734620"/>
          </a:xfrm>
        </p:spPr>
        <p:txBody>
          <a:bodyPr>
            <a:normAutofit/>
          </a:bodyPr>
          <a:lstStyle>
            <a:lvl1pPr marL="0" indent="0">
              <a:buNone/>
              <a:defRPr sz="2000" b="0" i="0">
                <a:solidFill>
                  <a:schemeClr val="accent1"/>
                </a:solidFill>
                <a:latin typeface="IBM Plex Sans Light" panose="020B0403050203000203" pitchFamily="34" charset="0"/>
              </a:defRPr>
            </a:lvl1pPr>
            <a:lvl2pPr marL="457178" indent="0">
              <a:buNone/>
              <a:defRPr b="0" i="0">
                <a:solidFill>
                  <a:schemeClr val="accent1"/>
                </a:solidFill>
                <a:latin typeface="IBM Plex Sans Light" panose="020B0403050203000203" pitchFamily="34" charset="0"/>
              </a:defRPr>
            </a:lvl2pPr>
            <a:lvl3pPr marL="914354" indent="0">
              <a:buNone/>
              <a:defRPr b="0" i="0">
                <a:solidFill>
                  <a:schemeClr val="accent1"/>
                </a:solidFill>
                <a:latin typeface="IBM Plex Sans Light" panose="020B0403050203000203" pitchFamily="34" charset="0"/>
              </a:defRPr>
            </a:lvl3pPr>
            <a:lvl4pPr marL="1371532" indent="0">
              <a:buNone/>
              <a:defRPr b="0" i="0">
                <a:solidFill>
                  <a:schemeClr val="accent1"/>
                </a:solidFill>
                <a:latin typeface="IBM Plex Sans Light" panose="020B0403050203000203" pitchFamily="34" charset="0"/>
              </a:defRPr>
            </a:lvl4pPr>
            <a:lvl5pPr marL="1828709" indent="0">
              <a:buNone/>
              <a:defRPr b="0" i="0">
                <a:solidFill>
                  <a:schemeClr val="accent1"/>
                </a:solidFill>
                <a:latin typeface="IBM Plex Sans Light" panose="020B0403050203000203" pitchFamily="34" charset="0"/>
              </a:defRPr>
            </a:lvl5pPr>
          </a:lstStyle>
          <a:p>
            <a:pPr lvl="0"/>
            <a:r>
              <a:rPr lang="en-US"/>
              <a:t>Click to edit subhead</a:t>
            </a:r>
          </a:p>
        </p:txBody>
      </p:sp>
      <p:sp>
        <p:nvSpPr>
          <p:cNvPr id="5" name="Text Placeholder 4">
            <a:extLst>
              <a:ext uri="{FF2B5EF4-FFF2-40B4-BE49-F238E27FC236}">
                <a16:creationId xmlns:a16="http://schemas.microsoft.com/office/drawing/2014/main" id="{CE96A1FF-9563-1D0B-9D8F-4D3CE6D345C1}"/>
              </a:ext>
            </a:extLst>
          </p:cNvPr>
          <p:cNvSpPr>
            <a:spLocks noGrp="1"/>
          </p:cNvSpPr>
          <p:nvPr>
            <p:ph type="body" sz="quarter" idx="13" hasCustomPrompt="1"/>
          </p:nvPr>
        </p:nvSpPr>
        <p:spPr>
          <a:xfrm>
            <a:off x="644526" y="2233235"/>
            <a:ext cx="4954588"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9" name="Text Placeholder 4">
            <a:extLst>
              <a:ext uri="{FF2B5EF4-FFF2-40B4-BE49-F238E27FC236}">
                <a16:creationId xmlns:a16="http://schemas.microsoft.com/office/drawing/2014/main" id="{99928444-9A41-AAEE-EC0C-055B01E3FA33}"/>
              </a:ext>
            </a:extLst>
          </p:cNvPr>
          <p:cNvSpPr>
            <a:spLocks noGrp="1"/>
          </p:cNvSpPr>
          <p:nvPr>
            <p:ph type="body" sz="quarter" idx="14" hasCustomPrompt="1"/>
          </p:nvPr>
        </p:nvSpPr>
        <p:spPr>
          <a:xfrm>
            <a:off x="6400803" y="2233235"/>
            <a:ext cx="4954588"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10" name="Text Placeholder 4">
            <a:extLst>
              <a:ext uri="{FF2B5EF4-FFF2-40B4-BE49-F238E27FC236}">
                <a16:creationId xmlns:a16="http://schemas.microsoft.com/office/drawing/2014/main" id="{157F465B-8F7A-5BDD-5E92-E3A4922D0EB8}"/>
              </a:ext>
            </a:extLst>
          </p:cNvPr>
          <p:cNvSpPr>
            <a:spLocks noGrp="1"/>
          </p:cNvSpPr>
          <p:nvPr>
            <p:ph type="body" sz="quarter" idx="15" hasCustomPrompt="1"/>
          </p:nvPr>
        </p:nvSpPr>
        <p:spPr>
          <a:xfrm>
            <a:off x="644526" y="4448441"/>
            <a:ext cx="4954588"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11" name="Text Placeholder 4">
            <a:extLst>
              <a:ext uri="{FF2B5EF4-FFF2-40B4-BE49-F238E27FC236}">
                <a16:creationId xmlns:a16="http://schemas.microsoft.com/office/drawing/2014/main" id="{8903BE86-C433-D59A-ADA6-4BDB1F1AC224}"/>
              </a:ext>
            </a:extLst>
          </p:cNvPr>
          <p:cNvSpPr>
            <a:spLocks noGrp="1"/>
          </p:cNvSpPr>
          <p:nvPr>
            <p:ph type="body" sz="quarter" idx="16" hasCustomPrompt="1"/>
          </p:nvPr>
        </p:nvSpPr>
        <p:spPr>
          <a:xfrm>
            <a:off x="6400803" y="4448441"/>
            <a:ext cx="4954588"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2381142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ive Content">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AF436CFC-B187-8D35-9B90-53CDD3C63724}"/>
              </a:ext>
            </a:extLst>
          </p:cNvPr>
          <p:cNvSpPr>
            <a:spLocks noGrp="1"/>
          </p:cNvSpPr>
          <p:nvPr>
            <p:ph type="title" hasCustomPrompt="1"/>
          </p:nvPr>
        </p:nvSpPr>
        <p:spPr>
          <a:xfrm>
            <a:off x="644769" y="365125"/>
            <a:ext cx="10710619" cy="1325563"/>
          </a:xfrm>
        </p:spPr>
        <p:txBody>
          <a:bodyPr/>
          <a:lstStyle/>
          <a:p>
            <a:r>
              <a:rPr lang="en-US"/>
              <a:t>CLICK TO EDIT TITLE</a:t>
            </a:r>
          </a:p>
        </p:txBody>
      </p:sp>
      <p:sp>
        <p:nvSpPr>
          <p:cNvPr id="15" name="Content Placeholder 2">
            <a:extLst>
              <a:ext uri="{FF2B5EF4-FFF2-40B4-BE49-F238E27FC236}">
                <a16:creationId xmlns:a16="http://schemas.microsoft.com/office/drawing/2014/main" id="{33F4AA73-6270-8996-F775-27ADF208BB76}"/>
              </a:ext>
            </a:extLst>
          </p:cNvPr>
          <p:cNvSpPr>
            <a:spLocks noGrp="1"/>
          </p:cNvSpPr>
          <p:nvPr>
            <p:ph sz="half" idx="1" hasCustomPrompt="1"/>
          </p:nvPr>
        </p:nvSpPr>
        <p:spPr>
          <a:xfrm>
            <a:off x="644771" y="2210082"/>
            <a:ext cx="4572000" cy="3890163"/>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96A1FF-9563-1D0B-9D8F-4D3CE6D345C1}"/>
              </a:ext>
            </a:extLst>
          </p:cNvPr>
          <p:cNvSpPr>
            <a:spLocks noGrp="1"/>
          </p:cNvSpPr>
          <p:nvPr>
            <p:ph type="body" sz="quarter" idx="13" hasCustomPrompt="1"/>
          </p:nvPr>
        </p:nvSpPr>
        <p:spPr>
          <a:xfrm>
            <a:off x="5359999" y="2210085"/>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9" name="Text Placeholder 4">
            <a:extLst>
              <a:ext uri="{FF2B5EF4-FFF2-40B4-BE49-F238E27FC236}">
                <a16:creationId xmlns:a16="http://schemas.microsoft.com/office/drawing/2014/main" id="{99928444-9A41-AAEE-EC0C-055B01E3FA33}"/>
              </a:ext>
            </a:extLst>
          </p:cNvPr>
          <p:cNvSpPr>
            <a:spLocks noGrp="1"/>
          </p:cNvSpPr>
          <p:nvPr>
            <p:ph type="body" sz="quarter" idx="14" hasCustomPrompt="1"/>
          </p:nvPr>
        </p:nvSpPr>
        <p:spPr>
          <a:xfrm>
            <a:off x="8429308" y="2210086"/>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10" name="Text Placeholder 4">
            <a:extLst>
              <a:ext uri="{FF2B5EF4-FFF2-40B4-BE49-F238E27FC236}">
                <a16:creationId xmlns:a16="http://schemas.microsoft.com/office/drawing/2014/main" id="{157F465B-8F7A-5BDD-5E92-E3A4922D0EB8}"/>
              </a:ext>
            </a:extLst>
          </p:cNvPr>
          <p:cNvSpPr>
            <a:spLocks noGrp="1"/>
          </p:cNvSpPr>
          <p:nvPr>
            <p:ph type="body" sz="quarter" idx="15" hasCustomPrompt="1"/>
          </p:nvPr>
        </p:nvSpPr>
        <p:spPr>
          <a:xfrm>
            <a:off x="5359999" y="4448439"/>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11" name="Text Placeholder 4">
            <a:extLst>
              <a:ext uri="{FF2B5EF4-FFF2-40B4-BE49-F238E27FC236}">
                <a16:creationId xmlns:a16="http://schemas.microsoft.com/office/drawing/2014/main" id="{8903BE86-C433-D59A-ADA6-4BDB1F1AC224}"/>
              </a:ext>
            </a:extLst>
          </p:cNvPr>
          <p:cNvSpPr>
            <a:spLocks noGrp="1"/>
          </p:cNvSpPr>
          <p:nvPr>
            <p:ph type="body" sz="quarter" idx="16" hasCustomPrompt="1"/>
          </p:nvPr>
        </p:nvSpPr>
        <p:spPr>
          <a:xfrm>
            <a:off x="8429308" y="4448441"/>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22005136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ve Content and subhea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3590D32B-BE46-D2FF-5124-9FDB39359486}"/>
              </a:ext>
            </a:extLst>
          </p:cNvPr>
          <p:cNvSpPr>
            <a:spLocks noGrp="1"/>
          </p:cNvSpPr>
          <p:nvPr>
            <p:ph type="title" hasCustomPrompt="1"/>
          </p:nvPr>
        </p:nvSpPr>
        <p:spPr>
          <a:xfrm>
            <a:off x="646359" y="365127"/>
            <a:ext cx="10709031" cy="734621"/>
          </a:xfrm>
        </p:spPr>
        <p:txBody>
          <a:bodyPr/>
          <a:lstStyle/>
          <a:p>
            <a:r>
              <a:rPr lang="en-US"/>
              <a:t>CLICK TO EDIT TITLE</a:t>
            </a:r>
          </a:p>
        </p:txBody>
      </p:sp>
      <p:sp>
        <p:nvSpPr>
          <p:cNvPr id="13" name="Text Placeholder 3">
            <a:extLst>
              <a:ext uri="{FF2B5EF4-FFF2-40B4-BE49-F238E27FC236}">
                <a16:creationId xmlns:a16="http://schemas.microsoft.com/office/drawing/2014/main" id="{9FC42B0F-D951-B28C-B437-6054E47EBDFD}"/>
              </a:ext>
            </a:extLst>
          </p:cNvPr>
          <p:cNvSpPr>
            <a:spLocks noGrp="1"/>
          </p:cNvSpPr>
          <p:nvPr>
            <p:ph type="body" sz="quarter" idx="17" hasCustomPrompt="1"/>
          </p:nvPr>
        </p:nvSpPr>
        <p:spPr>
          <a:xfrm>
            <a:off x="644771" y="1345482"/>
            <a:ext cx="10709031" cy="734620"/>
          </a:xfrm>
        </p:spPr>
        <p:txBody>
          <a:bodyPr>
            <a:normAutofit/>
          </a:bodyPr>
          <a:lstStyle>
            <a:lvl1pPr marL="0" indent="0">
              <a:buNone/>
              <a:defRPr sz="2000" b="0" i="0">
                <a:solidFill>
                  <a:schemeClr val="accent1"/>
                </a:solidFill>
                <a:latin typeface="IBM Plex Sans Light" panose="020B0403050203000203" pitchFamily="34" charset="0"/>
              </a:defRPr>
            </a:lvl1pPr>
            <a:lvl2pPr marL="457178" indent="0">
              <a:buNone/>
              <a:defRPr b="0" i="0">
                <a:solidFill>
                  <a:schemeClr val="accent1"/>
                </a:solidFill>
                <a:latin typeface="IBM Plex Sans Light" panose="020B0403050203000203" pitchFamily="34" charset="0"/>
              </a:defRPr>
            </a:lvl2pPr>
            <a:lvl3pPr marL="914354" indent="0">
              <a:buNone/>
              <a:defRPr b="0" i="0">
                <a:solidFill>
                  <a:schemeClr val="accent1"/>
                </a:solidFill>
                <a:latin typeface="IBM Plex Sans Light" panose="020B0403050203000203" pitchFamily="34" charset="0"/>
              </a:defRPr>
            </a:lvl3pPr>
            <a:lvl4pPr marL="1371532" indent="0">
              <a:buNone/>
              <a:defRPr b="0" i="0">
                <a:solidFill>
                  <a:schemeClr val="accent1"/>
                </a:solidFill>
                <a:latin typeface="IBM Plex Sans Light" panose="020B0403050203000203" pitchFamily="34" charset="0"/>
              </a:defRPr>
            </a:lvl4pPr>
            <a:lvl5pPr marL="1828709" indent="0">
              <a:buNone/>
              <a:defRPr b="0" i="0">
                <a:solidFill>
                  <a:schemeClr val="accent1"/>
                </a:solidFill>
                <a:latin typeface="IBM Plex Sans Light" panose="020B0403050203000203" pitchFamily="34" charset="0"/>
              </a:defRPr>
            </a:lvl5pPr>
          </a:lstStyle>
          <a:p>
            <a:pPr lvl="0"/>
            <a:r>
              <a:rPr lang="en-US"/>
              <a:t>Click to edit subhead</a:t>
            </a:r>
          </a:p>
        </p:txBody>
      </p:sp>
      <p:sp>
        <p:nvSpPr>
          <p:cNvPr id="15" name="Content Placeholder 2">
            <a:extLst>
              <a:ext uri="{FF2B5EF4-FFF2-40B4-BE49-F238E27FC236}">
                <a16:creationId xmlns:a16="http://schemas.microsoft.com/office/drawing/2014/main" id="{33F4AA73-6270-8996-F775-27ADF208BB76}"/>
              </a:ext>
            </a:extLst>
          </p:cNvPr>
          <p:cNvSpPr>
            <a:spLocks noGrp="1"/>
          </p:cNvSpPr>
          <p:nvPr>
            <p:ph sz="half" idx="1" hasCustomPrompt="1"/>
          </p:nvPr>
        </p:nvSpPr>
        <p:spPr>
          <a:xfrm>
            <a:off x="644771" y="2210082"/>
            <a:ext cx="4572000" cy="3890163"/>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96A1FF-9563-1D0B-9D8F-4D3CE6D345C1}"/>
              </a:ext>
            </a:extLst>
          </p:cNvPr>
          <p:cNvSpPr>
            <a:spLocks noGrp="1"/>
          </p:cNvSpPr>
          <p:nvPr>
            <p:ph type="body" sz="quarter" idx="13" hasCustomPrompt="1"/>
          </p:nvPr>
        </p:nvSpPr>
        <p:spPr>
          <a:xfrm>
            <a:off x="5359205" y="2210086"/>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9" name="Text Placeholder 4">
            <a:extLst>
              <a:ext uri="{FF2B5EF4-FFF2-40B4-BE49-F238E27FC236}">
                <a16:creationId xmlns:a16="http://schemas.microsoft.com/office/drawing/2014/main" id="{99928444-9A41-AAEE-EC0C-055B01E3FA33}"/>
              </a:ext>
            </a:extLst>
          </p:cNvPr>
          <p:cNvSpPr>
            <a:spLocks noGrp="1"/>
          </p:cNvSpPr>
          <p:nvPr>
            <p:ph type="body" sz="quarter" idx="14" hasCustomPrompt="1"/>
          </p:nvPr>
        </p:nvSpPr>
        <p:spPr>
          <a:xfrm>
            <a:off x="8427720" y="2210086"/>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10" name="Text Placeholder 4">
            <a:extLst>
              <a:ext uri="{FF2B5EF4-FFF2-40B4-BE49-F238E27FC236}">
                <a16:creationId xmlns:a16="http://schemas.microsoft.com/office/drawing/2014/main" id="{157F465B-8F7A-5BDD-5E92-E3A4922D0EB8}"/>
              </a:ext>
            </a:extLst>
          </p:cNvPr>
          <p:cNvSpPr>
            <a:spLocks noGrp="1"/>
          </p:cNvSpPr>
          <p:nvPr>
            <p:ph type="body" sz="quarter" idx="15" hasCustomPrompt="1"/>
          </p:nvPr>
        </p:nvSpPr>
        <p:spPr>
          <a:xfrm>
            <a:off x="5359205" y="4448441"/>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11" name="Text Placeholder 4">
            <a:extLst>
              <a:ext uri="{FF2B5EF4-FFF2-40B4-BE49-F238E27FC236}">
                <a16:creationId xmlns:a16="http://schemas.microsoft.com/office/drawing/2014/main" id="{8903BE86-C433-D59A-ADA6-4BDB1F1AC224}"/>
              </a:ext>
            </a:extLst>
          </p:cNvPr>
          <p:cNvSpPr>
            <a:spLocks noGrp="1"/>
          </p:cNvSpPr>
          <p:nvPr>
            <p:ph type="body" sz="quarter" idx="16" hasCustomPrompt="1"/>
          </p:nvPr>
        </p:nvSpPr>
        <p:spPr>
          <a:xfrm>
            <a:off x="8427720" y="4448441"/>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508237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Subhea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CFB8F7E-E499-364F-DBBC-112AB229FB0F}"/>
              </a:ext>
            </a:extLst>
          </p:cNvPr>
          <p:cNvSpPr>
            <a:spLocks noGrp="1"/>
          </p:cNvSpPr>
          <p:nvPr>
            <p:ph type="title" hasCustomPrompt="1"/>
          </p:nvPr>
        </p:nvSpPr>
        <p:spPr>
          <a:xfrm>
            <a:off x="646359" y="365127"/>
            <a:ext cx="10709031" cy="734621"/>
          </a:xfrm>
        </p:spPr>
        <p:txBody>
          <a:bodyPr/>
          <a:lstStyle/>
          <a:p>
            <a:r>
              <a:rPr lang="en-US"/>
              <a:t>CLICK TO EDIT TITLE</a:t>
            </a:r>
          </a:p>
        </p:txBody>
      </p:sp>
      <p:sp>
        <p:nvSpPr>
          <p:cNvPr id="9" name="Text Placeholder 3">
            <a:extLst>
              <a:ext uri="{FF2B5EF4-FFF2-40B4-BE49-F238E27FC236}">
                <a16:creationId xmlns:a16="http://schemas.microsoft.com/office/drawing/2014/main" id="{C2104D11-CF58-8BD0-F89F-27B8D217FA90}"/>
              </a:ext>
            </a:extLst>
          </p:cNvPr>
          <p:cNvSpPr>
            <a:spLocks noGrp="1"/>
          </p:cNvSpPr>
          <p:nvPr>
            <p:ph type="body" sz="quarter" idx="13" hasCustomPrompt="1"/>
          </p:nvPr>
        </p:nvSpPr>
        <p:spPr>
          <a:xfrm>
            <a:off x="644771" y="1345482"/>
            <a:ext cx="10709031" cy="734620"/>
          </a:xfrm>
        </p:spPr>
        <p:txBody>
          <a:bodyPr>
            <a:normAutofit/>
          </a:bodyPr>
          <a:lstStyle>
            <a:lvl1pPr marL="0" indent="0">
              <a:buNone/>
              <a:defRPr sz="2000" b="0" i="0">
                <a:solidFill>
                  <a:schemeClr val="accent1"/>
                </a:solidFill>
                <a:latin typeface="IBM Plex Sans Light" panose="020B0403050203000203" pitchFamily="34" charset="0"/>
              </a:defRPr>
            </a:lvl1pPr>
            <a:lvl2pPr marL="457178" indent="0">
              <a:buNone/>
              <a:defRPr b="0" i="0">
                <a:solidFill>
                  <a:schemeClr val="accent1"/>
                </a:solidFill>
                <a:latin typeface="IBM Plex Sans Light" panose="020B0403050203000203" pitchFamily="34" charset="0"/>
              </a:defRPr>
            </a:lvl2pPr>
            <a:lvl3pPr marL="914354" indent="0">
              <a:buNone/>
              <a:defRPr b="0" i="0">
                <a:solidFill>
                  <a:schemeClr val="accent1"/>
                </a:solidFill>
                <a:latin typeface="IBM Plex Sans Light" panose="020B0403050203000203" pitchFamily="34" charset="0"/>
              </a:defRPr>
            </a:lvl3pPr>
            <a:lvl4pPr marL="1371532" indent="0">
              <a:buNone/>
              <a:defRPr b="0" i="0">
                <a:solidFill>
                  <a:schemeClr val="accent1"/>
                </a:solidFill>
                <a:latin typeface="IBM Plex Sans Light" panose="020B0403050203000203" pitchFamily="34" charset="0"/>
              </a:defRPr>
            </a:lvl4pPr>
            <a:lvl5pPr marL="1828709" indent="0">
              <a:buNone/>
              <a:defRPr b="0" i="0">
                <a:solidFill>
                  <a:schemeClr val="accent1"/>
                </a:solidFill>
                <a:latin typeface="IBM Plex Sans Light" panose="020B0403050203000203" pitchFamily="34" charset="0"/>
              </a:defRPr>
            </a:lvl5pPr>
          </a:lstStyle>
          <a:p>
            <a:pPr lvl="0"/>
            <a:r>
              <a:rPr lang="en-US"/>
              <a:t>Click to edit subhead</a:t>
            </a:r>
          </a:p>
        </p:txBody>
      </p:sp>
      <p:sp>
        <p:nvSpPr>
          <p:cNvPr id="3" name="Content Placeholder 2">
            <a:extLst>
              <a:ext uri="{FF2B5EF4-FFF2-40B4-BE49-F238E27FC236}">
                <a16:creationId xmlns:a16="http://schemas.microsoft.com/office/drawing/2014/main" id="{55861FEF-A671-1F7D-9144-4A18E9166FFA}"/>
              </a:ext>
            </a:extLst>
          </p:cNvPr>
          <p:cNvSpPr>
            <a:spLocks noGrp="1"/>
          </p:cNvSpPr>
          <p:nvPr>
            <p:ph sz="half" idx="1" hasCustomPrompt="1"/>
          </p:nvPr>
        </p:nvSpPr>
        <p:spPr>
          <a:xfrm>
            <a:off x="644769" y="2325836"/>
            <a:ext cx="5181600" cy="385112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BBBBC6-6719-80F5-099C-8B072696F417}"/>
              </a:ext>
            </a:extLst>
          </p:cNvPr>
          <p:cNvSpPr>
            <a:spLocks noGrp="1"/>
          </p:cNvSpPr>
          <p:nvPr>
            <p:ph sz="half" idx="2" hasCustomPrompt="1"/>
          </p:nvPr>
        </p:nvSpPr>
        <p:spPr>
          <a:xfrm>
            <a:off x="6172200" y="2325836"/>
            <a:ext cx="5181600" cy="385112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4197548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E74C1-7A20-8CB4-3DD4-EB8A50BB8128}"/>
              </a:ext>
            </a:extLst>
          </p:cNvPr>
          <p:cNvSpPr>
            <a:spLocks noGrp="1"/>
          </p:cNvSpPr>
          <p:nvPr>
            <p:ph type="title" hasCustomPrompt="1"/>
          </p:nvPr>
        </p:nvSpPr>
        <p:spPr>
          <a:xfrm>
            <a:off x="644769" y="365125"/>
            <a:ext cx="10710619" cy="1325563"/>
          </a:xfrm>
        </p:spPr>
        <p:txBody>
          <a:bodyPr/>
          <a:lstStyle/>
          <a:p>
            <a:r>
              <a:rPr lang="en-US"/>
              <a:t>CLICK TO EDIT TITLE</a:t>
            </a:r>
          </a:p>
        </p:txBody>
      </p:sp>
      <p:sp>
        <p:nvSpPr>
          <p:cNvPr id="3" name="Text Placeholder 2">
            <a:extLst>
              <a:ext uri="{FF2B5EF4-FFF2-40B4-BE49-F238E27FC236}">
                <a16:creationId xmlns:a16="http://schemas.microsoft.com/office/drawing/2014/main" id="{817277B2-0A2F-FA77-9E15-CA3A58A5B545}"/>
              </a:ext>
            </a:extLst>
          </p:cNvPr>
          <p:cNvSpPr>
            <a:spLocks noGrp="1"/>
          </p:cNvSpPr>
          <p:nvPr>
            <p:ph type="body" idx="1" hasCustomPrompt="1"/>
          </p:nvPr>
        </p:nvSpPr>
        <p:spPr>
          <a:xfrm>
            <a:off x="644772" y="1681163"/>
            <a:ext cx="5157787"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text</a:t>
            </a:r>
          </a:p>
        </p:txBody>
      </p:sp>
      <p:sp>
        <p:nvSpPr>
          <p:cNvPr id="4" name="Content Placeholder 3">
            <a:extLst>
              <a:ext uri="{FF2B5EF4-FFF2-40B4-BE49-F238E27FC236}">
                <a16:creationId xmlns:a16="http://schemas.microsoft.com/office/drawing/2014/main" id="{07B25F01-3996-B6B6-F8FD-75E9120A8843}"/>
              </a:ext>
            </a:extLst>
          </p:cNvPr>
          <p:cNvSpPr>
            <a:spLocks noGrp="1"/>
          </p:cNvSpPr>
          <p:nvPr>
            <p:ph sz="half" idx="2" hasCustomPrompt="1"/>
          </p:nvPr>
        </p:nvSpPr>
        <p:spPr>
          <a:xfrm>
            <a:off x="644772" y="2505075"/>
            <a:ext cx="5157787" cy="3684588"/>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473F84-FD9A-282A-FBCC-F5ADD527FC9F}"/>
              </a:ext>
            </a:extLst>
          </p:cNvPr>
          <p:cNvSpPr>
            <a:spLocks noGrp="1"/>
          </p:cNvSpPr>
          <p:nvPr>
            <p:ph type="body" sz="quarter" idx="3" hasCustomPrompt="1"/>
          </p:nvPr>
        </p:nvSpPr>
        <p:spPr>
          <a:xfrm>
            <a:off x="6172202" y="1681163"/>
            <a:ext cx="5183188"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text</a:t>
            </a:r>
          </a:p>
        </p:txBody>
      </p:sp>
      <p:sp>
        <p:nvSpPr>
          <p:cNvPr id="6" name="Content Placeholder 5">
            <a:extLst>
              <a:ext uri="{FF2B5EF4-FFF2-40B4-BE49-F238E27FC236}">
                <a16:creationId xmlns:a16="http://schemas.microsoft.com/office/drawing/2014/main" id="{5EE5DE14-382A-1AC7-A660-8E5831B83608}"/>
              </a:ext>
            </a:extLst>
          </p:cNvPr>
          <p:cNvSpPr>
            <a:spLocks noGrp="1"/>
          </p:cNvSpPr>
          <p:nvPr>
            <p:ph sz="quarter" idx="4" hasCustomPrompt="1"/>
          </p:nvPr>
        </p:nvSpPr>
        <p:spPr>
          <a:xfrm>
            <a:off x="6172202" y="2505075"/>
            <a:ext cx="5183188" cy="3684588"/>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9E6D1FFC-28E6-E13A-7721-39658D2AA087}"/>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3920924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27957-9EED-8271-0E72-EFAE0371AF15}"/>
              </a:ext>
            </a:extLst>
          </p:cNvPr>
          <p:cNvSpPr>
            <a:spLocks noGrp="1"/>
          </p:cNvSpPr>
          <p:nvPr>
            <p:ph type="title" hasCustomPrompt="1"/>
          </p:nvPr>
        </p:nvSpPr>
        <p:spPr/>
        <p:txBody>
          <a:bodyPr/>
          <a:lstStyle/>
          <a:p>
            <a:r>
              <a:rPr lang="en-US"/>
              <a:t>CLICK TO EDIT TITLE</a:t>
            </a:r>
          </a:p>
        </p:txBody>
      </p:sp>
      <p:sp>
        <p:nvSpPr>
          <p:cNvPr id="5" name="Slide Number Placeholder 4">
            <a:extLst>
              <a:ext uri="{FF2B5EF4-FFF2-40B4-BE49-F238E27FC236}">
                <a16:creationId xmlns:a16="http://schemas.microsoft.com/office/drawing/2014/main" id="{D555F4F9-1684-DE61-8B6E-9C5982CDC272}"/>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1053635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C93D118-64C2-DAF8-93EF-9D41A6B09A50}"/>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15264074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46ACC9-E2A9-486E-5749-83DDF3B956C7}"/>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Tree>
    <p:extLst>
      <p:ext uri="{BB962C8B-B14F-4D97-AF65-F5344CB8AC3E}">
        <p14:creationId xmlns:p14="http://schemas.microsoft.com/office/powerpoint/2010/main" val="29200509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ABF1B99-BFB4-0688-A8CA-067A988DADEC}"/>
              </a:ext>
            </a:extLst>
          </p:cNvPr>
          <p:cNvSpPr>
            <a:spLocks noGrp="1"/>
          </p:cNvSpPr>
          <p:nvPr>
            <p:ph type="sldNum" sz="quarter" idx="12"/>
          </p:nvPr>
        </p:nvSpPr>
        <p:spPr/>
        <p:txBody>
          <a:bodyPr/>
          <a:lstStyle/>
          <a:p>
            <a:fld id="{4267CD5E-26CF-4249-8540-BB1D07FD4227}" type="slidenum">
              <a:rPr lang="en-US" smtClean="0"/>
              <a:t>‹#›</a:t>
            </a:fld>
            <a:endParaRPr lang="en-US"/>
          </a:p>
        </p:txBody>
      </p:sp>
      <p:sp>
        <p:nvSpPr>
          <p:cNvPr id="3" name="Content Placeholder 2">
            <a:extLst>
              <a:ext uri="{FF2B5EF4-FFF2-40B4-BE49-F238E27FC236}">
                <a16:creationId xmlns:a16="http://schemas.microsoft.com/office/drawing/2014/main" id="{A1A211F7-F5B3-755A-0FE9-7416E5B6D3BB}"/>
              </a:ext>
            </a:extLst>
          </p:cNvPr>
          <p:cNvSpPr>
            <a:spLocks noGrp="1"/>
          </p:cNvSpPr>
          <p:nvPr>
            <p:ph idx="1" hasCustomPrompt="1"/>
          </p:nvPr>
        </p:nvSpPr>
        <p:spPr>
          <a:xfrm>
            <a:off x="5183188"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1DCA10-F271-79EA-C335-35398B7961CF}"/>
              </a:ext>
            </a:extLst>
          </p:cNvPr>
          <p:cNvSpPr>
            <a:spLocks noGrp="1"/>
          </p:cNvSpPr>
          <p:nvPr>
            <p:ph type="body" sz="half" idx="2" hasCustomPrompt="1"/>
          </p:nvPr>
        </p:nvSpPr>
        <p:spPr>
          <a:xfrm>
            <a:off x="644773" y="2057402"/>
            <a:ext cx="4127255"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text</a:t>
            </a:r>
          </a:p>
        </p:txBody>
      </p:sp>
      <p:sp>
        <p:nvSpPr>
          <p:cNvPr id="2" name="Title 1">
            <a:extLst>
              <a:ext uri="{FF2B5EF4-FFF2-40B4-BE49-F238E27FC236}">
                <a16:creationId xmlns:a16="http://schemas.microsoft.com/office/drawing/2014/main" id="{F7F18D82-BCB2-4520-6E3E-BC47DF6E92F2}"/>
              </a:ext>
            </a:extLst>
          </p:cNvPr>
          <p:cNvSpPr>
            <a:spLocks noGrp="1"/>
          </p:cNvSpPr>
          <p:nvPr>
            <p:ph type="title" hasCustomPrompt="1"/>
          </p:nvPr>
        </p:nvSpPr>
        <p:spPr>
          <a:xfrm>
            <a:off x="644773" y="457200"/>
            <a:ext cx="4127255" cy="1600200"/>
          </a:xfrm>
        </p:spPr>
        <p:txBody>
          <a:bodyPr anchor="b"/>
          <a:lstStyle>
            <a:lvl1pPr>
              <a:defRPr sz="3200"/>
            </a:lvl1pPr>
          </a:lstStyle>
          <a:p>
            <a:r>
              <a:rPr lang="en-US"/>
              <a:t>CLICK TO EDIT TITLE</a:t>
            </a:r>
          </a:p>
        </p:txBody>
      </p:sp>
    </p:spTree>
    <p:extLst>
      <p:ext uri="{BB962C8B-B14F-4D97-AF65-F5344CB8AC3E}">
        <p14:creationId xmlns:p14="http://schemas.microsoft.com/office/powerpoint/2010/main" val="684570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6" descr="A statue of a person riding a horse&#10;&#10;Description automatically generated with medium confidence">
            <a:extLst>
              <a:ext uri="{FF2B5EF4-FFF2-40B4-BE49-F238E27FC236}">
                <a16:creationId xmlns:a16="http://schemas.microsoft.com/office/drawing/2014/main" id="{5DDDB80B-17FF-14EE-7F02-306E3A735FA0}"/>
              </a:ext>
            </a:extLst>
          </p:cNvPr>
          <p:cNvPicPr>
            <a:picLocks noChangeAspect="1"/>
          </p:cNvPicPr>
          <p:nvPr userDrawn="1"/>
        </p:nvPicPr>
        <p:blipFill rotWithShape="1">
          <a:blip r:embed="rId2"/>
          <a:srcRect l="16253"/>
          <a:stretch/>
        </p:blipFill>
        <p:spPr>
          <a:xfrm>
            <a:off x="2" y="0"/>
            <a:ext cx="8636340" cy="6858000"/>
          </a:xfrm>
          <a:prstGeom prst="rect">
            <a:avLst/>
          </a:prstGeom>
        </p:spPr>
      </p:pic>
      <p:pic>
        <p:nvPicPr>
          <p:cNvPr id="6" name="Picture 5" descr="A picture containing shape&#10;&#10;Description automatically generated">
            <a:extLst>
              <a:ext uri="{FF2B5EF4-FFF2-40B4-BE49-F238E27FC236}">
                <a16:creationId xmlns:a16="http://schemas.microsoft.com/office/drawing/2014/main" id="{0AB85730-9DAB-ABF0-A4D0-5DE36B82261D}"/>
              </a:ext>
            </a:extLst>
          </p:cNvPr>
          <p:cNvPicPr>
            <a:picLocks noChangeAspect="1"/>
          </p:cNvPicPr>
          <p:nvPr userDrawn="1"/>
        </p:nvPicPr>
        <p:blipFill>
          <a:blip r:embed="rId3"/>
          <a:stretch>
            <a:fillRect/>
          </a:stretch>
        </p:blipFill>
        <p:spPr>
          <a:xfrm>
            <a:off x="298451" y="0"/>
            <a:ext cx="11893551" cy="6858000"/>
          </a:xfrm>
          <a:prstGeom prst="rect">
            <a:avLst/>
          </a:prstGeom>
        </p:spPr>
      </p:pic>
      <p:sp>
        <p:nvSpPr>
          <p:cNvPr id="2" name="Title 1">
            <a:extLst>
              <a:ext uri="{FF2B5EF4-FFF2-40B4-BE49-F238E27FC236}">
                <a16:creationId xmlns:a16="http://schemas.microsoft.com/office/drawing/2014/main" id="{35168D54-7A73-18F8-ADFA-A2790DA6BE4A}"/>
              </a:ext>
            </a:extLst>
          </p:cNvPr>
          <p:cNvSpPr>
            <a:spLocks noGrp="1"/>
          </p:cNvSpPr>
          <p:nvPr>
            <p:ph type="ctrTitle" hasCustomPrompt="1"/>
          </p:nvPr>
        </p:nvSpPr>
        <p:spPr>
          <a:xfrm>
            <a:off x="6324602" y="2504921"/>
            <a:ext cx="5206015" cy="2061531"/>
          </a:xfrm>
        </p:spPr>
        <p:txBody>
          <a:bodyPr anchor="b">
            <a:normAutofit/>
          </a:bodyPr>
          <a:lstStyle>
            <a:lvl1pPr algn="r">
              <a:defRPr sz="5400" b="0" i="0">
                <a:solidFill>
                  <a:schemeClr val="bg1"/>
                </a:solidFill>
                <a:latin typeface="Saira Condensed Condensed Light" pitchFamily="2" charset="77"/>
              </a:defRPr>
            </a:lvl1pPr>
          </a:lstStyle>
          <a:p>
            <a:r>
              <a:rPr lang="en-US"/>
              <a:t>CLICK TO EDIT TITLE</a:t>
            </a:r>
          </a:p>
        </p:txBody>
      </p:sp>
      <p:sp>
        <p:nvSpPr>
          <p:cNvPr id="3" name="Subtitle 2">
            <a:extLst>
              <a:ext uri="{FF2B5EF4-FFF2-40B4-BE49-F238E27FC236}">
                <a16:creationId xmlns:a16="http://schemas.microsoft.com/office/drawing/2014/main" id="{58C8A321-3799-3D0C-D5A4-CA5C30A7CB56}"/>
              </a:ext>
            </a:extLst>
          </p:cNvPr>
          <p:cNvSpPr>
            <a:spLocks noGrp="1"/>
          </p:cNvSpPr>
          <p:nvPr>
            <p:ph type="subTitle" idx="1" hasCustomPrompt="1"/>
          </p:nvPr>
        </p:nvSpPr>
        <p:spPr>
          <a:xfrm>
            <a:off x="6616701" y="4591369"/>
            <a:ext cx="4913915" cy="934635"/>
          </a:xfrm>
        </p:spPr>
        <p:txBody>
          <a:bodyPr>
            <a:normAutofit/>
          </a:bodyPr>
          <a:lstStyle>
            <a:lvl1pPr marL="0" indent="0" algn="r">
              <a:buNone/>
              <a:defRPr sz="2000" b="0" i="0">
                <a:solidFill>
                  <a:schemeClr val="bg1"/>
                </a:solidFill>
                <a:latin typeface="IBM Plex Sans" panose="020B0503050203000203" pitchFamily="34" charset="0"/>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subtitle</a:t>
            </a:r>
          </a:p>
        </p:txBody>
      </p:sp>
      <p:sp>
        <p:nvSpPr>
          <p:cNvPr id="12" name="Text Placeholder 16">
            <a:extLst>
              <a:ext uri="{FF2B5EF4-FFF2-40B4-BE49-F238E27FC236}">
                <a16:creationId xmlns:a16="http://schemas.microsoft.com/office/drawing/2014/main" id="{07BEFC5F-CD6D-A7BC-1322-BACD15CFA532}"/>
              </a:ext>
            </a:extLst>
          </p:cNvPr>
          <p:cNvSpPr>
            <a:spLocks noGrp="1"/>
          </p:cNvSpPr>
          <p:nvPr>
            <p:ph type="body" sz="quarter" idx="11" hasCustomPrompt="1"/>
          </p:nvPr>
        </p:nvSpPr>
        <p:spPr>
          <a:xfrm>
            <a:off x="6794501" y="5690085"/>
            <a:ext cx="4736115" cy="422507"/>
          </a:xfrm>
        </p:spPr>
        <p:txBody>
          <a:bodyPr>
            <a:normAutofit/>
          </a:bodyPr>
          <a:lstStyle>
            <a:lvl1pPr marL="0" indent="0" algn="r">
              <a:buNone/>
              <a:defRPr sz="1800" b="1" i="0">
                <a:solidFill>
                  <a:schemeClr val="bg1"/>
                </a:solidFill>
                <a:latin typeface="IBM Plex Sans SemiBold" panose="020B0503050203000203" pitchFamily="34" charset="0"/>
              </a:defRPr>
            </a:lvl1pPr>
            <a:lvl2pPr marL="457178" indent="0" algn="r">
              <a:buNone/>
              <a:defRPr/>
            </a:lvl2pPr>
            <a:lvl3pPr marL="914354" indent="0" algn="r">
              <a:buNone/>
              <a:defRPr/>
            </a:lvl3pPr>
            <a:lvl4pPr marL="1371532" indent="0" algn="r">
              <a:buNone/>
              <a:defRPr/>
            </a:lvl4pPr>
            <a:lvl5pPr marL="1828709" indent="0" algn="r">
              <a:buNone/>
              <a:defRPr/>
            </a:lvl5pPr>
          </a:lstStyle>
          <a:p>
            <a:pPr lvl="0"/>
            <a:r>
              <a:rPr lang="en-US"/>
              <a:t>PRESENTER’S NAME</a:t>
            </a:r>
          </a:p>
        </p:txBody>
      </p:sp>
      <p:sp>
        <p:nvSpPr>
          <p:cNvPr id="4" name="Date Placeholder 3">
            <a:extLst>
              <a:ext uri="{FF2B5EF4-FFF2-40B4-BE49-F238E27FC236}">
                <a16:creationId xmlns:a16="http://schemas.microsoft.com/office/drawing/2014/main" id="{EB9B160D-2B04-EFF9-9233-5CF3861AACE8}"/>
              </a:ext>
            </a:extLst>
          </p:cNvPr>
          <p:cNvSpPr>
            <a:spLocks noGrp="1"/>
          </p:cNvSpPr>
          <p:nvPr>
            <p:ph type="dt" sz="half" idx="10"/>
          </p:nvPr>
        </p:nvSpPr>
        <p:spPr>
          <a:xfrm>
            <a:off x="10406269" y="6342033"/>
            <a:ext cx="1124345" cy="246221"/>
          </a:xfrm>
          <a:prstGeom prst="rect">
            <a:avLst/>
          </a:prstGeom>
          <a:solidFill>
            <a:schemeClr val="accent1"/>
          </a:solidFill>
        </p:spPr>
        <p:txBody>
          <a:bodyPr wrap="square">
            <a:spAutoFit/>
          </a:bodyPr>
          <a:lstStyle>
            <a:lvl1pPr algn="r">
              <a:defRPr sz="1000" b="1" i="0">
                <a:solidFill>
                  <a:schemeClr val="bg1"/>
                </a:solidFill>
                <a:latin typeface="IBM Plex Sans" panose="020B0503050203000203" pitchFamily="34" charset="0"/>
              </a:defRPr>
            </a:lvl1pPr>
          </a:lstStyle>
          <a:p>
            <a:r>
              <a:rPr lang="en-US"/>
              <a:t>Date</a:t>
            </a:r>
          </a:p>
        </p:txBody>
      </p:sp>
    </p:spTree>
    <p:extLst>
      <p:ext uri="{BB962C8B-B14F-4D97-AF65-F5344CB8AC3E}">
        <p14:creationId xmlns:p14="http://schemas.microsoft.com/office/powerpoint/2010/main" val="21845045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CDE9B-54A8-866E-B788-EB3968761BC7}"/>
              </a:ext>
            </a:extLst>
          </p:cNvPr>
          <p:cNvSpPr>
            <a:spLocks noGrp="1"/>
          </p:cNvSpPr>
          <p:nvPr>
            <p:ph type="title" hasCustomPrompt="1"/>
          </p:nvPr>
        </p:nvSpPr>
        <p:spPr>
          <a:xfrm>
            <a:off x="644773" y="457200"/>
            <a:ext cx="4127255" cy="1600200"/>
          </a:xfrm>
        </p:spPr>
        <p:txBody>
          <a:bodyPr anchor="b"/>
          <a:lstStyle>
            <a:lvl1pPr>
              <a:defRPr sz="3200"/>
            </a:lvl1pPr>
          </a:lstStyle>
          <a:p>
            <a:r>
              <a:rPr lang="en-US"/>
              <a:t>Click to edit title</a:t>
            </a:r>
          </a:p>
        </p:txBody>
      </p:sp>
      <p:sp>
        <p:nvSpPr>
          <p:cNvPr id="4" name="Text Placeholder 3">
            <a:extLst>
              <a:ext uri="{FF2B5EF4-FFF2-40B4-BE49-F238E27FC236}">
                <a16:creationId xmlns:a16="http://schemas.microsoft.com/office/drawing/2014/main" id="{B31F6659-DAE0-7160-C9F6-2C8137D933BD}"/>
              </a:ext>
            </a:extLst>
          </p:cNvPr>
          <p:cNvSpPr>
            <a:spLocks noGrp="1"/>
          </p:cNvSpPr>
          <p:nvPr>
            <p:ph type="body" sz="half" idx="2" hasCustomPrompt="1"/>
          </p:nvPr>
        </p:nvSpPr>
        <p:spPr>
          <a:xfrm>
            <a:off x="644773" y="2057402"/>
            <a:ext cx="4127255"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text</a:t>
            </a:r>
          </a:p>
        </p:txBody>
      </p:sp>
      <p:sp>
        <p:nvSpPr>
          <p:cNvPr id="3" name="Picture Placeholder 2">
            <a:extLst>
              <a:ext uri="{FF2B5EF4-FFF2-40B4-BE49-F238E27FC236}">
                <a16:creationId xmlns:a16="http://schemas.microsoft.com/office/drawing/2014/main" id="{3F05E2B1-FC9F-DFC8-B82B-3A9D2B911EBC}"/>
              </a:ext>
            </a:extLst>
          </p:cNvPr>
          <p:cNvSpPr>
            <a:spLocks noGrp="1"/>
          </p:cNvSpPr>
          <p:nvPr>
            <p:ph type="pic" idx="1"/>
          </p:nvPr>
        </p:nvSpPr>
        <p:spPr>
          <a:xfrm>
            <a:off x="5183188" y="987428"/>
            <a:ext cx="6172200" cy="4873625"/>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endParaRPr lang="en-US"/>
          </a:p>
        </p:txBody>
      </p:sp>
      <p:sp>
        <p:nvSpPr>
          <p:cNvPr id="7" name="Slide Number Placeholder 6">
            <a:extLst>
              <a:ext uri="{FF2B5EF4-FFF2-40B4-BE49-F238E27FC236}">
                <a16:creationId xmlns:a16="http://schemas.microsoft.com/office/drawing/2014/main" id="{330ECE5B-0146-1148-6A0D-A0F447C354AC}"/>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41693715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92B4C-D932-924C-A9B9-A7396B7CB503}"/>
              </a:ext>
            </a:extLst>
          </p:cNvPr>
          <p:cNvSpPr>
            <a:spLocks noGrp="1"/>
          </p:cNvSpPr>
          <p:nvPr>
            <p:ph type="title" hasCustomPrompt="1"/>
          </p:nvPr>
        </p:nvSpPr>
        <p:spPr/>
        <p:txBody>
          <a:bodyPr/>
          <a:lstStyle/>
          <a:p>
            <a:r>
              <a:rPr lang="en-US"/>
              <a:t>Click to edit title</a:t>
            </a:r>
          </a:p>
        </p:txBody>
      </p:sp>
      <p:sp>
        <p:nvSpPr>
          <p:cNvPr id="3" name="Vertical Text Placeholder 2">
            <a:extLst>
              <a:ext uri="{FF2B5EF4-FFF2-40B4-BE49-F238E27FC236}">
                <a16:creationId xmlns:a16="http://schemas.microsoft.com/office/drawing/2014/main" id="{61DF67A6-D1DA-71BB-CCFF-678D91838913}"/>
              </a:ext>
            </a:extLst>
          </p:cNvPr>
          <p:cNvSpPr>
            <a:spLocks noGrp="1"/>
          </p:cNvSpPr>
          <p:nvPr>
            <p:ph type="body" orient="vert" idx="1" hasCustomPrompt="1"/>
          </p:nvPr>
        </p:nvSpPr>
        <p:spPr/>
        <p:txBody>
          <a:bodyPr vert="eaVert"/>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94826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8CFDF3-4C0B-B588-73E9-559E689FE0AF}"/>
              </a:ext>
            </a:extLst>
          </p:cNvPr>
          <p:cNvSpPr>
            <a:spLocks noGrp="1"/>
          </p:cNvSpPr>
          <p:nvPr>
            <p:ph type="title" orient="vert"/>
          </p:nvPr>
        </p:nvSpPr>
        <p:spPr>
          <a:xfrm>
            <a:off x="8724902" y="365127"/>
            <a:ext cx="2628900" cy="581183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E20EF8-D417-90E9-AEFA-DB28B8392B89}"/>
              </a:ext>
            </a:extLst>
          </p:cNvPr>
          <p:cNvSpPr>
            <a:spLocks noGrp="1"/>
          </p:cNvSpPr>
          <p:nvPr>
            <p:ph type="body" orient="vert" idx="1"/>
          </p:nvPr>
        </p:nvSpPr>
        <p:spPr>
          <a:xfrm>
            <a:off x="644769" y="365127"/>
            <a:ext cx="7927731"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83911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6" name="Picture 5" descr="A picture containing person, crowd, event, several&#10;&#10;Description automatically generated">
            <a:extLst>
              <a:ext uri="{FF2B5EF4-FFF2-40B4-BE49-F238E27FC236}">
                <a16:creationId xmlns:a16="http://schemas.microsoft.com/office/drawing/2014/main" id="{206FAFD8-028E-613E-F668-7FDFC37E002D}"/>
              </a:ext>
            </a:extLst>
          </p:cNvPr>
          <p:cNvPicPr>
            <a:picLocks noChangeAspect="1"/>
          </p:cNvPicPr>
          <p:nvPr userDrawn="1"/>
        </p:nvPicPr>
        <p:blipFill rotWithShape="1">
          <a:blip r:embed="rId2"/>
          <a:srcRect l="28985"/>
          <a:stretch/>
        </p:blipFill>
        <p:spPr>
          <a:xfrm>
            <a:off x="2" y="0"/>
            <a:ext cx="7305260" cy="6858000"/>
          </a:xfrm>
          <a:prstGeom prst="rect">
            <a:avLst/>
          </a:prstGeom>
        </p:spPr>
      </p:pic>
      <p:pic>
        <p:nvPicPr>
          <p:cNvPr id="3" name="Picture 2" descr="A picture containing shape&#10;&#10;Description automatically generated">
            <a:extLst>
              <a:ext uri="{FF2B5EF4-FFF2-40B4-BE49-F238E27FC236}">
                <a16:creationId xmlns:a16="http://schemas.microsoft.com/office/drawing/2014/main" id="{E12E123F-8311-330F-DB73-3B618A779343}"/>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84B2191C-6994-71BA-A63E-85F5AF6A9776}"/>
              </a:ext>
            </a:extLst>
          </p:cNvPr>
          <p:cNvSpPr txBox="1"/>
          <p:nvPr userDrawn="1"/>
        </p:nvSpPr>
        <p:spPr>
          <a:xfrm>
            <a:off x="7284722" y="3144277"/>
            <a:ext cx="4245895" cy="923330"/>
          </a:xfrm>
          <a:prstGeom prst="rect">
            <a:avLst/>
          </a:prstGeom>
          <a:noFill/>
        </p:spPr>
        <p:txBody>
          <a:bodyPr wrap="square" rtlCol="0">
            <a:spAutoFit/>
          </a:bodyPr>
          <a:lstStyle/>
          <a:p>
            <a:pPr algn="r"/>
            <a:r>
              <a:rPr lang="en-US" sz="5400" b="0" i="0">
                <a:solidFill>
                  <a:schemeClr val="bg1"/>
                </a:solidFill>
                <a:latin typeface="Saira Condensed Condensed Light" pitchFamily="2" charset="77"/>
              </a:rPr>
              <a:t>THANK </a:t>
            </a:r>
            <a:r>
              <a:rPr lang="en-US" sz="5400" b="1" i="0">
                <a:solidFill>
                  <a:schemeClr val="bg1"/>
                </a:solidFill>
                <a:latin typeface="Saira Condensed Condensed Light" pitchFamily="2" charset="77"/>
              </a:rPr>
              <a:t>YOU</a:t>
            </a:r>
          </a:p>
        </p:txBody>
      </p:sp>
      <p:sp>
        <p:nvSpPr>
          <p:cNvPr id="9" name="TextBox 8">
            <a:extLst>
              <a:ext uri="{FF2B5EF4-FFF2-40B4-BE49-F238E27FC236}">
                <a16:creationId xmlns:a16="http://schemas.microsoft.com/office/drawing/2014/main" id="{7F2600DA-4934-A3D7-306B-06292C3154B8}"/>
              </a:ext>
            </a:extLst>
          </p:cNvPr>
          <p:cNvSpPr txBox="1"/>
          <p:nvPr userDrawn="1"/>
        </p:nvSpPr>
        <p:spPr>
          <a:xfrm>
            <a:off x="6096002" y="5170418"/>
            <a:ext cx="5434615" cy="584775"/>
          </a:xfrm>
          <a:prstGeom prst="rect">
            <a:avLst/>
          </a:prstGeom>
          <a:noFill/>
        </p:spPr>
        <p:txBody>
          <a:bodyPr wrap="square" rtlCol="0">
            <a:spAutoFit/>
          </a:bodyPr>
          <a:lstStyle/>
          <a:p>
            <a:pPr algn="r"/>
            <a:r>
              <a:rPr lang="en-US" sz="1600" b="1" kern="1200">
                <a:solidFill>
                  <a:schemeClr val="bg1"/>
                </a:solidFill>
                <a:effectLst/>
                <a:latin typeface="IBM Plex Sans" panose="020B0503050203000203" pitchFamily="34" charset="0"/>
                <a:ea typeface="+mn-ea"/>
                <a:cs typeface="+mn-cs"/>
              </a:rPr>
              <a:t>Stevens Institute of Technology</a:t>
            </a:r>
            <a:br>
              <a:rPr lang="en-US" sz="1600" b="1" kern="1200">
                <a:solidFill>
                  <a:schemeClr val="bg1"/>
                </a:solidFill>
                <a:effectLst/>
                <a:latin typeface="IBM Plex Sans" panose="020B0503050203000203" pitchFamily="34" charset="0"/>
                <a:ea typeface="+mn-ea"/>
                <a:cs typeface="+mn-cs"/>
              </a:rPr>
            </a:br>
            <a:r>
              <a:rPr lang="en-US" sz="1600" kern="1200">
                <a:solidFill>
                  <a:schemeClr val="bg1"/>
                </a:solidFill>
                <a:effectLst/>
                <a:latin typeface="IBM Plex Sans" panose="020B0503050203000203" pitchFamily="34" charset="0"/>
                <a:ea typeface="+mn-ea"/>
                <a:cs typeface="+mn-cs"/>
              </a:rPr>
              <a:t>1 Castle Point Terrace, Hoboken, NJ 07030</a:t>
            </a:r>
          </a:p>
        </p:txBody>
      </p:sp>
    </p:spTree>
    <p:extLst>
      <p:ext uri="{BB962C8B-B14F-4D97-AF65-F5344CB8AC3E}">
        <p14:creationId xmlns:p14="http://schemas.microsoft.com/office/powerpoint/2010/main" val="600712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Custom Imag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08C4886-2087-94B4-E2E5-4E48B7FF8FE2}"/>
              </a:ext>
            </a:extLst>
          </p:cNvPr>
          <p:cNvPicPr>
            <a:picLocks noChangeAspect="1"/>
          </p:cNvPicPr>
          <p:nvPr userDrawn="1"/>
        </p:nvPicPr>
        <p:blipFill rotWithShape="1">
          <a:blip r:embed="rId2"/>
          <a:srcRect l="103" r="14569"/>
          <a:stretch/>
        </p:blipFill>
        <p:spPr>
          <a:xfrm>
            <a:off x="-2033456" y="0"/>
            <a:ext cx="10392405" cy="6858000"/>
          </a:xfrm>
          <a:prstGeom prst="rect">
            <a:avLst/>
          </a:prstGeom>
        </p:spPr>
      </p:pic>
      <p:pic>
        <p:nvPicPr>
          <p:cNvPr id="9" name="Picture 8" descr="A picture containing shape&#10;&#10;Description automatically generated">
            <a:extLst>
              <a:ext uri="{FF2B5EF4-FFF2-40B4-BE49-F238E27FC236}">
                <a16:creationId xmlns:a16="http://schemas.microsoft.com/office/drawing/2014/main" id="{B3488FA0-8E86-6BE9-82C5-43785B32427F}"/>
              </a:ext>
            </a:extLst>
          </p:cNvPr>
          <p:cNvPicPr>
            <a:picLocks noChangeAspect="1"/>
          </p:cNvPicPr>
          <p:nvPr userDrawn="1"/>
        </p:nvPicPr>
        <p:blipFill>
          <a:blip r:embed="rId3"/>
          <a:stretch>
            <a:fillRect/>
          </a:stretch>
        </p:blipFill>
        <p:spPr>
          <a:xfrm>
            <a:off x="298449" y="0"/>
            <a:ext cx="11893551" cy="6858000"/>
          </a:xfrm>
          <a:prstGeom prst="rect">
            <a:avLst/>
          </a:prstGeom>
        </p:spPr>
      </p:pic>
      <p:sp>
        <p:nvSpPr>
          <p:cNvPr id="10" name="Title 1">
            <a:extLst>
              <a:ext uri="{FF2B5EF4-FFF2-40B4-BE49-F238E27FC236}">
                <a16:creationId xmlns:a16="http://schemas.microsoft.com/office/drawing/2014/main" id="{B9CC9AF6-817B-A87B-A5E6-9A6BE8BA0878}"/>
              </a:ext>
            </a:extLst>
          </p:cNvPr>
          <p:cNvSpPr>
            <a:spLocks noGrp="1"/>
          </p:cNvSpPr>
          <p:nvPr>
            <p:ph type="ctrTitle" hasCustomPrompt="1"/>
          </p:nvPr>
        </p:nvSpPr>
        <p:spPr>
          <a:xfrm>
            <a:off x="6324602" y="2504921"/>
            <a:ext cx="5206015" cy="2061531"/>
          </a:xfrm>
        </p:spPr>
        <p:txBody>
          <a:bodyPr anchor="b">
            <a:normAutofit/>
          </a:bodyPr>
          <a:lstStyle>
            <a:lvl1pPr algn="r">
              <a:defRPr sz="5400" b="0" i="0">
                <a:solidFill>
                  <a:schemeClr val="bg1"/>
                </a:solidFill>
                <a:latin typeface="Saira Condensed Condensed Light" pitchFamily="2" charset="77"/>
              </a:defRPr>
            </a:lvl1pPr>
          </a:lstStyle>
          <a:p>
            <a:r>
              <a:rPr lang="en-US"/>
              <a:t>CLICK TO EDIT TITLE</a:t>
            </a:r>
          </a:p>
        </p:txBody>
      </p:sp>
      <p:sp>
        <p:nvSpPr>
          <p:cNvPr id="11" name="Subtitle 2">
            <a:extLst>
              <a:ext uri="{FF2B5EF4-FFF2-40B4-BE49-F238E27FC236}">
                <a16:creationId xmlns:a16="http://schemas.microsoft.com/office/drawing/2014/main" id="{62636281-107E-01A8-5316-84DAA71CD1E3}"/>
              </a:ext>
            </a:extLst>
          </p:cNvPr>
          <p:cNvSpPr>
            <a:spLocks noGrp="1"/>
          </p:cNvSpPr>
          <p:nvPr>
            <p:ph type="subTitle" idx="1" hasCustomPrompt="1"/>
          </p:nvPr>
        </p:nvSpPr>
        <p:spPr>
          <a:xfrm>
            <a:off x="6616701" y="4591369"/>
            <a:ext cx="4913915" cy="934635"/>
          </a:xfrm>
        </p:spPr>
        <p:txBody>
          <a:bodyPr>
            <a:normAutofit/>
          </a:bodyPr>
          <a:lstStyle>
            <a:lvl1pPr marL="0" indent="0" algn="r">
              <a:buNone/>
              <a:defRPr sz="2000" b="0" i="0">
                <a:solidFill>
                  <a:schemeClr val="bg1"/>
                </a:solidFill>
                <a:latin typeface="IBM Plex Sans" panose="020B0503050203000203" pitchFamily="34" charset="0"/>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subtitle</a:t>
            </a:r>
          </a:p>
        </p:txBody>
      </p:sp>
      <p:sp>
        <p:nvSpPr>
          <p:cNvPr id="13" name="Date Placeholder 3">
            <a:extLst>
              <a:ext uri="{FF2B5EF4-FFF2-40B4-BE49-F238E27FC236}">
                <a16:creationId xmlns:a16="http://schemas.microsoft.com/office/drawing/2014/main" id="{7651AF7A-8B71-B895-17ED-7EECAFEE7DE8}"/>
              </a:ext>
            </a:extLst>
          </p:cNvPr>
          <p:cNvSpPr>
            <a:spLocks noGrp="1"/>
          </p:cNvSpPr>
          <p:nvPr>
            <p:ph type="dt" sz="half" idx="10"/>
          </p:nvPr>
        </p:nvSpPr>
        <p:spPr>
          <a:xfrm>
            <a:off x="10446026" y="6362185"/>
            <a:ext cx="1084590" cy="246221"/>
          </a:xfrm>
          <a:prstGeom prst="rect">
            <a:avLst/>
          </a:prstGeom>
          <a:solidFill>
            <a:schemeClr val="accent1"/>
          </a:solidFill>
        </p:spPr>
        <p:txBody>
          <a:bodyPr wrap="square">
            <a:spAutoFit/>
          </a:bodyPr>
          <a:lstStyle>
            <a:lvl1pPr algn="r">
              <a:defRPr sz="1000" b="1" i="0">
                <a:solidFill>
                  <a:schemeClr val="bg1"/>
                </a:solidFill>
                <a:latin typeface="IBM Plex Sans" panose="020B0503050203000203" pitchFamily="34" charset="0"/>
              </a:defRPr>
            </a:lvl1pPr>
          </a:lstStyle>
          <a:p>
            <a:r>
              <a:rPr lang="en-US"/>
              <a:t> Date</a:t>
            </a:r>
          </a:p>
        </p:txBody>
      </p:sp>
      <p:sp>
        <p:nvSpPr>
          <p:cNvPr id="14" name="Text Placeholder 16">
            <a:extLst>
              <a:ext uri="{FF2B5EF4-FFF2-40B4-BE49-F238E27FC236}">
                <a16:creationId xmlns:a16="http://schemas.microsoft.com/office/drawing/2014/main" id="{732F2640-D02F-0BD4-E9A8-A5FD3D27874E}"/>
              </a:ext>
            </a:extLst>
          </p:cNvPr>
          <p:cNvSpPr>
            <a:spLocks noGrp="1"/>
          </p:cNvSpPr>
          <p:nvPr>
            <p:ph type="body" sz="quarter" idx="11" hasCustomPrompt="1"/>
          </p:nvPr>
        </p:nvSpPr>
        <p:spPr>
          <a:xfrm>
            <a:off x="6794501" y="5690085"/>
            <a:ext cx="4736115" cy="422507"/>
          </a:xfrm>
        </p:spPr>
        <p:txBody>
          <a:bodyPr>
            <a:normAutofit/>
          </a:bodyPr>
          <a:lstStyle>
            <a:lvl1pPr marL="0" indent="0" algn="r">
              <a:buNone/>
              <a:defRPr sz="1800" b="1" i="0">
                <a:solidFill>
                  <a:schemeClr val="bg1"/>
                </a:solidFill>
                <a:latin typeface="IBM Plex Sans SemiBold" panose="020B0503050203000203" pitchFamily="34" charset="0"/>
              </a:defRPr>
            </a:lvl1pPr>
            <a:lvl2pPr marL="457178" indent="0" algn="r">
              <a:buNone/>
              <a:defRPr/>
            </a:lvl2pPr>
            <a:lvl3pPr marL="914354" indent="0" algn="r">
              <a:buNone/>
              <a:defRPr/>
            </a:lvl3pPr>
            <a:lvl4pPr marL="1371532" indent="0" algn="r">
              <a:buNone/>
              <a:defRPr/>
            </a:lvl4pPr>
            <a:lvl5pPr marL="1828709" indent="0" algn="r">
              <a:buNone/>
              <a:defRPr/>
            </a:lvl5pPr>
          </a:lstStyle>
          <a:p>
            <a:pPr lvl="0"/>
            <a:r>
              <a:rPr lang="en-US"/>
              <a:t>PRESENTER’S NAME</a:t>
            </a:r>
          </a:p>
        </p:txBody>
      </p:sp>
      <p:sp>
        <p:nvSpPr>
          <p:cNvPr id="15" name="TextBox 14">
            <a:extLst>
              <a:ext uri="{FF2B5EF4-FFF2-40B4-BE49-F238E27FC236}">
                <a16:creationId xmlns:a16="http://schemas.microsoft.com/office/drawing/2014/main" id="{7EBB0808-AF7F-629E-3160-773C1F8C9FE9}"/>
              </a:ext>
            </a:extLst>
          </p:cNvPr>
          <p:cNvSpPr txBox="1"/>
          <p:nvPr userDrawn="1"/>
        </p:nvSpPr>
        <p:spPr>
          <a:xfrm>
            <a:off x="912816" y="1325690"/>
            <a:ext cx="4215776" cy="5135445"/>
          </a:xfrm>
          <a:prstGeom prst="rect">
            <a:avLst/>
          </a:prstGeom>
          <a:noFill/>
        </p:spPr>
        <p:txBody>
          <a:bodyPr wrap="square" rtlCol="0">
            <a:spAutoFit/>
          </a:bodyPr>
          <a:lstStyle/>
          <a:p>
            <a:r>
              <a:rPr lang="en-US" b="1">
                <a:latin typeface="IBM Plex Sans" panose="020B0503050203000203" pitchFamily="34" charset="0"/>
              </a:rPr>
              <a:t>INSTRUCTIONS TO REPLACE IMAGE:</a:t>
            </a:r>
          </a:p>
          <a:p>
            <a:endParaRPr lang="en-US" b="1">
              <a:latin typeface="IBM Plex Sans" panose="020B0503050203000203" pitchFamily="34" charset="0"/>
            </a:endParaRPr>
          </a:p>
          <a:p>
            <a:pPr marL="342900" indent="-342900">
              <a:lnSpc>
                <a:spcPct val="150000"/>
              </a:lnSpc>
              <a:buFont typeface="+mj-lt"/>
              <a:buAutoNum type="arabicPeriod"/>
            </a:pPr>
            <a:r>
              <a:rPr lang="en-US" sz="1400" b="0">
                <a:latin typeface="IBM Plex Sans" panose="020B0503050203000203" pitchFamily="34" charset="0"/>
              </a:rPr>
              <a:t>Go to View&gt;Slide Master</a:t>
            </a:r>
          </a:p>
          <a:p>
            <a:pPr marL="342900" indent="-342900">
              <a:lnSpc>
                <a:spcPct val="150000"/>
              </a:lnSpc>
              <a:buFont typeface="+mj-lt"/>
              <a:buAutoNum type="arabicPeriod"/>
            </a:pPr>
            <a:r>
              <a:rPr lang="en-US" sz="1400" b="0">
                <a:latin typeface="IBM Plex Sans" panose="020B0503050203000203" pitchFamily="34" charset="0"/>
              </a:rPr>
              <a:t>Locate this layout and duplicate it</a:t>
            </a:r>
          </a:p>
          <a:p>
            <a:pPr marL="342900" indent="-342900">
              <a:lnSpc>
                <a:spcPct val="150000"/>
              </a:lnSpc>
              <a:buFont typeface="+mj-lt"/>
              <a:buAutoNum type="arabicPeriod"/>
            </a:pPr>
            <a:r>
              <a:rPr lang="en-US" sz="1400" b="0">
                <a:latin typeface="IBM Plex Sans" panose="020B0503050203000203" pitchFamily="34" charset="0"/>
              </a:rPr>
              <a:t>Right-click the orange circle on the far-left side of this image</a:t>
            </a:r>
          </a:p>
          <a:p>
            <a:pPr marL="342900" indent="-342900">
              <a:lnSpc>
                <a:spcPct val="150000"/>
              </a:lnSpc>
              <a:buFont typeface="+mj-lt"/>
              <a:buAutoNum type="arabicPeriod"/>
            </a:pPr>
            <a:r>
              <a:rPr lang="en-US" sz="1400" b="0">
                <a:latin typeface="IBM Plex Sans" panose="020B0503050203000203" pitchFamily="34" charset="0"/>
              </a:rPr>
              <a:t>Scroll to “Change Picture”</a:t>
            </a:r>
          </a:p>
          <a:p>
            <a:pPr marL="342900" indent="-342900">
              <a:lnSpc>
                <a:spcPct val="150000"/>
              </a:lnSpc>
              <a:buFont typeface="+mj-lt"/>
              <a:buAutoNum type="arabicPeriod"/>
            </a:pPr>
            <a:r>
              <a:rPr lang="en-US" sz="1400" b="0">
                <a:latin typeface="IBM Plex Sans" panose="020B0503050203000203" pitchFamily="34" charset="0"/>
              </a:rPr>
              <a:t>Select “From File” (note that your version of PowerPoint may use different menu language)</a:t>
            </a:r>
          </a:p>
          <a:p>
            <a:pPr marL="342900" indent="-342900">
              <a:lnSpc>
                <a:spcPct val="150000"/>
              </a:lnSpc>
              <a:buFont typeface="+mj-lt"/>
              <a:buAutoNum type="arabicPeriod"/>
            </a:pPr>
            <a:r>
              <a:rPr lang="en-US" sz="1400" b="0">
                <a:latin typeface="IBM Plex Sans" panose="020B0503050203000203" pitchFamily="34" charset="0"/>
              </a:rPr>
              <a:t>Select desired image</a:t>
            </a:r>
          </a:p>
          <a:p>
            <a:pPr marL="342900" indent="-342900">
              <a:lnSpc>
                <a:spcPct val="150000"/>
              </a:lnSpc>
              <a:buFont typeface="+mj-lt"/>
              <a:buAutoNum type="arabicPeriod"/>
            </a:pPr>
            <a:r>
              <a:rPr lang="en-US" sz="1400" b="0">
                <a:latin typeface="IBM Plex Sans" panose="020B0503050203000203" pitchFamily="34" charset="0"/>
              </a:rPr>
              <a:t>Resize and crop image as necessary</a:t>
            </a:r>
          </a:p>
          <a:p>
            <a:pPr marL="342900" indent="-342900">
              <a:lnSpc>
                <a:spcPct val="150000"/>
              </a:lnSpc>
              <a:buFont typeface="+mj-lt"/>
              <a:buAutoNum type="arabicPeriod"/>
            </a:pPr>
            <a:r>
              <a:rPr lang="en-US" sz="1400" b="0">
                <a:latin typeface="IBM Plex Sans" panose="020B0503050203000203" pitchFamily="34" charset="0"/>
              </a:rPr>
              <a:t>Make sure image is sent to back (right click on image)</a:t>
            </a:r>
          </a:p>
          <a:p>
            <a:pPr marL="342900" indent="-342900">
              <a:lnSpc>
                <a:spcPct val="150000"/>
              </a:lnSpc>
              <a:buFont typeface="+mj-lt"/>
              <a:buAutoNum type="arabicPeriod"/>
            </a:pPr>
            <a:r>
              <a:rPr lang="en-US" sz="1400" b="0">
                <a:latin typeface="IBM Plex Sans" panose="020B0503050203000203" pitchFamily="34" charset="0"/>
              </a:rPr>
              <a:t>Close slide master and insert a new slide using the new, then delete this text box from your presentation slide.</a:t>
            </a:r>
          </a:p>
        </p:txBody>
      </p:sp>
    </p:spTree>
    <p:extLst>
      <p:ext uri="{BB962C8B-B14F-4D97-AF65-F5344CB8AC3E}">
        <p14:creationId xmlns:p14="http://schemas.microsoft.com/office/powerpoint/2010/main" val="1719410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5" name="Picture 4" descr="A body of water with buildings along it&#10;&#10;Description automatically generated with medium confidence">
            <a:extLst>
              <a:ext uri="{FF2B5EF4-FFF2-40B4-BE49-F238E27FC236}">
                <a16:creationId xmlns:a16="http://schemas.microsoft.com/office/drawing/2014/main" id="{D898D13A-F035-1AC4-E5CF-2B4EECBAA8E3}"/>
              </a:ext>
            </a:extLst>
          </p:cNvPr>
          <p:cNvPicPr>
            <a:picLocks noChangeAspect="1"/>
          </p:cNvPicPr>
          <p:nvPr userDrawn="1"/>
        </p:nvPicPr>
        <p:blipFill>
          <a:blip r:embed="rId2"/>
          <a:stretch>
            <a:fillRect/>
          </a:stretch>
        </p:blipFill>
        <p:spPr>
          <a:xfrm>
            <a:off x="0" y="0"/>
            <a:ext cx="12090400" cy="6858000"/>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09EFC173-553B-6926-8999-560997D15CA1}"/>
              </a:ext>
            </a:extLst>
          </p:cNvPr>
          <p:cNvPicPr>
            <a:picLocks noChangeAspect="1"/>
          </p:cNvPicPr>
          <p:nvPr userDrawn="1"/>
        </p:nvPicPr>
        <p:blipFill>
          <a:blip r:embed="rId3"/>
          <a:stretch>
            <a:fillRect/>
          </a:stretch>
        </p:blipFill>
        <p:spPr>
          <a:xfrm>
            <a:off x="298451" y="0"/>
            <a:ext cx="11893551" cy="6858000"/>
          </a:xfrm>
          <a:prstGeom prst="rect">
            <a:avLst/>
          </a:prstGeom>
        </p:spPr>
      </p:pic>
      <p:sp>
        <p:nvSpPr>
          <p:cNvPr id="2" name="Title 1">
            <a:extLst>
              <a:ext uri="{FF2B5EF4-FFF2-40B4-BE49-F238E27FC236}">
                <a16:creationId xmlns:a16="http://schemas.microsoft.com/office/drawing/2014/main" id="{45AB2B46-2729-15F1-5BB4-6B7ADEAC4AAE}"/>
              </a:ext>
            </a:extLst>
          </p:cNvPr>
          <p:cNvSpPr>
            <a:spLocks noGrp="1"/>
          </p:cNvSpPr>
          <p:nvPr>
            <p:ph type="title" hasCustomPrompt="1"/>
          </p:nvPr>
        </p:nvSpPr>
        <p:spPr>
          <a:xfrm>
            <a:off x="6617373" y="974037"/>
            <a:ext cx="4913243" cy="4254363"/>
          </a:xfrm>
        </p:spPr>
        <p:txBody>
          <a:bodyPr anchor="b">
            <a:normAutofit/>
          </a:bodyPr>
          <a:lstStyle>
            <a:lvl1pPr algn="r">
              <a:defRPr sz="5400"/>
            </a:lvl1pPr>
          </a:lstStyle>
          <a:p>
            <a:r>
              <a:rPr lang="en-US"/>
              <a:t>CLICK TO EDIT TITLE</a:t>
            </a:r>
          </a:p>
        </p:txBody>
      </p:sp>
      <p:sp>
        <p:nvSpPr>
          <p:cNvPr id="3" name="Text Placeholder 2">
            <a:extLst>
              <a:ext uri="{FF2B5EF4-FFF2-40B4-BE49-F238E27FC236}">
                <a16:creationId xmlns:a16="http://schemas.microsoft.com/office/drawing/2014/main" id="{A5953286-7208-5D15-2115-F32E5C24CE0F}"/>
              </a:ext>
            </a:extLst>
          </p:cNvPr>
          <p:cNvSpPr>
            <a:spLocks noGrp="1"/>
          </p:cNvSpPr>
          <p:nvPr>
            <p:ph type="body" idx="1" hasCustomPrompt="1"/>
          </p:nvPr>
        </p:nvSpPr>
        <p:spPr>
          <a:xfrm>
            <a:off x="6858002" y="5394965"/>
            <a:ext cx="4672615" cy="931499"/>
          </a:xfrm>
        </p:spPr>
        <p:txBody>
          <a:bodyPr>
            <a:normAutofit/>
          </a:bodyPr>
          <a:lstStyle>
            <a:lvl1pPr marL="0" indent="0" algn="r">
              <a:buNone/>
              <a:defRPr sz="2000" b="0" i="0">
                <a:solidFill>
                  <a:schemeClr val="tx1"/>
                </a:solidFill>
                <a:latin typeface="IBM Plex Sans" panose="020B0503050203000203" pitchFamily="34" charset="0"/>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Click to edit text</a:t>
            </a:r>
          </a:p>
        </p:txBody>
      </p:sp>
    </p:spTree>
    <p:extLst>
      <p:ext uri="{BB962C8B-B14F-4D97-AF65-F5344CB8AC3E}">
        <p14:creationId xmlns:p14="http://schemas.microsoft.com/office/powerpoint/2010/main" val="3430770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F907F06-D602-4071-33E4-C472B24F1ACC}"/>
              </a:ext>
            </a:extLst>
          </p:cNvPr>
          <p:cNvSpPr>
            <a:spLocks noGrp="1"/>
          </p:cNvSpPr>
          <p:nvPr>
            <p:ph type="title" hasCustomPrompt="1"/>
          </p:nvPr>
        </p:nvSpPr>
        <p:spPr>
          <a:xfrm>
            <a:off x="644769" y="365125"/>
            <a:ext cx="10710619" cy="1325563"/>
          </a:xfrm>
        </p:spPr>
        <p:txBody>
          <a:bodyPr/>
          <a:lstStyle/>
          <a:p>
            <a:r>
              <a:rPr lang="en-US"/>
              <a:t>CLICK TO EDIT TITLE</a:t>
            </a:r>
          </a:p>
        </p:txBody>
      </p:sp>
      <p:sp>
        <p:nvSpPr>
          <p:cNvPr id="3" name="Content Placeholder 2">
            <a:extLst>
              <a:ext uri="{FF2B5EF4-FFF2-40B4-BE49-F238E27FC236}">
                <a16:creationId xmlns:a16="http://schemas.microsoft.com/office/drawing/2014/main" id="{7091BE1E-C7BA-1F2A-DB51-F2BDF8885EBC}"/>
              </a:ext>
            </a:extLst>
          </p:cNvPr>
          <p:cNvSpPr>
            <a:spLocks noGrp="1"/>
          </p:cNvSpPr>
          <p:nvPr>
            <p:ph idx="1" hasCustomPrompt="1"/>
          </p:nvPr>
        </p:nvSpPr>
        <p:spPr/>
        <p:txBody>
          <a:bodyPr/>
          <a:lstStyle>
            <a:lvl1pPr marL="228600" indent="-228600">
              <a:defRPr/>
            </a:lvl1pPr>
            <a:lvl2pPr marL="502920" indent="-228589">
              <a:buSzPct val="100000"/>
              <a:buFont typeface="System Font Regular"/>
              <a:buChar char="-"/>
              <a:defRPr/>
            </a:lvl2pPr>
            <a:lvl3pPr marL="777240" indent="-228589">
              <a:buSzPct val="100000"/>
              <a:buFont typeface="System Font Regular"/>
              <a:buChar char="-"/>
              <a:defRPr/>
            </a:lvl3pPr>
            <a:lvl4pPr marL="1005840" indent="-228589">
              <a:buSzPct val="100000"/>
              <a:buFont typeface="System Font Regular"/>
              <a:buChar char="-"/>
              <a:defRPr/>
            </a:lvl4pPr>
            <a:lvl5pPr marL="1280160" indent="-228589">
              <a:buSzPct val="100000"/>
              <a:buFont typeface="System Font Regular"/>
              <a:buChar char="-"/>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59B86B0-6C6C-3FCD-0D64-D84FBF647614}"/>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3070826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head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F907F06-D602-4071-33E4-C472B24F1ACC}"/>
              </a:ext>
            </a:extLst>
          </p:cNvPr>
          <p:cNvSpPr>
            <a:spLocks noGrp="1"/>
          </p:cNvSpPr>
          <p:nvPr>
            <p:ph type="title" hasCustomPrompt="1"/>
          </p:nvPr>
        </p:nvSpPr>
        <p:spPr>
          <a:xfrm>
            <a:off x="646359" y="365127"/>
            <a:ext cx="10709031" cy="734621"/>
          </a:xfrm>
        </p:spPr>
        <p:txBody>
          <a:bodyPr/>
          <a:lstStyle/>
          <a:p>
            <a:r>
              <a:rPr lang="en-US"/>
              <a:t>CLICK TO EDIT TITLE</a:t>
            </a:r>
          </a:p>
        </p:txBody>
      </p:sp>
      <p:sp>
        <p:nvSpPr>
          <p:cNvPr id="4" name="Text Placeholder 3">
            <a:extLst>
              <a:ext uri="{FF2B5EF4-FFF2-40B4-BE49-F238E27FC236}">
                <a16:creationId xmlns:a16="http://schemas.microsoft.com/office/drawing/2014/main" id="{B7F9FF48-9E75-6C88-7706-B4D4B29E8027}"/>
              </a:ext>
            </a:extLst>
          </p:cNvPr>
          <p:cNvSpPr>
            <a:spLocks noGrp="1"/>
          </p:cNvSpPr>
          <p:nvPr>
            <p:ph type="body" sz="quarter" idx="13" hasCustomPrompt="1"/>
          </p:nvPr>
        </p:nvSpPr>
        <p:spPr>
          <a:xfrm>
            <a:off x="644771" y="1345482"/>
            <a:ext cx="10709031" cy="734620"/>
          </a:xfrm>
        </p:spPr>
        <p:txBody>
          <a:bodyPr>
            <a:normAutofit/>
          </a:bodyPr>
          <a:lstStyle>
            <a:lvl1pPr marL="0" indent="0">
              <a:buNone/>
              <a:defRPr sz="2000" b="0" i="0">
                <a:solidFill>
                  <a:schemeClr val="accent1"/>
                </a:solidFill>
                <a:latin typeface="IBM Plex Sans Light" panose="020B0403050203000203" pitchFamily="34" charset="0"/>
              </a:defRPr>
            </a:lvl1pPr>
            <a:lvl2pPr marL="457178" indent="0">
              <a:buNone/>
              <a:defRPr b="0" i="0">
                <a:solidFill>
                  <a:schemeClr val="accent1"/>
                </a:solidFill>
                <a:latin typeface="IBM Plex Sans Light" panose="020B0403050203000203" pitchFamily="34" charset="0"/>
              </a:defRPr>
            </a:lvl2pPr>
            <a:lvl3pPr marL="914354" indent="0">
              <a:buNone/>
              <a:defRPr b="0" i="0">
                <a:solidFill>
                  <a:schemeClr val="accent1"/>
                </a:solidFill>
                <a:latin typeface="IBM Plex Sans Light" panose="020B0403050203000203" pitchFamily="34" charset="0"/>
              </a:defRPr>
            </a:lvl3pPr>
            <a:lvl4pPr marL="1371532" indent="0">
              <a:buNone/>
              <a:defRPr b="0" i="0">
                <a:solidFill>
                  <a:schemeClr val="accent1"/>
                </a:solidFill>
                <a:latin typeface="IBM Plex Sans Light" panose="020B0403050203000203" pitchFamily="34" charset="0"/>
              </a:defRPr>
            </a:lvl4pPr>
            <a:lvl5pPr marL="1828709" indent="0">
              <a:buNone/>
              <a:defRPr b="0" i="0">
                <a:solidFill>
                  <a:schemeClr val="accent1"/>
                </a:solidFill>
                <a:latin typeface="IBM Plex Sans Light" panose="020B0403050203000203" pitchFamily="34" charset="0"/>
              </a:defRPr>
            </a:lvl5pPr>
          </a:lstStyle>
          <a:p>
            <a:pPr lvl="0"/>
            <a:r>
              <a:rPr lang="en-US"/>
              <a:t>Make sure to use brand colors when creating tables and graphs. If graphs are placed from an outside source, please reformat to use the Stevens Theme Colors set in this template.</a:t>
            </a:r>
          </a:p>
        </p:txBody>
      </p:sp>
      <p:sp>
        <p:nvSpPr>
          <p:cNvPr id="3" name="Content Placeholder 2">
            <a:extLst>
              <a:ext uri="{FF2B5EF4-FFF2-40B4-BE49-F238E27FC236}">
                <a16:creationId xmlns:a16="http://schemas.microsoft.com/office/drawing/2014/main" id="{7091BE1E-C7BA-1F2A-DB51-F2BDF8885EBC}"/>
              </a:ext>
            </a:extLst>
          </p:cNvPr>
          <p:cNvSpPr>
            <a:spLocks noGrp="1"/>
          </p:cNvSpPr>
          <p:nvPr>
            <p:ph idx="1" hasCustomPrompt="1"/>
          </p:nvPr>
        </p:nvSpPr>
        <p:spPr>
          <a:xfrm>
            <a:off x="644771" y="2202874"/>
            <a:ext cx="10709031" cy="3879273"/>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59B86B0-6C6C-3FCD-0D64-D84FBF647614}"/>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73731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D89C836-F4D4-9B58-2D26-DBC3E659121C}"/>
              </a:ext>
            </a:extLst>
          </p:cNvPr>
          <p:cNvSpPr>
            <a:spLocks noGrp="1"/>
          </p:cNvSpPr>
          <p:nvPr>
            <p:ph type="title" hasCustomPrompt="1"/>
          </p:nvPr>
        </p:nvSpPr>
        <p:spPr>
          <a:xfrm>
            <a:off x="644769" y="365125"/>
            <a:ext cx="10710619" cy="1325563"/>
          </a:xfrm>
        </p:spPr>
        <p:txBody>
          <a:bodyPr/>
          <a:lstStyle/>
          <a:p>
            <a:r>
              <a:rPr lang="en-US"/>
              <a:t>CLICK TO EDIT TITLE</a:t>
            </a:r>
          </a:p>
        </p:txBody>
      </p:sp>
      <p:sp>
        <p:nvSpPr>
          <p:cNvPr id="3" name="Content Placeholder 2">
            <a:extLst>
              <a:ext uri="{FF2B5EF4-FFF2-40B4-BE49-F238E27FC236}">
                <a16:creationId xmlns:a16="http://schemas.microsoft.com/office/drawing/2014/main" id="{55861FEF-A671-1F7D-9144-4A18E9166FFA}"/>
              </a:ext>
            </a:extLst>
          </p:cNvPr>
          <p:cNvSpPr>
            <a:spLocks noGrp="1"/>
          </p:cNvSpPr>
          <p:nvPr>
            <p:ph sz="half" idx="1" hasCustomPrompt="1"/>
          </p:nvPr>
        </p:nvSpPr>
        <p:spPr>
          <a:xfrm>
            <a:off x="644769" y="1825625"/>
            <a:ext cx="5181600" cy="435133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BBBBC6-6719-80F5-099C-8B072696F417}"/>
              </a:ext>
            </a:extLst>
          </p:cNvPr>
          <p:cNvSpPr>
            <a:spLocks noGrp="1"/>
          </p:cNvSpPr>
          <p:nvPr>
            <p:ph sz="half" idx="2" hasCustomPrompt="1"/>
          </p:nvPr>
        </p:nvSpPr>
        <p:spPr>
          <a:xfrm>
            <a:off x="6172200" y="1825625"/>
            <a:ext cx="5181600" cy="435133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2302089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D89C836-F4D4-9B58-2D26-DBC3E659121C}"/>
              </a:ext>
            </a:extLst>
          </p:cNvPr>
          <p:cNvSpPr>
            <a:spLocks noGrp="1"/>
          </p:cNvSpPr>
          <p:nvPr>
            <p:ph type="title" hasCustomPrompt="1"/>
          </p:nvPr>
        </p:nvSpPr>
        <p:spPr>
          <a:xfrm>
            <a:off x="644769" y="365125"/>
            <a:ext cx="10710619" cy="1325563"/>
          </a:xfrm>
        </p:spPr>
        <p:txBody>
          <a:bodyPr/>
          <a:lstStyle/>
          <a:p>
            <a:r>
              <a:rPr lang="en-US"/>
              <a:t>CLICK TO EDIT TITLE</a:t>
            </a:r>
          </a:p>
        </p:txBody>
      </p:sp>
      <p:sp>
        <p:nvSpPr>
          <p:cNvPr id="3" name="Content Placeholder 2">
            <a:extLst>
              <a:ext uri="{FF2B5EF4-FFF2-40B4-BE49-F238E27FC236}">
                <a16:creationId xmlns:a16="http://schemas.microsoft.com/office/drawing/2014/main" id="{55861FEF-A671-1F7D-9144-4A18E9166FFA}"/>
              </a:ext>
            </a:extLst>
          </p:cNvPr>
          <p:cNvSpPr>
            <a:spLocks noGrp="1"/>
          </p:cNvSpPr>
          <p:nvPr>
            <p:ph sz="half" idx="1" hasCustomPrompt="1"/>
          </p:nvPr>
        </p:nvSpPr>
        <p:spPr>
          <a:xfrm>
            <a:off x="644773" y="1825625"/>
            <a:ext cx="3296919" cy="435133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F52BFFF7-3F56-AD0F-118D-AF92E147DB0A}"/>
              </a:ext>
            </a:extLst>
          </p:cNvPr>
          <p:cNvSpPr>
            <a:spLocks noGrp="1"/>
          </p:cNvSpPr>
          <p:nvPr>
            <p:ph sz="half" idx="13" hasCustomPrompt="1"/>
          </p:nvPr>
        </p:nvSpPr>
        <p:spPr>
          <a:xfrm>
            <a:off x="4351622" y="1825625"/>
            <a:ext cx="3296919" cy="435133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BBBBC6-6719-80F5-099C-8B072696F417}"/>
              </a:ext>
            </a:extLst>
          </p:cNvPr>
          <p:cNvSpPr>
            <a:spLocks noGrp="1"/>
          </p:cNvSpPr>
          <p:nvPr>
            <p:ph sz="half" idx="2" hasCustomPrompt="1"/>
          </p:nvPr>
        </p:nvSpPr>
        <p:spPr>
          <a:xfrm>
            <a:off x="8058471" y="1825625"/>
            <a:ext cx="3296919" cy="435133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1639866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and Subhea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410B2EF-F0F6-7528-D1AE-B660054C2BB6}"/>
              </a:ext>
            </a:extLst>
          </p:cNvPr>
          <p:cNvSpPr>
            <a:spLocks noGrp="1"/>
          </p:cNvSpPr>
          <p:nvPr>
            <p:ph type="title" hasCustomPrompt="1"/>
          </p:nvPr>
        </p:nvSpPr>
        <p:spPr>
          <a:xfrm>
            <a:off x="646359" y="365127"/>
            <a:ext cx="10709031" cy="734621"/>
          </a:xfrm>
        </p:spPr>
        <p:txBody>
          <a:bodyPr/>
          <a:lstStyle/>
          <a:p>
            <a:r>
              <a:rPr lang="en-US"/>
              <a:t>CLICK TO EDIT TITLE</a:t>
            </a:r>
          </a:p>
        </p:txBody>
      </p:sp>
      <p:sp>
        <p:nvSpPr>
          <p:cNvPr id="11" name="Text Placeholder 3">
            <a:extLst>
              <a:ext uri="{FF2B5EF4-FFF2-40B4-BE49-F238E27FC236}">
                <a16:creationId xmlns:a16="http://schemas.microsoft.com/office/drawing/2014/main" id="{38C80B25-96A7-774E-2468-5777A0523942}"/>
              </a:ext>
            </a:extLst>
          </p:cNvPr>
          <p:cNvSpPr>
            <a:spLocks noGrp="1"/>
          </p:cNvSpPr>
          <p:nvPr>
            <p:ph type="body" sz="quarter" idx="14"/>
          </p:nvPr>
        </p:nvSpPr>
        <p:spPr>
          <a:xfrm>
            <a:off x="644771" y="1345482"/>
            <a:ext cx="10709031" cy="734620"/>
          </a:xfrm>
        </p:spPr>
        <p:txBody>
          <a:bodyPr>
            <a:normAutofit/>
          </a:bodyPr>
          <a:lstStyle>
            <a:lvl1pPr marL="0" indent="0">
              <a:buNone/>
              <a:defRPr sz="2000" b="0" i="0">
                <a:solidFill>
                  <a:schemeClr val="accent1"/>
                </a:solidFill>
                <a:latin typeface="IBM Plex Sans Light" panose="020B0403050203000203" pitchFamily="34" charset="0"/>
              </a:defRPr>
            </a:lvl1pPr>
            <a:lvl2pPr marL="457178" indent="0">
              <a:buNone/>
              <a:defRPr b="0" i="0">
                <a:solidFill>
                  <a:schemeClr val="accent1"/>
                </a:solidFill>
                <a:latin typeface="IBM Plex Sans Light" panose="020B0403050203000203" pitchFamily="34" charset="0"/>
              </a:defRPr>
            </a:lvl2pPr>
            <a:lvl3pPr marL="914354" indent="0">
              <a:buNone/>
              <a:defRPr b="0" i="0">
                <a:solidFill>
                  <a:schemeClr val="accent1"/>
                </a:solidFill>
                <a:latin typeface="IBM Plex Sans Light" panose="020B0403050203000203" pitchFamily="34" charset="0"/>
              </a:defRPr>
            </a:lvl3pPr>
            <a:lvl4pPr marL="1371532" indent="0">
              <a:buNone/>
              <a:defRPr b="0" i="0">
                <a:solidFill>
                  <a:schemeClr val="accent1"/>
                </a:solidFill>
                <a:latin typeface="IBM Plex Sans Light" panose="020B0403050203000203" pitchFamily="34" charset="0"/>
              </a:defRPr>
            </a:lvl4pPr>
            <a:lvl5pPr marL="1828709" indent="0">
              <a:buNone/>
              <a:defRPr b="0" i="0">
                <a:solidFill>
                  <a:schemeClr val="accent1"/>
                </a:solidFill>
                <a:latin typeface="IBM Plex Sans Light" panose="020B0403050203000203" pitchFamily="34" charset="0"/>
              </a:defRPr>
            </a:lvl5pPr>
          </a:lstStyle>
          <a:p>
            <a:pPr lvl="0"/>
            <a:endParaRPr lang="en-US"/>
          </a:p>
        </p:txBody>
      </p:sp>
      <p:sp>
        <p:nvSpPr>
          <p:cNvPr id="3" name="Content Placeholder 2">
            <a:extLst>
              <a:ext uri="{FF2B5EF4-FFF2-40B4-BE49-F238E27FC236}">
                <a16:creationId xmlns:a16="http://schemas.microsoft.com/office/drawing/2014/main" id="{55861FEF-A671-1F7D-9144-4A18E9166FFA}"/>
              </a:ext>
            </a:extLst>
          </p:cNvPr>
          <p:cNvSpPr>
            <a:spLocks noGrp="1"/>
          </p:cNvSpPr>
          <p:nvPr>
            <p:ph sz="half" idx="1" hasCustomPrompt="1"/>
          </p:nvPr>
        </p:nvSpPr>
        <p:spPr>
          <a:xfrm>
            <a:off x="644773" y="2325836"/>
            <a:ext cx="3296919" cy="385112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F52BFFF7-3F56-AD0F-118D-AF92E147DB0A}"/>
              </a:ext>
            </a:extLst>
          </p:cNvPr>
          <p:cNvSpPr>
            <a:spLocks noGrp="1"/>
          </p:cNvSpPr>
          <p:nvPr>
            <p:ph sz="half" idx="13" hasCustomPrompt="1"/>
          </p:nvPr>
        </p:nvSpPr>
        <p:spPr>
          <a:xfrm>
            <a:off x="4351622" y="2325836"/>
            <a:ext cx="3296919" cy="385112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BBBBC6-6719-80F5-099C-8B072696F417}"/>
              </a:ext>
            </a:extLst>
          </p:cNvPr>
          <p:cNvSpPr>
            <a:spLocks noGrp="1"/>
          </p:cNvSpPr>
          <p:nvPr>
            <p:ph sz="half" idx="2" hasCustomPrompt="1"/>
          </p:nvPr>
        </p:nvSpPr>
        <p:spPr>
          <a:xfrm>
            <a:off x="8058471" y="2325836"/>
            <a:ext cx="3296919" cy="385112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1267947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DC58314-C2CD-B536-46C4-9B698E81FD0F}"/>
              </a:ext>
            </a:extLst>
          </p:cNvPr>
          <p:cNvPicPr>
            <a:picLocks noChangeAspect="1"/>
          </p:cNvPicPr>
          <p:nvPr userDrawn="1"/>
        </p:nvPicPr>
        <p:blipFill>
          <a:blip r:embed="rId25"/>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3D8260AC-B27C-DE3D-E8FB-3000BB8698CA}"/>
              </a:ext>
            </a:extLst>
          </p:cNvPr>
          <p:cNvSpPr>
            <a:spLocks noGrp="1"/>
          </p:cNvSpPr>
          <p:nvPr>
            <p:ph type="title"/>
          </p:nvPr>
        </p:nvSpPr>
        <p:spPr>
          <a:xfrm>
            <a:off x="644771" y="365125"/>
            <a:ext cx="10709031" cy="1325563"/>
          </a:xfrm>
          <a:prstGeom prst="rect">
            <a:avLst/>
          </a:prstGeom>
        </p:spPr>
        <p:txBody>
          <a:bodyPr vert="horz" lIns="91440" tIns="45720" rIns="91440" bIns="45720" rtlCol="0" anchor="t">
            <a:normAutofit/>
          </a:bodyPr>
          <a:lstStyle/>
          <a:p>
            <a:r>
              <a:rPr lang="en-US"/>
              <a:t>CLICK TO EDIT TITLE</a:t>
            </a:r>
          </a:p>
        </p:txBody>
      </p:sp>
      <p:sp>
        <p:nvSpPr>
          <p:cNvPr id="3" name="Text Placeholder 2">
            <a:extLst>
              <a:ext uri="{FF2B5EF4-FFF2-40B4-BE49-F238E27FC236}">
                <a16:creationId xmlns:a16="http://schemas.microsoft.com/office/drawing/2014/main" id="{227D0E4D-9C81-2FCD-CDF4-6788792CAAEC}"/>
              </a:ext>
            </a:extLst>
          </p:cNvPr>
          <p:cNvSpPr>
            <a:spLocks noGrp="1"/>
          </p:cNvSpPr>
          <p:nvPr>
            <p:ph type="body" idx="1"/>
          </p:nvPr>
        </p:nvSpPr>
        <p:spPr>
          <a:xfrm>
            <a:off x="644771" y="1825625"/>
            <a:ext cx="10709031" cy="4235176"/>
          </a:xfrm>
          <a:prstGeom prst="rect">
            <a:avLst/>
          </a:prstGeom>
        </p:spPr>
        <p:txBody>
          <a:bodyPr vert="horz" lIns="91440" tIns="45720" rIns="91440" bIns="45720" rtlCol="0">
            <a:norm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E6FF5758-A04B-569F-5DA2-3E27D28C73D9}"/>
              </a:ext>
            </a:extLst>
          </p:cNvPr>
          <p:cNvSpPr>
            <a:spLocks noGrp="1"/>
          </p:cNvSpPr>
          <p:nvPr>
            <p:ph type="sldNum" sz="quarter" idx="4"/>
          </p:nvPr>
        </p:nvSpPr>
        <p:spPr>
          <a:xfrm>
            <a:off x="9375913" y="6276840"/>
            <a:ext cx="2743200" cy="365125"/>
          </a:xfrm>
          <a:prstGeom prst="rect">
            <a:avLst/>
          </a:prstGeom>
        </p:spPr>
        <p:txBody>
          <a:bodyPr vert="horz" lIns="91440" tIns="45720" rIns="91440" bIns="45720" rtlCol="0" anchor="ctr"/>
          <a:lstStyle>
            <a:lvl1pPr algn="r">
              <a:defRPr sz="1200" b="1" i="0">
                <a:solidFill>
                  <a:schemeClr val="accent1"/>
                </a:solidFill>
                <a:latin typeface="IBM Plex Sans" panose="020B0503050203000203" pitchFamily="34" charset="0"/>
              </a:defRPr>
            </a:lvl1pPr>
          </a:lstStyle>
          <a:p>
            <a:fld id="{4267CD5E-26CF-4249-8540-BB1D07FD4227}" type="slidenum">
              <a:rPr lang="en-US" smtClean="0"/>
              <a:pPr/>
              <a:t>‹#›</a:t>
            </a:fld>
            <a:endParaRPr lang="en-US"/>
          </a:p>
        </p:txBody>
      </p:sp>
    </p:spTree>
    <p:extLst>
      <p:ext uri="{BB962C8B-B14F-4D97-AF65-F5344CB8AC3E}">
        <p14:creationId xmlns:p14="http://schemas.microsoft.com/office/powerpoint/2010/main" val="34854453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72" r:id="rId3"/>
    <p:sldLayoutId id="2147483651" r:id="rId4"/>
    <p:sldLayoutId id="2147483650" r:id="rId5"/>
    <p:sldLayoutId id="2147483662" r:id="rId6"/>
    <p:sldLayoutId id="2147483652" r:id="rId7"/>
    <p:sldLayoutId id="2147483670" r:id="rId8"/>
    <p:sldLayoutId id="2147483671" r:id="rId9"/>
    <p:sldLayoutId id="2147483665" r:id="rId10"/>
    <p:sldLayoutId id="2147483666" r:id="rId11"/>
    <p:sldLayoutId id="2147483668" r:id="rId12"/>
    <p:sldLayoutId id="2147483667" r:id="rId13"/>
    <p:sldLayoutId id="2147483664" r:id="rId14"/>
    <p:sldLayoutId id="2147483653" r:id="rId15"/>
    <p:sldLayoutId id="2147483654" r:id="rId16"/>
    <p:sldLayoutId id="2147483655" r:id="rId17"/>
    <p:sldLayoutId id="2147483663" r:id="rId18"/>
    <p:sldLayoutId id="2147483656" r:id="rId19"/>
    <p:sldLayoutId id="2147483657" r:id="rId20"/>
    <p:sldLayoutId id="2147483658" r:id="rId21"/>
    <p:sldLayoutId id="2147483659" r:id="rId22"/>
    <p:sldLayoutId id="2147483669" r:id="rId23"/>
  </p:sldLayoutIdLst>
  <p:hf hdr="0" ftr="0"/>
  <p:txStyles>
    <p:titleStyle>
      <a:lvl1pPr algn="l" defTabSz="914354" rtl="0" eaLnBrk="1" latinLnBrk="0" hangingPunct="1">
        <a:lnSpc>
          <a:spcPct val="90000"/>
        </a:lnSpc>
        <a:spcBef>
          <a:spcPct val="0"/>
        </a:spcBef>
        <a:buNone/>
        <a:defRPr sz="4000" b="1" i="0" kern="1200">
          <a:solidFill>
            <a:schemeClr val="tx1"/>
          </a:solidFill>
          <a:latin typeface="Saira Condensed Condensed SemiBold" pitchFamily="2" charset="77"/>
          <a:ea typeface="+mj-ea"/>
          <a:cs typeface="+mj-cs"/>
        </a:defRPr>
      </a:lvl1pPr>
    </p:titleStyle>
    <p:bodyStyle>
      <a:lvl1pPr marL="228600" indent="-228600" algn="l" defTabSz="914354" rtl="0" eaLnBrk="1" latinLnBrk="0" hangingPunct="1">
        <a:lnSpc>
          <a:spcPct val="90000"/>
        </a:lnSpc>
        <a:spcBef>
          <a:spcPts val="1000"/>
        </a:spcBef>
        <a:buClr>
          <a:schemeClr val="accent4"/>
        </a:buClr>
        <a:buFont typeface="Wingdings" pitchFamily="2" charset="2"/>
        <a:buChar char="§"/>
        <a:defRPr sz="1800" b="0" i="0" kern="1200">
          <a:solidFill>
            <a:schemeClr val="tx1"/>
          </a:solidFill>
          <a:latin typeface="IBM Plex Sans" panose="020B0503050203000203" pitchFamily="34" charset="0"/>
          <a:ea typeface="+mn-ea"/>
          <a:cs typeface="+mn-cs"/>
        </a:defRPr>
      </a:lvl1pPr>
      <a:lvl2pPr marL="502920" indent="-228600" algn="l" defTabSz="914354" rtl="0" eaLnBrk="1" latinLnBrk="0" hangingPunct="1">
        <a:lnSpc>
          <a:spcPct val="90000"/>
        </a:lnSpc>
        <a:spcBef>
          <a:spcPts val="500"/>
        </a:spcBef>
        <a:buClr>
          <a:schemeClr val="accent4"/>
        </a:buClr>
        <a:buFont typeface="System Font Regular"/>
        <a:buChar char="-"/>
        <a:defRPr sz="1800" b="0" i="0" kern="1200">
          <a:solidFill>
            <a:schemeClr val="tx1"/>
          </a:solidFill>
          <a:latin typeface="IBM Plex Sans" panose="020B0503050203000203" pitchFamily="34" charset="0"/>
          <a:ea typeface="+mn-ea"/>
          <a:cs typeface="+mn-cs"/>
        </a:defRPr>
      </a:lvl2pPr>
      <a:lvl3pPr marL="777240" indent="-228600" algn="l" defTabSz="914354" rtl="0" eaLnBrk="1" latinLnBrk="0" hangingPunct="1">
        <a:lnSpc>
          <a:spcPct val="90000"/>
        </a:lnSpc>
        <a:spcBef>
          <a:spcPts val="500"/>
        </a:spcBef>
        <a:buClr>
          <a:schemeClr val="accent4"/>
        </a:buClr>
        <a:buFont typeface="System Font Regular"/>
        <a:buChar char="-"/>
        <a:defRPr sz="1600" b="0" i="0" kern="1200">
          <a:solidFill>
            <a:schemeClr val="tx1"/>
          </a:solidFill>
          <a:latin typeface="IBM Plex Sans" panose="020B0503050203000203" pitchFamily="34" charset="0"/>
          <a:ea typeface="+mn-ea"/>
          <a:cs typeface="+mn-cs"/>
        </a:defRPr>
      </a:lvl3pPr>
      <a:lvl4pPr marL="1005840" indent="-228600" algn="l" defTabSz="914354" rtl="0" eaLnBrk="1" latinLnBrk="0" hangingPunct="1">
        <a:lnSpc>
          <a:spcPct val="90000"/>
        </a:lnSpc>
        <a:spcBef>
          <a:spcPts val="500"/>
        </a:spcBef>
        <a:buClr>
          <a:schemeClr val="accent4"/>
        </a:buClr>
        <a:buFont typeface="System Font Regular"/>
        <a:buChar char="-"/>
        <a:defRPr sz="1600" b="0" i="0" kern="1200">
          <a:solidFill>
            <a:schemeClr val="tx1"/>
          </a:solidFill>
          <a:latin typeface="IBM Plex Sans" panose="020B0503050203000203" pitchFamily="34" charset="0"/>
          <a:ea typeface="+mn-ea"/>
          <a:cs typeface="+mn-cs"/>
        </a:defRPr>
      </a:lvl4pPr>
      <a:lvl5pPr marL="1280160" indent="-228600" algn="l" defTabSz="914354" rtl="0" eaLnBrk="1" latinLnBrk="0" hangingPunct="1">
        <a:lnSpc>
          <a:spcPct val="90000"/>
        </a:lnSpc>
        <a:spcBef>
          <a:spcPts val="500"/>
        </a:spcBef>
        <a:buClr>
          <a:schemeClr val="accent4"/>
        </a:buClr>
        <a:buFont typeface="System Font Regular"/>
        <a:buChar char="-"/>
        <a:defRPr sz="1400" b="0" i="0" kern="1200">
          <a:solidFill>
            <a:schemeClr val="tx1"/>
          </a:solidFill>
          <a:latin typeface="IBM Plex Sans" panose="020B0503050203000203" pitchFamily="34" charset="0"/>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9FAA2-C07A-0943-A630-F1492ED71448}"/>
              </a:ext>
            </a:extLst>
          </p:cNvPr>
          <p:cNvSpPr>
            <a:spLocks noGrp="1"/>
          </p:cNvSpPr>
          <p:nvPr>
            <p:ph type="ctrTitle"/>
          </p:nvPr>
        </p:nvSpPr>
        <p:spPr/>
        <p:txBody>
          <a:bodyPr/>
          <a:lstStyle/>
          <a:p>
            <a:r>
              <a:rPr lang="en-US"/>
              <a:t>Campus Compass</a:t>
            </a:r>
          </a:p>
        </p:txBody>
      </p:sp>
      <p:sp>
        <p:nvSpPr>
          <p:cNvPr id="3" name="Subtitle 2">
            <a:extLst>
              <a:ext uri="{FF2B5EF4-FFF2-40B4-BE49-F238E27FC236}">
                <a16:creationId xmlns:a16="http://schemas.microsoft.com/office/drawing/2014/main" id="{EFF6D773-353D-94C4-5ED1-E219014D0C3A}"/>
              </a:ext>
            </a:extLst>
          </p:cNvPr>
          <p:cNvSpPr>
            <a:spLocks noGrp="1"/>
          </p:cNvSpPr>
          <p:nvPr>
            <p:ph type="subTitle" idx="1"/>
          </p:nvPr>
        </p:nvSpPr>
        <p:spPr>
          <a:xfrm>
            <a:off x="4488873" y="4591369"/>
            <a:ext cx="7041742" cy="490297"/>
          </a:xfrm>
        </p:spPr>
        <p:txBody>
          <a:bodyPr/>
          <a:lstStyle/>
          <a:p>
            <a:r>
              <a:rPr lang="en-US"/>
              <a:t>CS 546-A Group 7 Project Pitch Presentation</a:t>
            </a:r>
          </a:p>
        </p:txBody>
      </p:sp>
      <p:sp>
        <p:nvSpPr>
          <p:cNvPr id="5" name="Text Placeholder 4">
            <a:extLst>
              <a:ext uri="{FF2B5EF4-FFF2-40B4-BE49-F238E27FC236}">
                <a16:creationId xmlns:a16="http://schemas.microsoft.com/office/drawing/2014/main" id="{76DF9A7D-5140-FE6A-1B0F-C8FCC110B54B}"/>
              </a:ext>
            </a:extLst>
          </p:cNvPr>
          <p:cNvSpPr>
            <a:spLocks noGrp="1"/>
          </p:cNvSpPr>
          <p:nvPr>
            <p:ph type="body" sz="quarter" idx="11"/>
          </p:nvPr>
        </p:nvSpPr>
        <p:spPr>
          <a:xfrm>
            <a:off x="3186816" y="5550921"/>
            <a:ext cx="8343798" cy="897402"/>
          </a:xfrm>
        </p:spPr>
        <p:txBody>
          <a:bodyPr>
            <a:normAutofit fontScale="92500"/>
          </a:bodyPr>
          <a:lstStyle/>
          <a:p>
            <a:r>
              <a:rPr lang="en-US" sz="2600" b="0">
                <a:latin typeface="IBM Plex Sans" panose="020B0503050203000203" pitchFamily="34" charset="0"/>
              </a:rPr>
              <a:t>Team Members</a:t>
            </a:r>
          </a:p>
          <a:p>
            <a:r>
              <a:rPr lang="en-US" sz="2000" b="0">
                <a:latin typeface="IBM Plex Sans" panose="020B0503050203000203" pitchFamily="34" charset="0"/>
              </a:rPr>
              <a:t>Kavitha </a:t>
            </a:r>
            <a:r>
              <a:rPr lang="en-US" sz="2000" b="0" err="1">
                <a:latin typeface="IBM Plex Sans" panose="020B0503050203000203" pitchFamily="34" charset="0"/>
              </a:rPr>
              <a:t>Siralta</a:t>
            </a:r>
            <a:r>
              <a:rPr lang="en-US" sz="2000" b="0">
                <a:latin typeface="IBM Plex Sans" panose="020B0503050203000203" pitchFamily="34" charset="0"/>
              </a:rPr>
              <a:t>, Nikunj Dineshbhai Avaiya, Sanket Dobaria, Priyank Thakur</a:t>
            </a:r>
          </a:p>
          <a:p>
            <a:endParaRPr lang="en-US"/>
          </a:p>
        </p:txBody>
      </p:sp>
    </p:spTree>
    <p:extLst>
      <p:ext uri="{BB962C8B-B14F-4D97-AF65-F5344CB8AC3E}">
        <p14:creationId xmlns:p14="http://schemas.microsoft.com/office/powerpoint/2010/main" val="4219607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7566E0-885C-8AC9-9293-9068D3EB1BA2}"/>
              </a:ext>
            </a:extLst>
          </p:cNvPr>
          <p:cNvSpPr>
            <a:spLocks noGrp="1"/>
          </p:cNvSpPr>
          <p:nvPr>
            <p:ph type="title"/>
          </p:nvPr>
        </p:nvSpPr>
        <p:spPr/>
        <p:txBody>
          <a:bodyPr>
            <a:normAutofit/>
          </a:bodyPr>
          <a:lstStyle/>
          <a:p>
            <a:r>
              <a:rPr lang="en-US"/>
              <a:t>Why Campus Compass?</a:t>
            </a:r>
          </a:p>
        </p:txBody>
      </p:sp>
      <p:sp>
        <p:nvSpPr>
          <p:cNvPr id="2" name="Content Placeholder 1">
            <a:extLst>
              <a:ext uri="{FF2B5EF4-FFF2-40B4-BE49-F238E27FC236}">
                <a16:creationId xmlns:a16="http://schemas.microsoft.com/office/drawing/2014/main" id="{A2718B01-5559-D25B-AEA3-D07739F321BD}"/>
              </a:ext>
            </a:extLst>
          </p:cNvPr>
          <p:cNvSpPr>
            <a:spLocks noGrp="1"/>
          </p:cNvSpPr>
          <p:nvPr>
            <p:ph idx="1"/>
          </p:nvPr>
        </p:nvSpPr>
        <p:spPr>
          <a:xfrm>
            <a:off x="644771" y="1099748"/>
            <a:ext cx="10709031" cy="5177092"/>
          </a:xfrm>
        </p:spPr>
        <p:txBody>
          <a:bodyPr vert="horz" lIns="91440" tIns="45720" rIns="91440" bIns="45720" rtlCol="0" anchor="t">
            <a:normAutofit lnSpcReduction="10000"/>
          </a:bodyPr>
          <a:lstStyle/>
          <a:p>
            <a:pPr algn="just">
              <a:spcAft>
                <a:spcPts val="1000"/>
              </a:spcAft>
            </a:pPr>
            <a:r>
              <a:rPr lang="en-US" sz="2400"/>
              <a:t>As an incoming student can face difficulties while navigating across campus for lecture halls and locating various building on campus </a:t>
            </a:r>
          </a:p>
          <a:p>
            <a:pPr algn="just">
              <a:spcAft>
                <a:spcPts val="1000"/>
              </a:spcAft>
            </a:pPr>
            <a:r>
              <a:rPr lang="en-US" sz="2400">
                <a:latin typeface="IBM Plex Sans"/>
              </a:rPr>
              <a:t>It can also be quite a daunting task to locate various department offices located on campus</a:t>
            </a:r>
          </a:p>
          <a:p>
            <a:pPr algn="just">
              <a:spcAft>
                <a:spcPts val="1000"/>
              </a:spcAft>
            </a:pPr>
            <a:r>
              <a:rPr lang="en-US" sz="2400"/>
              <a:t>There can be difficulties for students as well in locating various events being hosted on campus</a:t>
            </a:r>
          </a:p>
          <a:p>
            <a:pPr algn="just">
              <a:spcAft>
                <a:spcPts val="1000"/>
              </a:spcAft>
            </a:pPr>
            <a:r>
              <a:rPr lang="en-US" sz="2400"/>
              <a:t>Our application intends to provide a one stop solution for all above mentioned problems</a:t>
            </a:r>
          </a:p>
          <a:p>
            <a:pPr algn="just">
              <a:spcAft>
                <a:spcPts val="1000"/>
              </a:spcAft>
            </a:pPr>
            <a:r>
              <a:rPr lang="en-US" sz="2400"/>
              <a:t>With our application, it will help in saving time in navigating to classes and help physically challenged students in locating accessible entrances</a:t>
            </a:r>
          </a:p>
          <a:p>
            <a:pPr algn="just">
              <a:spcAft>
                <a:spcPts val="1000"/>
              </a:spcAft>
            </a:pPr>
            <a:r>
              <a:rPr lang="en-US" sz="2400"/>
              <a:t>With our application, we intend to help students be able to locate their lecture halls as well as search for events within campus </a:t>
            </a:r>
          </a:p>
        </p:txBody>
      </p:sp>
      <p:sp>
        <p:nvSpPr>
          <p:cNvPr id="3" name="Slide Number Placeholder 2">
            <a:extLst>
              <a:ext uri="{FF2B5EF4-FFF2-40B4-BE49-F238E27FC236}">
                <a16:creationId xmlns:a16="http://schemas.microsoft.com/office/drawing/2014/main" id="{86AC99B7-63A4-BA61-B324-32EB7752ECFD}"/>
              </a:ext>
            </a:extLst>
          </p:cNvPr>
          <p:cNvSpPr>
            <a:spLocks noGrp="1"/>
          </p:cNvSpPr>
          <p:nvPr>
            <p:ph type="sldNum" sz="quarter" idx="12"/>
          </p:nvPr>
        </p:nvSpPr>
        <p:spPr/>
        <p:txBody>
          <a:bodyPr/>
          <a:lstStyle/>
          <a:p>
            <a:fld id="{4267CD5E-26CF-4249-8540-BB1D07FD4227}" type="slidenum">
              <a:rPr lang="en-US" smtClean="0"/>
              <a:t>2</a:t>
            </a:fld>
            <a:endParaRPr lang="en-US"/>
          </a:p>
        </p:txBody>
      </p:sp>
    </p:spTree>
    <p:extLst>
      <p:ext uri="{BB962C8B-B14F-4D97-AF65-F5344CB8AC3E}">
        <p14:creationId xmlns:p14="http://schemas.microsoft.com/office/powerpoint/2010/main" val="3445025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00CEB-7D03-832B-2414-0DA84D9AFBFE}"/>
              </a:ext>
            </a:extLst>
          </p:cNvPr>
          <p:cNvSpPr>
            <a:spLocks noGrp="1"/>
          </p:cNvSpPr>
          <p:nvPr>
            <p:ph type="title"/>
          </p:nvPr>
        </p:nvSpPr>
        <p:spPr/>
        <p:txBody>
          <a:bodyPr/>
          <a:lstStyle/>
          <a:p>
            <a:r>
              <a:rPr lang="en-US"/>
              <a:t>Core Features</a:t>
            </a:r>
          </a:p>
        </p:txBody>
      </p:sp>
      <p:sp>
        <p:nvSpPr>
          <p:cNvPr id="4" name="Content Placeholder 3">
            <a:extLst>
              <a:ext uri="{FF2B5EF4-FFF2-40B4-BE49-F238E27FC236}">
                <a16:creationId xmlns:a16="http://schemas.microsoft.com/office/drawing/2014/main" id="{F75B5DE0-5E2D-FA82-948A-25D85D3DF708}"/>
              </a:ext>
            </a:extLst>
          </p:cNvPr>
          <p:cNvSpPr>
            <a:spLocks noGrp="1"/>
          </p:cNvSpPr>
          <p:nvPr>
            <p:ph idx="1"/>
          </p:nvPr>
        </p:nvSpPr>
        <p:spPr>
          <a:xfrm>
            <a:off x="644771" y="1099748"/>
            <a:ext cx="10709031" cy="4982399"/>
          </a:xfrm>
        </p:spPr>
        <p:txBody>
          <a:bodyPr vert="horz" lIns="91440" tIns="45720" rIns="91440" bIns="45720" rtlCol="0" anchor="t">
            <a:normAutofit/>
          </a:bodyPr>
          <a:lstStyle/>
          <a:p>
            <a:pPr>
              <a:lnSpc>
                <a:spcPct val="100000"/>
              </a:lnSpc>
            </a:pPr>
            <a:r>
              <a:rPr lang="en-US" sz="2400" b="1">
                <a:latin typeface="IBM Plex Sans"/>
              </a:rPr>
              <a:t>Landing Page</a:t>
            </a:r>
            <a:r>
              <a:rPr lang="en-US" sz="2400">
                <a:latin typeface="IBM Plex Sans"/>
              </a:rPr>
              <a:t>: Interactive page displaying students upcoming classes, registered events</a:t>
            </a:r>
          </a:p>
          <a:p>
            <a:pPr>
              <a:lnSpc>
                <a:spcPct val="100000"/>
              </a:lnSpc>
            </a:pPr>
            <a:r>
              <a:rPr lang="en-US" sz="2400" b="1">
                <a:latin typeface="IBM Plex Sans"/>
              </a:rPr>
              <a:t>Directions Page</a:t>
            </a:r>
            <a:r>
              <a:rPr lang="en-US" sz="2400">
                <a:latin typeface="IBM Plex Sans"/>
              </a:rPr>
              <a:t>: Page showing best available path from users' current location to a specific building/location</a:t>
            </a:r>
          </a:p>
          <a:p>
            <a:pPr>
              <a:lnSpc>
                <a:spcPct val="100000"/>
              </a:lnSpc>
            </a:pPr>
            <a:r>
              <a:rPr lang="en-US" sz="2400" b="1">
                <a:latin typeface="IBM Plex Sans"/>
              </a:rPr>
              <a:t>Search/Filter</a:t>
            </a:r>
            <a:r>
              <a:rPr lang="en-US" sz="2400">
                <a:latin typeface="IBM Plex Sans"/>
              </a:rPr>
              <a:t>: Search for any building or event present on campus, also can filter location based on some features</a:t>
            </a:r>
          </a:p>
          <a:p>
            <a:pPr>
              <a:lnSpc>
                <a:spcPct val="100000"/>
              </a:lnSpc>
            </a:pPr>
            <a:r>
              <a:rPr lang="en-US" sz="2400" b="1">
                <a:latin typeface="IBM Plex Sans"/>
              </a:rPr>
              <a:t>Building Information</a:t>
            </a:r>
            <a:r>
              <a:rPr lang="en-US" sz="2400">
                <a:latin typeface="IBM Plex Sans"/>
              </a:rPr>
              <a:t>: Provide information on a particular building/departments present in building, including opening hours, and rooms with their capacity</a:t>
            </a:r>
            <a:endParaRPr lang="en-US" sz="2400"/>
          </a:p>
        </p:txBody>
      </p:sp>
      <p:sp>
        <p:nvSpPr>
          <p:cNvPr id="5" name="Slide Number Placeholder 4">
            <a:extLst>
              <a:ext uri="{FF2B5EF4-FFF2-40B4-BE49-F238E27FC236}">
                <a16:creationId xmlns:a16="http://schemas.microsoft.com/office/drawing/2014/main" id="{8C664ED6-4369-D869-D977-17A721A9BE3B}"/>
              </a:ext>
            </a:extLst>
          </p:cNvPr>
          <p:cNvSpPr>
            <a:spLocks noGrp="1"/>
          </p:cNvSpPr>
          <p:nvPr>
            <p:ph type="sldNum" sz="quarter" idx="12"/>
          </p:nvPr>
        </p:nvSpPr>
        <p:spPr/>
        <p:txBody>
          <a:bodyPr/>
          <a:lstStyle/>
          <a:p>
            <a:fld id="{4267CD5E-26CF-4249-8540-BB1D07FD4227}" type="slidenum">
              <a:rPr lang="en-US" smtClean="0"/>
              <a:t>3</a:t>
            </a:fld>
            <a:endParaRPr lang="en-US"/>
          </a:p>
        </p:txBody>
      </p:sp>
    </p:spTree>
    <p:extLst>
      <p:ext uri="{BB962C8B-B14F-4D97-AF65-F5344CB8AC3E}">
        <p14:creationId xmlns:p14="http://schemas.microsoft.com/office/powerpoint/2010/main" val="3797658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00CEB-7D03-832B-2414-0DA84D9AFBFE}"/>
              </a:ext>
            </a:extLst>
          </p:cNvPr>
          <p:cNvSpPr>
            <a:spLocks noGrp="1"/>
          </p:cNvSpPr>
          <p:nvPr>
            <p:ph type="title"/>
          </p:nvPr>
        </p:nvSpPr>
        <p:spPr/>
        <p:txBody>
          <a:bodyPr/>
          <a:lstStyle/>
          <a:p>
            <a:r>
              <a:rPr lang="en-US"/>
              <a:t>Core Features</a:t>
            </a:r>
          </a:p>
        </p:txBody>
      </p:sp>
      <p:sp>
        <p:nvSpPr>
          <p:cNvPr id="4" name="Content Placeholder 3">
            <a:extLst>
              <a:ext uri="{FF2B5EF4-FFF2-40B4-BE49-F238E27FC236}">
                <a16:creationId xmlns:a16="http://schemas.microsoft.com/office/drawing/2014/main" id="{F75B5DE0-5E2D-FA82-948A-25D85D3DF708}"/>
              </a:ext>
            </a:extLst>
          </p:cNvPr>
          <p:cNvSpPr>
            <a:spLocks noGrp="1"/>
          </p:cNvSpPr>
          <p:nvPr>
            <p:ph idx="1"/>
          </p:nvPr>
        </p:nvSpPr>
        <p:spPr>
          <a:xfrm>
            <a:off x="644771" y="1099748"/>
            <a:ext cx="10709031" cy="4982399"/>
          </a:xfrm>
        </p:spPr>
        <p:txBody>
          <a:bodyPr vert="horz" lIns="91440" tIns="45720" rIns="91440" bIns="45720" rtlCol="0" anchor="t">
            <a:normAutofit/>
          </a:bodyPr>
          <a:lstStyle/>
          <a:p>
            <a:pPr>
              <a:lnSpc>
                <a:spcPct val="100000"/>
              </a:lnSpc>
            </a:pPr>
            <a:r>
              <a:rPr lang="en-US" sz="2400" b="1">
                <a:latin typeface="IBM Plex Sans"/>
              </a:rPr>
              <a:t>Feedback</a:t>
            </a:r>
            <a:r>
              <a:rPr lang="en-US" sz="2400">
                <a:latin typeface="IBM Plex Sans"/>
              </a:rPr>
              <a:t>: Provide effective way for students to notify admin in case of any improper information or any feature issues</a:t>
            </a:r>
          </a:p>
          <a:p>
            <a:pPr>
              <a:lnSpc>
                <a:spcPct val="100000"/>
              </a:lnSpc>
            </a:pPr>
            <a:r>
              <a:rPr lang="en-US" sz="2400" b="1">
                <a:latin typeface="IBM Plex Sans"/>
              </a:rPr>
              <a:t>Accessibility Information</a:t>
            </a:r>
            <a:r>
              <a:rPr lang="en-US" sz="2400">
                <a:latin typeface="IBM Plex Sans"/>
              </a:rPr>
              <a:t>: Highlight all accessible entry point/path for physically challenged users</a:t>
            </a:r>
          </a:p>
          <a:p>
            <a:pPr>
              <a:lnSpc>
                <a:spcPct val="100000"/>
              </a:lnSpc>
            </a:pPr>
            <a:r>
              <a:rPr lang="en-US" sz="2400" b="1">
                <a:latin typeface="IBM Plex Sans"/>
              </a:rPr>
              <a:t>Events/Activity Search</a:t>
            </a:r>
            <a:r>
              <a:rPr lang="en-US" sz="2400">
                <a:latin typeface="IBM Plex Sans"/>
              </a:rPr>
              <a:t>: Provide a single page to display all upcoming events on campus encouraging student socialization</a:t>
            </a:r>
          </a:p>
        </p:txBody>
      </p:sp>
      <p:sp>
        <p:nvSpPr>
          <p:cNvPr id="5" name="Slide Number Placeholder 4">
            <a:extLst>
              <a:ext uri="{FF2B5EF4-FFF2-40B4-BE49-F238E27FC236}">
                <a16:creationId xmlns:a16="http://schemas.microsoft.com/office/drawing/2014/main" id="{8C664ED6-4369-D869-D977-17A721A9BE3B}"/>
              </a:ext>
            </a:extLst>
          </p:cNvPr>
          <p:cNvSpPr>
            <a:spLocks noGrp="1"/>
          </p:cNvSpPr>
          <p:nvPr>
            <p:ph type="sldNum" sz="quarter" idx="12"/>
          </p:nvPr>
        </p:nvSpPr>
        <p:spPr/>
        <p:txBody>
          <a:bodyPr/>
          <a:lstStyle/>
          <a:p>
            <a:fld id="{4267CD5E-26CF-4249-8540-BB1D07FD4227}" type="slidenum">
              <a:rPr lang="en-US" smtClean="0"/>
              <a:t>4</a:t>
            </a:fld>
            <a:endParaRPr lang="en-US"/>
          </a:p>
        </p:txBody>
      </p:sp>
    </p:spTree>
    <p:extLst>
      <p:ext uri="{BB962C8B-B14F-4D97-AF65-F5344CB8AC3E}">
        <p14:creationId xmlns:p14="http://schemas.microsoft.com/office/powerpoint/2010/main" val="2730454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1ECB2-A8AA-940B-F334-92D0038C063D}"/>
              </a:ext>
            </a:extLst>
          </p:cNvPr>
          <p:cNvSpPr>
            <a:spLocks noGrp="1"/>
          </p:cNvSpPr>
          <p:nvPr>
            <p:ph type="title"/>
          </p:nvPr>
        </p:nvSpPr>
        <p:spPr/>
        <p:txBody>
          <a:bodyPr/>
          <a:lstStyle/>
          <a:p>
            <a:r>
              <a:rPr lang="en-US"/>
              <a:t>Extra Features</a:t>
            </a:r>
          </a:p>
        </p:txBody>
      </p:sp>
      <p:sp>
        <p:nvSpPr>
          <p:cNvPr id="4" name="Content Placeholder 3">
            <a:extLst>
              <a:ext uri="{FF2B5EF4-FFF2-40B4-BE49-F238E27FC236}">
                <a16:creationId xmlns:a16="http://schemas.microsoft.com/office/drawing/2014/main" id="{B2FC67B6-D7B2-5F6E-8EF6-07E09E73E67D}"/>
              </a:ext>
            </a:extLst>
          </p:cNvPr>
          <p:cNvSpPr>
            <a:spLocks noGrp="1"/>
          </p:cNvSpPr>
          <p:nvPr>
            <p:ph idx="1"/>
          </p:nvPr>
        </p:nvSpPr>
        <p:spPr>
          <a:xfrm>
            <a:off x="644771" y="1099748"/>
            <a:ext cx="10709031" cy="4982399"/>
          </a:xfrm>
        </p:spPr>
        <p:txBody>
          <a:bodyPr>
            <a:normAutofit/>
          </a:bodyPr>
          <a:lstStyle/>
          <a:p>
            <a:pPr algn="just">
              <a:lnSpc>
                <a:spcPct val="100000"/>
              </a:lnSpc>
            </a:pPr>
            <a:r>
              <a:rPr lang="en-US" sz="2400" b="1"/>
              <a:t>Upcoming Professor’s classes</a:t>
            </a:r>
            <a:r>
              <a:rPr lang="en-US" sz="2400"/>
              <a:t>: Provide search tools for users to locate professor upcoming classes as well as provide professor an efficient means to communicate regarding any changes to schedule</a:t>
            </a:r>
          </a:p>
          <a:p>
            <a:pPr algn="just">
              <a:lnSpc>
                <a:spcPct val="100000"/>
              </a:lnSpc>
            </a:pPr>
            <a:r>
              <a:rPr lang="en-US" sz="2400" b="1"/>
              <a:t>Notifications on changes in schedule</a:t>
            </a:r>
            <a:r>
              <a:rPr lang="en-US" sz="2400"/>
              <a:t>: Provide students with an effective communication channel to receive information regarding any emergencies on campus or changes in schedule and help user in early registrations</a:t>
            </a:r>
          </a:p>
        </p:txBody>
      </p:sp>
      <p:sp>
        <p:nvSpPr>
          <p:cNvPr id="5" name="Slide Number Placeholder 4">
            <a:extLst>
              <a:ext uri="{FF2B5EF4-FFF2-40B4-BE49-F238E27FC236}">
                <a16:creationId xmlns:a16="http://schemas.microsoft.com/office/drawing/2014/main" id="{71363B2C-61E1-3BFD-FFD8-C13DF7D29476}"/>
              </a:ext>
            </a:extLst>
          </p:cNvPr>
          <p:cNvSpPr>
            <a:spLocks noGrp="1"/>
          </p:cNvSpPr>
          <p:nvPr>
            <p:ph type="sldNum" sz="quarter" idx="12"/>
          </p:nvPr>
        </p:nvSpPr>
        <p:spPr/>
        <p:txBody>
          <a:bodyPr/>
          <a:lstStyle/>
          <a:p>
            <a:fld id="{4267CD5E-26CF-4249-8540-BB1D07FD4227}" type="slidenum">
              <a:rPr lang="en-US" smtClean="0"/>
              <a:t>5</a:t>
            </a:fld>
            <a:endParaRPr lang="en-US"/>
          </a:p>
        </p:txBody>
      </p:sp>
    </p:spTree>
    <p:extLst>
      <p:ext uri="{BB962C8B-B14F-4D97-AF65-F5344CB8AC3E}">
        <p14:creationId xmlns:p14="http://schemas.microsoft.com/office/powerpoint/2010/main" val="3500654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D8DEC-B77E-BDBA-3C22-7EC6F776EC34}"/>
              </a:ext>
            </a:extLst>
          </p:cNvPr>
          <p:cNvSpPr>
            <a:spLocks noGrp="1"/>
          </p:cNvSpPr>
          <p:nvPr>
            <p:ph type="title"/>
          </p:nvPr>
        </p:nvSpPr>
        <p:spPr>
          <a:xfrm>
            <a:off x="646359" y="232925"/>
            <a:ext cx="10709031" cy="734621"/>
          </a:xfrm>
        </p:spPr>
        <p:txBody>
          <a:bodyPr/>
          <a:lstStyle/>
          <a:p>
            <a:r>
              <a:rPr lang="en-US"/>
              <a:t>SWOT Analysis</a:t>
            </a:r>
          </a:p>
        </p:txBody>
      </p:sp>
      <p:sp>
        <p:nvSpPr>
          <p:cNvPr id="5" name="Slide Number Placeholder 4">
            <a:extLst>
              <a:ext uri="{FF2B5EF4-FFF2-40B4-BE49-F238E27FC236}">
                <a16:creationId xmlns:a16="http://schemas.microsoft.com/office/drawing/2014/main" id="{307E8697-3B94-FC4D-E209-2DF3503BC12B}"/>
              </a:ext>
            </a:extLst>
          </p:cNvPr>
          <p:cNvSpPr>
            <a:spLocks noGrp="1"/>
          </p:cNvSpPr>
          <p:nvPr>
            <p:ph type="sldNum" sz="quarter" idx="12"/>
          </p:nvPr>
        </p:nvSpPr>
        <p:spPr/>
        <p:txBody>
          <a:bodyPr/>
          <a:lstStyle/>
          <a:p>
            <a:fld id="{4267CD5E-26CF-4249-8540-BB1D07FD4227}" type="slidenum">
              <a:rPr lang="en-US" smtClean="0"/>
              <a:t>6</a:t>
            </a:fld>
            <a:endParaRPr lang="en-US"/>
          </a:p>
        </p:txBody>
      </p:sp>
      <p:graphicFrame>
        <p:nvGraphicFramePr>
          <p:cNvPr id="3" name="Table 3">
            <a:extLst>
              <a:ext uri="{FF2B5EF4-FFF2-40B4-BE49-F238E27FC236}">
                <a16:creationId xmlns:a16="http://schemas.microsoft.com/office/drawing/2014/main" id="{D3FE6F7B-F027-F6AC-B966-2464558C5818}"/>
              </a:ext>
            </a:extLst>
          </p:cNvPr>
          <p:cNvGraphicFramePr>
            <a:graphicFrameLocks noGrp="1"/>
          </p:cNvGraphicFramePr>
          <p:nvPr>
            <p:extLst>
              <p:ext uri="{D42A27DB-BD31-4B8C-83A1-F6EECF244321}">
                <p14:modId xmlns:p14="http://schemas.microsoft.com/office/powerpoint/2010/main" val="2046690002"/>
              </p:ext>
            </p:extLst>
          </p:nvPr>
        </p:nvGraphicFramePr>
        <p:xfrm>
          <a:off x="1869037" y="1143816"/>
          <a:ext cx="8128000" cy="1833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330785580"/>
                    </a:ext>
                  </a:extLst>
                </a:gridCol>
                <a:gridCol w="4064000">
                  <a:extLst>
                    <a:ext uri="{9D8B030D-6E8A-4147-A177-3AD203B41FA5}">
                      <a16:colId xmlns:a16="http://schemas.microsoft.com/office/drawing/2014/main" val="2222558549"/>
                    </a:ext>
                  </a:extLst>
                </a:gridCol>
              </a:tblGrid>
              <a:tr h="370840">
                <a:tc>
                  <a:txBody>
                    <a:bodyPr/>
                    <a:lstStyle/>
                    <a:p>
                      <a:r>
                        <a:rPr lang="en-US"/>
                        <a:t>Strength</a:t>
                      </a:r>
                    </a:p>
                  </a:txBody>
                  <a:tcPr/>
                </a:tc>
                <a:tc>
                  <a:txBody>
                    <a:bodyPr/>
                    <a:lstStyle/>
                    <a:p>
                      <a:r>
                        <a:rPr lang="en-US"/>
                        <a:t>Opportunities</a:t>
                      </a:r>
                    </a:p>
                  </a:txBody>
                  <a:tcPr/>
                </a:tc>
                <a:extLst>
                  <a:ext uri="{0D108BD9-81ED-4DB2-BD59-A6C34878D82A}">
                    <a16:rowId xmlns:a16="http://schemas.microsoft.com/office/drawing/2014/main" val="1253076244"/>
                  </a:ext>
                </a:extLst>
              </a:tr>
              <a:tr h="370840">
                <a:tc>
                  <a:txBody>
                    <a:bodyPr/>
                    <a:lstStyle/>
                    <a:p>
                      <a:pPr marL="285750" indent="-285750">
                        <a:buFont typeface="Arial" panose="020B0604020202020204" pitchFamily="34" charset="0"/>
                        <a:buChar char="•"/>
                      </a:pPr>
                      <a:r>
                        <a:rPr lang="en-US"/>
                        <a:t>Single application for viewing events and classes</a:t>
                      </a:r>
                    </a:p>
                    <a:p>
                      <a:pPr marL="285750" indent="-285750">
                        <a:buFont typeface="Arial" panose="020B0604020202020204" pitchFamily="34" charset="0"/>
                        <a:buChar char="•"/>
                      </a:pPr>
                      <a:r>
                        <a:rPr lang="en-US"/>
                        <a:t>Continuous feedback from users will help admins to keep information updated</a:t>
                      </a:r>
                    </a:p>
                  </a:txBody>
                  <a:tcPr/>
                </a:tc>
                <a:tc>
                  <a:txBody>
                    <a:bodyPr/>
                    <a:lstStyle/>
                    <a:p>
                      <a:pPr marL="285750" indent="-285750">
                        <a:buFont typeface="Arial" panose="020B0604020202020204" pitchFamily="34" charset="0"/>
                        <a:buChar char="•"/>
                      </a:pPr>
                      <a:r>
                        <a:rPr lang="en-US"/>
                        <a:t>Provide networking and social opportunities</a:t>
                      </a:r>
                    </a:p>
                    <a:p>
                      <a:pPr marL="285750" indent="-285750">
                        <a:buFont typeface="Arial" panose="020B0604020202020204" pitchFamily="34" charset="0"/>
                        <a:buChar char="•"/>
                      </a:pPr>
                      <a:r>
                        <a:rPr lang="en-US"/>
                        <a:t>Promotion for campus cultural events and increase community engagement</a:t>
                      </a:r>
                    </a:p>
                  </a:txBody>
                  <a:tcPr/>
                </a:tc>
                <a:extLst>
                  <a:ext uri="{0D108BD9-81ED-4DB2-BD59-A6C34878D82A}">
                    <a16:rowId xmlns:a16="http://schemas.microsoft.com/office/drawing/2014/main" val="781234224"/>
                  </a:ext>
                </a:extLst>
              </a:tr>
            </a:tbl>
          </a:graphicData>
        </a:graphic>
      </p:graphicFrame>
      <p:graphicFrame>
        <p:nvGraphicFramePr>
          <p:cNvPr id="4" name="Table 6">
            <a:extLst>
              <a:ext uri="{FF2B5EF4-FFF2-40B4-BE49-F238E27FC236}">
                <a16:creationId xmlns:a16="http://schemas.microsoft.com/office/drawing/2014/main" id="{1D15DFF3-4031-9558-D26E-9FB3D14C7CAA}"/>
              </a:ext>
            </a:extLst>
          </p:cNvPr>
          <p:cNvGraphicFramePr>
            <a:graphicFrameLocks noGrp="1"/>
          </p:cNvGraphicFramePr>
          <p:nvPr>
            <p:extLst>
              <p:ext uri="{D42A27DB-BD31-4B8C-83A1-F6EECF244321}">
                <p14:modId xmlns:p14="http://schemas.microsoft.com/office/powerpoint/2010/main" val="2132346020"/>
              </p:ext>
            </p:extLst>
          </p:nvPr>
        </p:nvGraphicFramePr>
        <p:xfrm>
          <a:off x="1869036" y="3279729"/>
          <a:ext cx="8128000" cy="15595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62856523"/>
                    </a:ext>
                  </a:extLst>
                </a:gridCol>
                <a:gridCol w="4064000">
                  <a:extLst>
                    <a:ext uri="{9D8B030D-6E8A-4147-A177-3AD203B41FA5}">
                      <a16:colId xmlns:a16="http://schemas.microsoft.com/office/drawing/2014/main" val="2729623523"/>
                    </a:ext>
                  </a:extLst>
                </a:gridCol>
              </a:tblGrid>
              <a:tr h="370840">
                <a:tc>
                  <a:txBody>
                    <a:bodyPr/>
                    <a:lstStyle/>
                    <a:p>
                      <a:r>
                        <a:rPr lang="en-US"/>
                        <a:t>Weakness</a:t>
                      </a:r>
                    </a:p>
                  </a:txBody>
                  <a:tcPr/>
                </a:tc>
                <a:tc>
                  <a:txBody>
                    <a:bodyPr/>
                    <a:lstStyle/>
                    <a:p>
                      <a:r>
                        <a:rPr lang="en-US"/>
                        <a:t>Threats</a:t>
                      </a:r>
                    </a:p>
                  </a:txBody>
                  <a:tcPr/>
                </a:tc>
                <a:extLst>
                  <a:ext uri="{0D108BD9-81ED-4DB2-BD59-A6C34878D82A}">
                    <a16:rowId xmlns:a16="http://schemas.microsoft.com/office/drawing/2014/main" val="3684628885"/>
                  </a:ext>
                </a:extLst>
              </a:tr>
              <a:tr h="370840">
                <a:tc>
                  <a:txBody>
                    <a:bodyPr/>
                    <a:lstStyle/>
                    <a:p>
                      <a:pPr marL="285750" indent="-285750">
                        <a:buFont typeface="Arial" panose="020B0604020202020204" pitchFamily="34" charset="0"/>
                        <a:buChar char="•"/>
                      </a:pPr>
                      <a:r>
                        <a:rPr lang="en-US"/>
                        <a:t>Potential issue in displaying Realtime updates</a:t>
                      </a:r>
                    </a:p>
                    <a:p>
                      <a:pPr marL="285750" indent="-285750">
                        <a:buFont typeface="Arial" panose="020B0604020202020204" pitchFamily="34" charset="0"/>
                        <a:buChar char="•"/>
                      </a:pPr>
                      <a:r>
                        <a:rPr lang="en-US"/>
                        <a:t>Potential issues in maintaining accuracy of map</a:t>
                      </a:r>
                    </a:p>
                  </a:txBody>
                  <a:tcPr/>
                </a:tc>
                <a:tc>
                  <a:txBody>
                    <a:bodyPr/>
                    <a:lstStyle/>
                    <a:p>
                      <a:pPr marL="285750" indent="-285750">
                        <a:buFont typeface="Arial" panose="020B0604020202020204" pitchFamily="34" charset="0"/>
                        <a:buChar char="•"/>
                      </a:pPr>
                      <a:r>
                        <a:rPr lang="en-US"/>
                        <a:t>Incorrect information for event details</a:t>
                      </a:r>
                    </a:p>
                    <a:p>
                      <a:pPr marL="285750" indent="-285750">
                        <a:buFont typeface="Arial" panose="020B0604020202020204" pitchFamily="34" charset="0"/>
                        <a:buChar char="•"/>
                      </a:pPr>
                      <a:r>
                        <a:rPr lang="en-US"/>
                        <a:t>Potential competition from another similar platform</a:t>
                      </a:r>
                    </a:p>
                  </a:txBody>
                  <a:tcPr/>
                </a:tc>
                <a:extLst>
                  <a:ext uri="{0D108BD9-81ED-4DB2-BD59-A6C34878D82A}">
                    <a16:rowId xmlns:a16="http://schemas.microsoft.com/office/drawing/2014/main" val="415010636"/>
                  </a:ext>
                </a:extLst>
              </a:tr>
            </a:tbl>
          </a:graphicData>
        </a:graphic>
      </p:graphicFrame>
    </p:spTree>
    <p:extLst>
      <p:ext uri="{BB962C8B-B14F-4D97-AF65-F5344CB8AC3E}">
        <p14:creationId xmlns:p14="http://schemas.microsoft.com/office/powerpoint/2010/main" val="1473295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8253090"/>
      </p:ext>
    </p:extLst>
  </p:cSld>
  <p:clrMapOvr>
    <a:masterClrMapping/>
  </p:clrMapOvr>
</p:sld>
</file>

<file path=ppt/theme/theme1.xml><?xml version="1.0" encoding="utf-8"?>
<a:theme xmlns:a="http://schemas.openxmlformats.org/drawingml/2006/main" name="Office Theme">
  <a:themeElements>
    <a:clrScheme name="Stevens">
      <a:dk1>
        <a:srgbClr val="363D45"/>
      </a:dk1>
      <a:lt1>
        <a:srgbClr val="FFFFFF"/>
      </a:lt1>
      <a:dk2>
        <a:srgbClr val="00427F"/>
      </a:dk2>
      <a:lt2>
        <a:srgbClr val="E3E5E6"/>
      </a:lt2>
      <a:accent1>
        <a:srgbClr val="A32537"/>
      </a:accent1>
      <a:accent2>
        <a:srgbClr val="4895CF"/>
      </a:accent2>
      <a:accent3>
        <a:srgbClr val="EBC73A"/>
      </a:accent3>
      <a:accent4>
        <a:srgbClr val="E6832E"/>
      </a:accent4>
      <a:accent5>
        <a:srgbClr val="E7F2FB"/>
      </a:accent5>
      <a:accent6>
        <a:srgbClr val="FFF2E8"/>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21162628DE74045BC4D795D6880D7CA" ma:contentTypeVersion="7" ma:contentTypeDescription="Create a new document." ma:contentTypeScope="" ma:versionID="3aba46a4fa5d1976abb2586c1ef3b6c1">
  <xsd:schema xmlns:xsd="http://www.w3.org/2001/XMLSchema" xmlns:xs="http://www.w3.org/2001/XMLSchema" xmlns:p="http://schemas.microsoft.com/office/2006/metadata/properties" xmlns:ns3="b24262aa-89ee-4487-9648-e27c3e6d357b" targetNamespace="http://schemas.microsoft.com/office/2006/metadata/properties" ma:root="true" ma:fieldsID="c0d5b897ce9dbcfafd1a972998958bc9" ns3:_="">
    <xsd:import namespace="b24262aa-89ee-4487-9648-e27c3e6d357b"/>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4262aa-89ee-4487-9648-e27c3e6d35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A8BE9B-9FB8-4419-92E2-5F943D8DED63}">
  <ds:schemaRefs>
    <ds:schemaRef ds:uri="b24262aa-89ee-4487-9648-e27c3e6d357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C6306CA-3554-4FB0-A0C1-E2CB507B5D66}">
  <ds:schemaRefs>
    <ds:schemaRef ds:uri="b24262aa-89ee-4487-9648-e27c3e6d357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774BF49-3506-4D8C-9221-CA6EE068F06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Campus Compass</vt:lpstr>
      <vt:lpstr>Why Campus Compass?</vt:lpstr>
      <vt:lpstr>Core Features</vt:lpstr>
      <vt:lpstr>Core Features</vt:lpstr>
      <vt:lpstr>Extra Features</vt:lpstr>
      <vt:lpstr>SWOT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LOREM IPSUM DOLOR</dc:title>
  <dc:creator>Ivan Caro</dc:creator>
  <cp:revision>1</cp:revision>
  <dcterms:created xsi:type="dcterms:W3CDTF">2022-06-10T19:28:06Z</dcterms:created>
  <dcterms:modified xsi:type="dcterms:W3CDTF">2023-04-06T18:32:19Z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0x010100221162628DE74045BC4D795D6880D7CA</vt:lpwstr>
  </property>
</Properties>
</file>