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100" d="100"/>
          <a:sy n="100" d="100"/>
        </p:scale>
        <p:origin x="72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22.37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15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0 187,'1429'0,"-1385"-2,57-10,-57 5,61 0,480 8,-536-5,-1-1,0-3,80-22,-9 1,88-26,-151 44,0 3,102-1,2198 12,-1217-5,1283 2,-2394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32.7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0 241,'2465'0,"-2445"-2,1 0,0-1,-1-1,33-12,-29 9,0 1,42-6,99-14,-110 14,83-5,-41 4,-70 7,0 2,32 0,1391 3,-650 3,-780-3,0-2,35-7,-34 6,1 0,24-1,90-9,-88 8,60-1,-83 7,0-2,0 0,43-9,-39 6,2 1,-1 2,0 1,32 3,62-3,-52-12,-53 8,0 2,30-3,29 6,-55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37.2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0 296,'333'20,"-323"-19,480 7,-288-10,849 2,-996-3,63-11,-19 2,95-13,9-3,-58 4,-99 14,2 2,72-3,-98 10,1-2,-1 0,0-2,31-9,-30 7,1 0,-1 2,41-3,416 7,-220 4,256-3,-488-2,-1 0,31-8,-30 5,55-3,-42 7,0-1,51-10,-11 1,-58 9,0-1,-1-1,1-1,35-12,-35 9,0 2,1 0,45-4,-3 1,1 1,1 3,122 6,-64 2,427-3,-530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55.21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6:08.36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0 268,'452'0,"-430"-2,-1 0,1-2,-1 0,30-11,-28 8,1 1,0 1,31-3,90-5,57-1,352 15,-528 0,0 2,0 1,48 14,-46-10,1-1,52 5,413-10,-246-4,757 2,-982-2,0 0,32-7,30-4,-50 9,0-3,0 0,0-3,-1-1,39-17,-41 14,0 2,2 1,-1 2,1 1,56-6,289 13,-176 4,-185-5,1 0,-1-1,-1-1,1-1,-1 0,29-13,-26 9,0 2,0 0,1 1,35-5,284 8,-176 6,47-3,-188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6:12.83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81,'558'0,"-527"1,57 11,-56-6,56 2,-52-8,-3-1,0 2,1 1,52 11,-62-7,11 3,0-1,1-2,59 3,-67-7,1 1,-1 1,45 13,-46-9,1-2,1-1,47 3,51-6,171-6,-115-22,1-1,-117 17,-30 3,70-2,-58 6,73-12,-104 13,91-6,-78 7,-1-1,48-9,-31 4,0 1,0 3,92 6,-32 0,554-3,-628-2,0-2,0-1,41-11,-40 7,0 2,66-4,-71 9,46-9,-46 6,52-3,-55 8,-3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6:39.3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2,'1300'0,"-1269"1,57 11,-57-6,56 2,78 5,14 0,1082-15,-697 3,-532-3,0-1,36-9,-15 2,6 0,-32 4,1 1,42-1,36 7,-83-1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6:42.1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1,'2859'0,"-2839"1,0 1,34 8,-32-5,-1-2,27 2,528-3,-279-4,-275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6:57.44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0 267,'2226'0,"-2207"-1,0-1,37-9,-35 6,-1 1,28-1,-29 5,13-1,-1-1,56-10,45-16,-111 25,0 0,0 1,35 2,-42 1,1-1,0 0,-1-1,1-1,-1 0,1-1,-1 0,0-1,20-8,-19 5,0 1,1 1,0 0,0 1,21-2,-15 2,-1 0,26-10,-21 7,0 0,0 2,48-4,-48 7,-1-2,1 0,-1-1,34-12,-30 6,1 2,0 2,1 0,0 2,32-1,159 4,-120 4,-78-2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00.49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1,'2356'0,"-2333"0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31.89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0 403,'1753'0,"-1697"-4,0-2,-1-2,61-18,-8 2,180-52,-241 63,416-101,-393 100,-1-3,82-32,-133 43,1 1,0 1,0 0,0 2,21-1,100 5,-56 0,-20-3,-39-1,-1 1,1 2,-1 0,32 6,-45-3,1 0,-1 1,16 9,28 10,-47-21,28 9,0-2,1-1,0-2,68 5,470-14,-534 0,0-2,-1-1,0-3,0-1,62-22,76-13,-147 35,0 1,1 1,-1 2,49-1,133 7,-86 3,4-6,131 4,-163 10,170 41,-260-51,49 11,0-2,1-4,96 2,502-10,-614 7,-43-6,1 0,-1 0,0 0,1 0,-1 0,0 1,1-1,-1 0,0 0,1 0,-1 1,0-1,1 0,-1 0,0 1,0-1,1 0,-1 1,0-1,0 0,0 1,1-1,-1 0,0 1,0-1,0 0,0 1,0-1,0 1,0-1,0 0,0 1,0 0,-19 15,-11-4,0 0,-1-2,0-1,-60 9,70-14,-11 0,0 0,0-2,-34-2,93-1,0-1,33-7,41-5,119 14,27-3,-225-1,-5-2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14.71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23.7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4654 1,'-22'1,"0"1,0 1,0 1,1 0,-32 13,-101 47,133-55,-6 3,-2-3,1 0,-1-1,0-2,-60 5,-154-9,127-4,-139 4,-279-5,176-38,86 5,-988 6,648 84,582-49,0 3,1 0,-39 17,-5 1,47-17,0-2,0 0,0-2,-53 3,57-8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24.22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27.39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0 295,'2281'0,"-2032"-14,6 0,-170 11,148-25,91-40,-238 48,-36 12,1 2,0 2,99 7,-37 0,617-3,-725-1,-7-1,-17-5,-30-4,-39 5,-125 5,94 3,-246 25,-28 0,275-29,-574 3,376 25,648-51,-165 9,38 1,158-15,-170-6,-138 23,1 3,74-6,25 4,57-1,-167 13,-24-2,0 2,1 0,-1 1,0 2,-1 0,1 1,0 1,26 10,-32-7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33.33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39.05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0 240,'94'1,"105"-3,-110-10,-56 6,57-2,413 9,-485-2,1-1,33-8,28-3,16 11,-41 1,93-13,-83 6,-44 6,0 0,0-2,39-12,98-30,-88 28,-4 3,111-12,217 20,-222 10,1521-3,-1674-1,1-1,36-9,-35 6,0 1,27-1,-23 5,-2-1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42.38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4934 1,'-46'2,"0"2,1 2,-85 23,68-15,-2-3,-98 3,-131-13,134-3,140 3,0 1,-1 1,1 1,-36 13,35-11,0 0,1-1,-2-1,-30 2,-826-5,409-3,-1285 2,1732 1,-1 2,1 0,0 1,-32 11,30-7,0-2,-1-1,-31 3,-41 5,67-8,-57 4,76-9,0 0,0 0,0 0,0-1,-14-3,6-2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7:59.1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8:32.29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38,'743'0,"-721"-2,0 0,33-7,-32 4,1 1,26-1,22 7,-49 0,-1-1,1-1,0-1,37-7,-42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8:35.21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1,'1007'0,"-984"0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33.06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1793 86,'-133'22,"-183"55,134-28,-478 102,455-106,-81 2,276-45,17-1,21-4,296-84,-94 22,1150-239,-1334 296,-1 2,1 2,0 2,0 2,50 6,-76-1,-27 3,-35 5,-144 26,-217 16,-190-14,462-34,-578 9,592-15,160-5,0-1,0-2,0-2,-1-2,51-20,-47 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9:44.514"/>
    </inkml:context>
    <inkml:brush xml:id="br0">
      <inkml:brushProperty name="width" value="0.3" units="cm"/>
      <inkml:brushProperty name="height" value="0.6" units="cm"/>
      <inkml:brushProperty name="color" value="#19E3E3"/>
      <inkml:brushProperty name="tip" value="rectangle"/>
      <inkml:brushProperty name="rasterOp" value="maskPen"/>
      <inkml:brushProperty name="ignorePressure" value="1"/>
    </inkml:brush>
  </inkml:definitions>
  <inkml:trace contextRef="#ctx0" brushRef="#br0">5210 1,'-144'2,"-214"30,203-17,-293-9,242-8,81 3,-139-3,154-11,66 6,-63 0,-3119 8,3203-1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9:48.026"/>
    </inkml:context>
    <inkml:brush xml:id="br0">
      <inkml:brushProperty name="width" value="0.3" units="cm"/>
      <inkml:brushProperty name="height" value="0.6" units="cm"/>
      <inkml:brushProperty name="color" value="#19E3E3"/>
      <inkml:brushProperty name="tip" value="rectangle"/>
      <inkml:brushProperty name="rasterOp" value="maskPen"/>
      <inkml:brushProperty name="ignorePressure" value="1"/>
    </inkml:brush>
  </inkml:definitions>
  <inkml:trace contextRef="#ctx0" brushRef="#br0">6179 57,'-1460'0,"1431"-2,-55-10,-18-1,-547 10,333 6,221-4,-118-14,98 5,-202 7,152 6,-691-3,685 13,4 1,-517-15,648 2,-57 12,55-7,-44 1,37-6,13-1,0 1,0 1,-42 9,-2 5,-100 8,154-20,5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9:51.142"/>
    </inkml:context>
    <inkml:brush xml:id="br0">
      <inkml:brushProperty name="width" value="0.3" units="cm"/>
      <inkml:brushProperty name="height" value="0.6" units="cm"/>
      <inkml:brushProperty name="color" value="#19E3E3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0 160,'1589'0,"-1549"-2,57-10,29-2,59 16,82-4,-110-24,-110 17,0 1,73-3,-85 9,-1-1,0-2,37-11,-36 7,1 3,64-6,93 0,37-1,1596 15,-955-3,-847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0:04.14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0:10.10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2134 214,'-146'2,"-161"-5,204-10,55 6,-65 0,-442 8,518-3,0-2,1-2,-38-9,37 6,0 2,0 1,-38 0,24 6,1-2,-61-10,60 6,-1 1,-79 5,85 1,89-6,-1-1,-1-2,54-17,47-10,-86 25,0 1,97 0,297 10,-425 0,1 2,32 6,-30-3,46 2,-37-4,0 1,-1 2,1 1,36 14,8 2,-46-18,-1-2,0-1,1-1,58-6,-6 2,50 4,138-5,-254 1,-1-2,0 0,0-1,27-10,-47 15,0 0,1 0,-1 0,0 0,1 0,-1 0,0 0,1 0,-1 0,0 0,1 0,-1 0,0 0,1-1,-1 1,0 0,0 0,1 0,-1-1,0 1,0 0,1 0,-1-1,0 1,0 0,0 0,0-1,1 1,-1 0,0-1,0 1,0 0,0-1,0 1,0 0,0-1,0 1,0 0,0-1,0 1,0 0,0 0,0-1,0 1,0-1,-18-6,-35 0,48 7,-158-24,98 13,-1 2,-73 1,-416 9,529 0,1 2,-34 6,32-3,-48 2,58-6,0 0,0 1,0 1,-33 12,34-10,-1 0,0-2,0 0,0-1,-18 1,12-2,1 1,-1 1,-39 13,40-10,0-1,0-2,0 0,-25 1,-24-7,47 1,-1 0,1 2,-43 5,44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0:41.470"/>
    </inkml:context>
    <inkml:brush xml:id="br0">
      <inkml:brushProperty name="width" value="0.3" units="cm"/>
      <inkml:brushProperty name="height" value="0.6" units="cm"/>
      <inkml:brushProperty name="color" value="#DAD3CE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 54,'-91'0,"0"2,-174-20,199 11,-2 3,-87 5,-57-2,135-12,57 9,-1 0,-26-1,6 5,29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1:20.371"/>
    </inkml:context>
    <inkml:brush xml:id="br0">
      <inkml:brushProperty name="width" value="0.3" units="cm"/>
      <inkml:brushProperty name="height" value="0.6" units="cm"/>
      <inkml:brushProperty name="color" value="#473EF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1,'1112'0,"-1089"0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1:26.293"/>
    </inkml:context>
    <inkml:brush xml:id="br0">
      <inkml:brushProperty name="width" value="0.3" units="cm"/>
      <inkml:brushProperty name="height" value="0.6" units="cm"/>
      <inkml:brushProperty name="color" value="#473EF4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52,'796'0,"-768"-2,0-1,38-8,-3-1,42-9,-82 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1:42.0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1:56.3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5475 1,'-310'13,"-21"0,224-13,-154 21,141-5,-157 1,248-15,1 1,0 2,0 0,-46 17,35-10,-50 8,18-9,10 0,0-4,-66 1,-950-10,621 3,428-3,1 0,-29-8,-38-3,-24 0,73 6,-57 0,-1122 8,1201 0,0 1,-32 8,-27 2,59-11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33.85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1,'73'8,"-32"-1,1396 137,-1043-144,-353 6,-41-6,0 0,0 0,1 0,-1 0,0 0,0 0,0 0,0 0,1 0,-1 0,0 1,0-1,0 0,0 0,0 0,1 0,-1 1,0-1,0 0,0 0,0 0,0 0,0 1,0-1,0 0,0 0,0 0,0 1,0-1,0 0,0 0,0 0,0 1,0-1,0 0,0 0,0 0,0 1,0-1,0 0,0 0,0 0,0 1,0-1,0 0,-1 0,1 0,-21 12,-674 204,626-198,-130 16,169-31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2:07.5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2:28.00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2:32.32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1,'1668'0,"-1645"0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3:45.569"/>
    </inkml:context>
    <inkml:brush xml:id="br0">
      <inkml:brushProperty name="width" value="0.3" units="cm"/>
      <inkml:brushProperty name="height" value="0.6" units="cm"/>
      <inkml:brushProperty name="color" value="#B4542E"/>
      <inkml:brushProperty name="tip" value="rectangle"/>
      <inkml:brushProperty name="rasterOp" value="maskPen"/>
      <inkml:brushProperty name="ignorePressure" value="1"/>
    </inkml:brush>
  </inkml:definitions>
  <inkml:trace contextRef="#ctx0" brushRef="#br0">6162 1,'-6'1,"0"0,0 0,1 1,-1 0,0 0,1 1,-1-1,-7 6,-24 9,-190 35,225-51,-33 9,0 0,0-3,-1-1,-47 2,-602-7,303-3,355 3,0 2,-30 6,28-4,-47 3,-465-7,260-2,247 3,0 1,0 2,-46 13,-34 6,-12-3,63-8,0-4,-97 3,109-12,-1 2,-61 11,59-7,-1-2,-67-4,-44 1,68 12,56-7,-44 1,-84-8,-72 2,133 12,65-6,-55 1,-109 10,153-11,-24 4,36-4,-80 3,0-13,-150 5,245 2,0 1,-38 12,43-10,-1-1,-1 0,-46 2,-34-9,83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3:48.240"/>
    </inkml:context>
    <inkml:brush xml:id="br0">
      <inkml:brushProperty name="width" value="0.3" units="cm"/>
      <inkml:brushProperty name="height" value="0.6" units="cm"/>
      <inkml:brushProperty name="color" value="#B4542E"/>
      <inkml:brushProperty name="tip" value="rectangle"/>
      <inkml:brushProperty name="rasterOp" value="maskPen"/>
      <inkml:brushProperty name="ignorePressure" value="1"/>
    </inkml:brush>
  </inkml:definitions>
  <inkml:trace contextRef="#ctx0" brushRef="#br0">4495 1,'-499'28,"473"-26,-170 17,-293 12,385-27,-112 19,-93 3,-2324-27,2610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5:16.474"/>
    </inkml:context>
    <inkml:brush xml:id="br0">
      <inkml:brushProperty name="width" value="0.3" units="cm"/>
      <inkml:brushProperty name="height" value="0.6" units="cm"/>
      <inkml:brushProperty name="color" value="#C72BA6"/>
      <inkml:brushProperty name="tip" value="rectangle"/>
      <inkml:brushProperty name="rasterOp" value="maskPen"/>
      <inkml:brushProperty name="ignorePressure" value="1"/>
    </inkml:brush>
  </inkml:definitions>
  <inkml:trace contextRef="#ctx0" brushRef="#br0">9655 1,'-41'2,"1"2,-54 11,-18 4,69-14,-660 87,608-73,50-9,-1-2,-75 5,-461-15,525-1,1-3,-64-14,-19-2,-192-32,294 50,-63-9,-103 1,176 13,-17-2,1 2,0 2,-79 16,-195 46,168-36,-26 7,-9 3,44-11,83-15,-99 27,134-33,-1-2,0 0,0-1,-38 1,-98-8,56 0,-1209 3,1269 2,-1 3,1 2,-68 19,-28 5,8-14,-265 2,-335-20,695-2,0 0,0-3,0-1,-47-15,-57-12,84 28,-1 2,-95 7,36 0,-982-3,1076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5:39.128"/>
    </inkml:context>
    <inkml:brush xml:id="br0">
      <inkml:brushProperty name="width" value="0.3" units="cm"/>
      <inkml:brushProperty name="height" value="0.6" units="cm"/>
      <inkml:brushProperty name="color" value="#C72BA6"/>
      <inkml:brushProperty name="tip" value="rectangle"/>
      <inkml:brushProperty name="rasterOp" value="maskPen"/>
      <inkml:brushProperty name="ignorePressure" value="1"/>
    </inkml:brush>
  </inkml:definitions>
  <inkml:trace contextRef="#ctx0" brushRef="#br0">7591 1,'-19'1,"1"2,-1 0,0 1,-26 10,-19 4,-67 22,105-29,-1-2,0-1,-1-1,0-1,-53 4,-923-12,973 4,-1 1,1 1,-46 14,46-10,-1-1,1-2,-50 3,-36-11,-107 4,153 12,52-8,-1-1,-29 1,-96-6,-56 2,130 12,52-9,0 0,-29 1,-5-4,22-1,0 1,1 1,-47 10,35-5,0-2,0-2,0-1,-53-6,-2 2,-2656 2,2731 1,-1 1,-32 8,-29 2,68-10,0 1,0 0,1 1,-27 11,26-9,1-1,-1 0,0-1,-27 3,-326-4,181-6,-208 3,374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7:27.150"/>
    </inkml:context>
    <inkml:brush xml:id="br0">
      <inkml:brushProperty name="width" value="0.3" units="cm"/>
      <inkml:brushProperty name="height" value="0.6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0 326,'255'13,"-5"1,1299-15,-1369-13,-73 3,247-32,-196 20,-12-3,165-52,34-7,-270 72,89-21,-114 25,1 2,0 2,0 2,90 7,-26-1,2027-3,-2110 1,59 11,-56-6,46 2,-42-7,23 0,89 13,-65-5,2-3,120-8,-62-1,3025 3,-3167 0,2 0,-1 1,0-1,1 0,-1-1,0 1,0-1,1 0,-1-1,0 1,0-1,0 0,0 0,-1 0,8-5,4-10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7:31.825"/>
    </inkml:context>
    <inkml:brush xml:id="br0">
      <inkml:brushProperty name="width" value="0.3" units="cm"/>
      <inkml:brushProperty name="height" value="0.6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9349 1,'-227'19,"160"-10,-104 12,-374 32,-362-47,523-8,214-12,15 0,128 14,-329 1,123 26,2 10,121-16,0-8,-1-5,-136-7,-119 8,-398 9,499-20,-1119 2,1337 2,-51 9,-27 2,60-7,-72 15,74-10,-81 5,64-9,-130 27,53-5,75-15,37-5,-1-3,-57 2,63-6,-61 11,34-3,-77 11,57-7,-157 5,123-18,-104-4,176-6,46 8,1 1,0-1,0 1,-1-1,1 0,0 0,0 0,0 0,0 0,0-1,0 1,0-1,1 1,-1-1,0 1,1-1,-1 0,-1-2,3 3,0 0,0-1,0 1,0 0,1 0,-1 0,0 0,0 0,1 0,-1-1,1 1,-1 0,1 0,-1 0,1 0,0 0,-1 1,1-1,0 0,0 0,0 0,0 1,-1-1,1 0,0 1,0-1,0 1,1-1,-1 1,0-1,0 1,2-1,40-9,51 2,178 7,-109 5,-94-5,10 0,1 3,83 13,-81-5,0-5,121-7,-63 0,-30 3,124-3,-78-23,-107 14,83-5,-91 12,0-2,43-11,-46 8,-1 2,66-5,39 0,14-1,-121 11,1-2,-1-1,38-11,-36 8,0 0,66-3,598 13,-678-2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8:40.11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35.84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20643 2010,'-112'110,"-166"176,267-269,11-16,0-1,0 0,0 0,0 1,0-1,0 0,0 0,0 1,0-1,0 0,0 0,0 1,1-1,-1 0,0 0,0 0,0 1,0-1,0 0,0 0,1 0,-1 1,0-1,0 0,0 0,1 0,-1 0,0 0,0 1,0-1,1 0,-1 0,0 0,0 0,1 0,-1 0,0 0,1 0,3 0,1 0,0-1,-1 1,1-1,-1 0,1 0,4-3,82-29,-3-4,104-60,162-118,-151 84,-6-9,234-214,-383 307,-1-3,-3-1,53-81,-71 90,-2-1,-1 0,-3-2,-1-1,17-65,-35 107,0 1,0-1,0 1,-1-1,1 0,-1 1,0-1,0 0,0 1,0-1,-1 0,0 1,0-1,0 1,0-1,0 1,0-1,-1 1,0 0,0-1,0 1,0 0,0 1,-1-1,1 0,-1 0,1 1,-6-4,-6-2,-1 0,-1 1,1 1,-1 0,-24-5,37 10,-93-22,0 4,-179-11,-133 15,146 21,0 11,-423 82,515-62,2 8,2 7,2 8,-309 160,387-170,2 4,2 3,4 4,2 3,2 4,-116 140,150-155,2 2,2 1,3 2,-39 94,54-103,1 0,3 0,2 2,3 0,1 0,-1 73,9-112,-1 3,1-1,1 1,0-1,5 24,-6-37,1-1,-1 0,0 0,0 0,0 1,0-1,1 0,-1 0,0 0,0 0,0 1,1-1,-1 0,0 0,0 0,1 0,-1 0,0 0,0 0,1 0,-1 0,0 0,0 0,1 0,-1 0,0 0,0 0,1 0,-1 0,0 0,0 0,1 0,-1 0,0-1,0 1,0 0,1 0,-1 0,0 0,0 0,0-1,1 1,-1 0,0 0,0 0,0-1,0 1,0 0,1-1,13-13,-10 10,9-9,0 2,0 0,1 1,0 0,1 1,18-8,25-9,1 3,1 2,1 3,0 2,72-7,32 1,2 7,0 8,0 7,0 8,0 7,-1 6,226 61,-276-50,204 86,-261-91,-2 3,-1 2,-1 2,96 81,-136-103,-1 1,-1 1,0 0,-1 1,19 30,-30-44,0 1,0-1,0 1,0-1,0 1,-1 0,1 0,0-1,-1 1,1 0,-1 0,0 0,1 0,-1 0,0-1,0 1,0 0,0 0,-1 0,1 0,-1 0,1-1,-2 5,0-4,-1-1,1 1,-1 0,0-1,0 1,1-1,-1 0,0 0,0 0,0 0,0 0,0-1,-1 1,1-1,0 0,0 0,-4-1,-30 1,0-3,-48-8,-345-72,-348-90,-251-73,594 139,-2583-595,-1688-177,220 269,3604 527,115 29,123 25,120 17,-626 61,627-17,-424-31,812-4,118 1,0 2,0 0,1 1,-1 1,0 0,1 1,-1 1,1 1,0 0,0 1,-23 12,14-4,5-3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8:46.81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5610 33,'-20'1,"0"2,0 1,1 0,-1 1,-28 12,-37 10,-41-2,-1-5,0-5,-176-2,-233-15,509 0,1-1,-1-2,1 0,0-2,-30-11,21 6,-63-11,27 9,41 8,1 1,-54-3,55 8,0-1,0-1,0-2,1-1,-41-12,41 9,0 2,0 1,-1 1,-30 0,-116 6,60 1,45-4,-10 0,1 3,-89 14,55-3,80-11,0 1,0 2,-50 14,-104 27,31-9,-139 36,78-15,180-50,0-1,0-2,-1-1,0-2,1-1,-44-6,-20 3,-852 2,945-1,1 1,0-1,-1-1,1 1,0-1,0 0,-9-4,14 6,0-1,0 1,0 0,0-1,0 1,0-1,0 0,0 1,0-1,1 0,-1 1,0-1,0 0,0 0,1 0,-1 0,1 1,-1-1,0 0,1 0,0 0,-1 0,1-1,0 1,-1 0,1 0,0 0,0 0,0 0,0 0,0 0,0 0,0-1,0 1,0 0,1 0,-1 0,0 0,1 0,-1 0,1 0,-1 0,1 0,0 0,-1 0,1 1,0-1,0 0,-1 0,1 0,1 0,2-2,0 0,0 1,0-1,0 1,0 0,0 1,0-1,1 1,-1-1,1 1,-1 0,1 1,6-1,68 2,-51 1,336-3,88 4,-297 10,68 2,514-16,-691 3,53 9,34 2,-67-12,-19-1,1 1,72 13,-57-6,0-2,1-3,78-6,-13 0,522 3,-619-2,64-12,-9 1,-45 7,52-13,-62 10,1 2,-1 2,50-2,-53 5,52-9,24-1,326 11,-206 3,-203-2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8:50.5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7098 135,'-654'-40,"-35"0,123 24,375 8,57 4,29-8,66 6,-51-1,-16 5,-231 5,293 3,2 1,-1 2,-48 18,39-12,2-1,-1-2,-63 6,74-13,-52 16,-13 2,-265 37,9 1,287-47,-7 2,18-3,-1-2,-96 3,-1243-14,601-2,792 2,0 0,0 1,1 1,-1 0,-9 3,2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39:02.90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6348 2,'-1008'0,"805"13,-5 1,8-13,-211-4,278-10,-53 0,-691 14,843 0,-55 11,-14 0,-113 15,146-15,-97 4,157-16,-27-1,0 3,0 0,1 3,-58 14,58-10,-1-2,0-1,-44 0,-42 7,42-4,-1-4,-109-7,55 0,73 2,-121 16,-45 38,207-50,1 0,-1-2,0 0,-26-2,23 0,0 0,-44 8,0 2,-2-3,1-3,-94-7,34 1,-3 2,113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16.499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27.53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3123.64746"/>
      <inkml:brushProperty name="anchorY" value="-2540.01367"/>
      <inkml:brushProperty name="scaleFactor" value="0.5"/>
    </inkml:brush>
  </inkml:definitions>
  <inkml:trace contextRef="#ctx0" brushRef="#br0">0 249 24575,'0'0'0,"0"4"0,6 8 0,-1 4 0,6 4 0,-1 4 0,4 2 0,3-5 0,-2 1 0,3-5 0,-4 1 0,-3 0 0,-3 3 0,2-4 0,-3 1 0,5-3 0,3-4 0,3-4 0,4-2 0,3-3 0,0-2 0,2-6 0,-5-5 0,0-1 0,-1-4 0,2 3 0,-5-4 0,1-1 0,1 2 0,2-2 0,1 4 0,-3-2 0,0 3 0,1-2 0,1-2 0,6 3 0,-3-3 0,1 3 0,-1 4 0,0-3 0,1-2 0,-1 2 0,2 3 0,-1-3 0,0 3 0,-4-3 0,-1 2 0,0-3 0,6-3 0,2 2 0,0 3 0,1-1 0,-1 2 0,-5-2 0,-2 2 0,0 2 0,0 3 0,-4-3 0,1 2 0,1 1 0,1 1 0,-3-3 0,1 1 0,1 1 0,-4-4 0,-3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31.499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5677.39404"/>
      <inkml:brushProperty name="anchorY" value="-3561.90161"/>
      <inkml:brushProperty name="scaleFactor" value="0.5"/>
    </inkml:brush>
  </inkml:definitions>
  <inkml:trace contextRef="#ctx0" brushRef="#br0">0 1 24575,'0'0'0,"9"0"0,14 0 0,10 0 0,8 0 0,12 0 0,4 0 0,2 0 0,6 0 0,-1 0 0,3 0 0,-2 0 0,-2 0 0,-8 0 0,-3 0 0,-7 0 0,-7 0 0,-4 0 0,1 0 0,-2 0 0,9 0 0,4 0 0,-1 0 0,-3 0 0,1 0 0,-4 0 0,2 0 0,-3 0 0,3 0 0,-3 0 0,2 0 0,-2 0 0,-2 0 0,-3 0 0,-3 0 0,-1 0 0,-2 0 0,-1 0 0,0 0 0,0 0 0,0 0 0,0 0 0,0 0 0,1 0 0,-1 0 0,0 0 0,6 0 0,0 5 0,0 1 0,-1-1 0,-2 0 0,0-2 0,-1-1 0,-1-1 0,-1 0 0,0-1 0,1 0 0,-11-1 0,-6 6 0,-6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36.20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9070.62109"/>
      <inkml:brushProperty name="anchorY" value="-4869.71191"/>
      <inkml:brushProperty name="scaleFactor" value="0.5"/>
    </inkml:brush>
  </inkml:definitions>
  <inkml:trace contextRef="#ctx0" brushRef="#br0">768 32 24575,'0'0'0,"0"4"0,-5 3 0,0 3 0,-1 6 0,-3-2 0,-5 3 0,1 3 0,2 1 0,-3-2 0,3 1 0,3 0 0,-3 8 0,2 6 0,-3 2 0,1 0 0,-3-2 0,3-2 0,2-2 0,-3-2 0,-3-6 0,2 4 0,2 0 0,-2-4 0,3 0 0,-3 0 0,-4 0 0,-2-3 0,2 0 0,-2-4 0,-2-4 0,-1-4 0,-2-3 0,-1-2 0,0-2 0,-2 0 0,1-1 0,-1 0 0,0 1 0,6-6 0,-1-5 0,1 0 0,4-5 0,5-2 0,4-4 0,3-1 0,-3 2 0,2 0 0,1 0 0,2-2 0,-5 0 0,1-2 0,-4-1 0,1 0 0,1-1 0,3 1 0,2-6 0,2 0 0,-5-1 0,2-3 0,0 1 0,1 1 0,1 2 0,1 2 0,1 1 0,6 7 0,6 6 0,5 6 0,10 5 0,4 2 0,7 3 0,0 1 0,-1 0 0,-2 0 0,3 0 0,-2 0 0,-1 0 0,-3 4 0,-1 0 0,-2 1 0,-1-2 0,0-1 0,-1 5 0,0-2 0,0 5 0,0 5 0,1-2 0,-1-3 0,0 3 0,1-3 0,4-2 0,-4 2 0,0-2 0,-2 3 0,6-1 0,5 2 0,-5 4 0,-1-2 0,-2-3 0,-1 1 0,5-2 0,-6 3 0,0 2 0,4-2 0,1 3 0,-1-3 0,0-4 0,-6 3 0,-2-4 0,0-1 0,0-3 0,-4 3 0,1-1 0,-4 4 0,1-1 0,6 4 0,4-3 0,2-1 0,0 2 0,1 2 0,-1-1 0,-5 3 0,-1-2 0,-1-4 0,-4 2 0,-4-2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37.807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1176.18359"/>
      <inkml:brushProperty name="anchorY" value="-6653.07373"/>
      <inkml:brushProperty name="scaleFactor" value="0.5"/>
    </inkml:brush>
  </inkml:definitions>
  <inkml:trace contextRef="#ctx0" brushRef="#br0">0 208 24575,'0'0'0,"0"-5"0,5-1 0,6-5 0,5 1 0,5-4 0,3 2 0,-4-3 0,2 3 0,-6-4 0,2 4 0,-5-3 0,3 3 0,1 3 0,3-3 0,2 3 0,2-4 0,1 3 0,2 1 0,-6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42.48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2784.21387"/>
      <inkml:brushProperty name="anchorY" value="-7715.62842"/>
      <inkml:brushProperty name="scaleFactor" value="0.5"/>
    </inkml:brush>
  </inkml:definitions>
  <inkml:trace contextRef="#ctx0" brushRef="#br0">0 527 24575,'0'0'0,"5"0"0,12 5 0,4 0 0,6 1 0,6 3 0,2 0 0,-1-1 0,-1 2 0,-1 0 0,-3-3 0,-1-2 0,-1-1 0,5-2 0,0-2 0,4 1 0,1-2 0,3 1 0,-2-6 0,-2 1 0,-8-6 0,-3 1 0,-1 1 0,-1 2 0,0 3 0,-4-4 0,0 1 0,-4-4 0,-4-3 0,-4-6 0,-3-2 0,-2-2 0,-2-2 0,-1-1 0,-5 5 0,-11 0 0,-5 6 0,-5 4 0,-1 4 0,-1 4 0,0 3 0,0 1 0,1 0 0,1 1 0,5 5 0,1 1 0,5 4 0,5 4 0,4 5 0,3 2 0,2 3 0,2 2 0,1 0 0,5-5 0,6-5 0,5-6 0,4-5 0,3-3 0,2-2 0,1-2 0,1 0 0,-1 0 0,0-5 0,6-1 0,-1-4 0,0 1 0,-1 1 0,-1-3 0,-6-3 0,3-3 0,0-4 0,0-2 0,0-2 0,1-6 0,4-5 0,-5-1 0,0 1 0,-7 2 0,0 3 0,0 7 0,-4 2 0,1 2 0,-4-1 0,-3-1 0,-3 15 0,-4 10 0,-1 21 0,4 12 0,4 6 0,0 1 0,0 8 0,2-8 0,3-4 0,-1-5 0,-2-3 0,1-2 0,3 4 0,3-7 0,3 1 0,1-2 0,3 1 0,6 0 0,0 0 0,0-4 0,-5-1 0,2 1 0,0-4 0,0-5 0,-1-3 0,0-4 0,-1-3 0,0-7 0,0-6 0,0-1 0,-1-9 0,-5-9 0,0 3 0,-5-2 0,0 1 0,-4 0 0,-2 2 0,1-6 0,3 5 0,-2 1 0,-2 0 0,-3 1 0,-2 0 0,-8 0 0,-6-1 0,-7 5 0,0 0 0,-3 6 0,-2-2 0,-1 4 0,-3 4 0,-1 3 0,0 8 0,4 7 0,6 7 0,5 10 0,5 4 0,8 2 0,3 0 0,1-1 0,5-1 0,4-1 0,-1-1 0,3-7 0,-3 0 0,8-5 0,-4 0 0,3-3 0,1 1 0,1-3 0,2-2 0,0-3 0,-4-8 0,0-2 0,-5-6 0,1-11 0,1 1 0,-3-3 0,2-2 0,-4 0 0,3 4 0,-4 0 0,3 0 0,-4-1 0,-2-2 0,3-6 0,-3-6 0,-2-1 0,3 6 0,-1-3 0,-2 2 0,-2 1 0,-2 2 0,-1 0 0,-1 13 0,-1 10 0,0 12 0,-1 9 0,1 6 0,5 0 0,0 1 0,0 6 0,5 2 0,-1 1 0,-2-1 0,4-6 0,-2-1 0,4-6 0,3 1 0,-2 0 0,9 2 0,1 7 0,3 2 0,1-4 0,-4 0 0,-2-6 0,-5 0 0,0-5 0,2-4 0,1-4 0,2-7 0,2-9 0,-4-6 0,1-5 0,0-4 0,-4-1 0,1-2 0,1-5 0,-3-5 0,2 4 0,-4 3 0,-4 1 0,2 3 0,3 0 0,-3 1 0,-7 1 0,-8 4 0,-8 6 0,-7 5 0,-5 5 0,2 8 0,-1 1 0,0 7 0,-2 6 0,5 3 0,4 3 0,0 3 0,3 6 0,4 6 0,3 6 0,7 9 0,8 3 0,6 8 0,5 5 0,9-6 0,2-8 0,1-3 0,-1-8 0,-1-11 0,-7-5 0,-1-10 0,-1-6 0,0-5 0,1-4 0,2-3 0,0-6 0,0-6 0,-4-6 0,0-4 0,-5-2 0,1 3 0,1-6 0,-3-1 0,-3-1 0,1 1 0,2-6 0,-2 1 0,-2-5 0,1 6 0,-1 2 0,2 3 0,-3 0 0,-1-3 0,-3-1 0,-2-6 0,-2 2 0,-1 0 0,-2 2 0,-4 3 0,-1 1 0,0 1 0,-4 1 0,-4 6 0,-4 6 0,1 10 0,4 10 0,3 9 0,4 6 0,13 5 0,2 7 0,7-4 0,4 6 0,3-7 0,-2 0 0,0-7 0,1 0 0,1-1 0,1-3 0,1-5 0,1-3 0,0-3 0,0-3 0,1-2 0,0 0 0,-1-1 0,1 0 0,0 1 0,-6-1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39:46.55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7622.83594"/>
      <inkml:brushProperty name="anchorY" value="-8801.13965"/>
      <inkml:brushProperty name="scaleFactor" value="0.5"/>
    </inkml:brush>
  </inkml:definitions>
  <inkml:trace contextRef="#ctx0" brushRef="#br0">0 527 24575,'0'0'0,"5"0"0,1-5 0,4-1 0,5-5 0,5 1 0,2 2 0,3 1 0,2 3 0,0-4 0,0 1 0,0 2 0,1-5 0,4-3 0,0-5 0,0 2 0,-1 3 0,-7-2 0,-1 3 0,0 4 0,-6-4 0,1-2 0,0-3 0,-2-10 0,-4-2 0,-4-2 0,-3 0 0,-3 1 0,-1 1 0,-7 6 0,-5 6 0,-6 7 0,-5 4 0,3 9 0,4 7 0,4 7 0,4 4 0,3 4 0,2 2 0,2 1 0,6 0 0,0 0 0,6-1 0,4-5 0,-2 5 0,4-6 0,2 1 0,2-4 0,7 4 0,2-3 0,0 2 0,0-5 0,-1-4 0,-1 1 0,-1-3 0,-1-2 0,0 2 0,0-2 0,-1-1 0,0-2 0,0-2 0,-5-7 0,0-1 0,-5-5 0,5-6 0,-3-9 0,2-8 0,1-4 0,2 1 0,-4-4 0,-4 2 0,0 2 0,-4-3 0,-3 3 0,-2 2 0,-3 2 0,-2 2 0,-1 2 0,0 1 0,-1 1 0,0 10 0,1 12 0,0 15 0,5 10 0,0 6 0,1 2 0,-2 2 0,5 5 0,3-1 0,6-6 0,-2 4 0,2-8 0,-3-1 0,2 0 0,1-1 0,3-4 0,2 0 0,2 1 0,-5 1 0,1-3 0,0-5 0,2-3 0,0 0 0,2-1 0,1-3 0,0-2 0,0-6 0,-4-8 0,-7-6 0,-4-4 0,0-5 0,-2-1 0,-3-7 0,-2 0 0,-2 0 0,-1 1 0,-1 2 0,0 11 0,0 13 0,4 6 0,1 9 0,6 2 0,-1 4 0,-2 5 0,4 2 0,3 2 0,4 2 0,2 1 0,4-5 0,-5 0 0,1-6 0,1 1 0,1-4 0,1 1 0,0-2 0,2 2 0,0-3 0,1-2 0,-6 2 0,0-1 0,1-3 0,0-2 0,1-2 0,-4-6 0,1-8 0,1 1 0,-4-6 0,-5-3 0,2 3 0,-3-3 0,-4-1 0,-2-2 0,-2-2 0,-2-6 0,-5-2 0,-2 0 0,0 1 0,-4 1 0,1 1 0,1 1 0,-3 1 0,1 0 0,-3 6 0,2 1 0,-3 4 0,3 0 0,-4 4 0,3 8 0,2 9 0,4 7 0,2 7 0,1 5 0,3 2 0,0 2 0,0 5 0,6 6 0,0 0 0,0-2 0,4-2 0,-1-3 0,-1-2 0,-3-2 0,4-7 0,-1 0 0,9 5 0,4 6 0,9 7 0,2 6 0,-5-12 0,-5-8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42.38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21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169.77344"/>
      <inkml:brushProperty name="anchorY" value="-10211.29395"/>
      <inkml:brushProperty name="scaleFactor" value="0.5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35.7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439.77344"/>
      <inkml:brushProperty name="anchorY" value="-11481.29395"/>
      <inkml:brushProperty name="scaleFactor" value="0.5"/>
    </inkml:brush>
  </inkml:definitions>
  <inkml:trace contextRef="#ctx0" brushRef="#br0">980 1 24575,'0'0'0,"-4"0"0,-8 0 0,-4 5 0,-4 0 0,-4 6 0,-2 4 0,-1 4 0,-1 4 0,1 2 0,-1 1 0,6 1 0,1-5 0,5 0 0,-1 0 0,5 0 0,-3-3 0,4 0 0,-3 1 0,-2-4 0,1 2 0,-2-4 0,-2 1 0,-2-2 0,-2 1 0,-2 3 0,-1 3 0,-1-3 0,1 2 0,-1-4 0,0 1 0,0-3 0,1 2 0,-1-3 0,0-3 0,1-3 0,-6-2 0,0-2 0,0-2 0,6-5 0,2-1 0,6-5 0,1 0 0,4-3 0,-1 2 0,2-3 0,4-3 0,2-3 0,3-2 0,6-1 0,3-2 0,5 4 0,-1 1 0,4-1 0,4 5 0,3-1 0,2-1 0,2 3 0,2-2 0,0 5 0,-6-3 0,1 4 0,-6-3 0,1 3 0,-4-2 0,2 2 0,2 3 0,2-2 0,3 1 0,2 3 0,2-3 0,0 1 0,1 2 0,0 2 0,0 2 0,-1 2 0,1 0 0,0 1 0,0 0 0,-1 1 0,0-1 0,1 0 0,-1 6 0,6 4 0,0 1 0,0-1 0,-7 3 0,0-2 0,-2-3 0,0-2 0,-4 3 0,-1-1 0,-3 3 0,1-1 0,1 4 0,3-3 0,2-2 0,2-2 0,2-3 0,-5 3 0,0 0 0,1-2 0,0 0 0,2-3 0,0 0 0,2-1 0,0 4 0,0 0 0,1 0 0,0 0 0,-1-3 0,1 0 0,-1-1 0,-4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37.0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182.36914"/>
      <inkml:brushProperty name="anchorY" value="-13016.29102"/>
      <inkml:brushProperty name="scaleFactor" value="0.5"/>
    </inkml:brush>
  </inkml:definitions>
  <inkml:trace contextRef="#ctx0" brushRef="#br0">0 265 24575,'0'0'0,"5"0"0,6-11 0,5 0 0,5-5 0,3 1 0,7-2 0,-4-2 0,0 2 0,-5-1 0,-2 4 0,-4-2 0,0 3 0,1 3 0,3 4 0,-4-3 0,-3-4 0,2 2 0,-4-4 0,2 3 0,4 2 0,2 3 0,-2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43.8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845.80664"/>
      <inkml:brushProperty name="anchorY" value="-14021.85938"/>
      <inkml:brushProperty name="scaleFactor" value="0.5"/>
    </inkml:brush>
  </inkml:definitions>
  <inkml:trace contextRef="#ctx0" brushRef="#br0">127 582 24575,'0'0'0,"5"0"0,6 0 0,6 0 0,3 0 0,4 0 0,2 0 0,1 0 0,6 0 0,0 0 0,0 0 0,-1 0 0,-2-6 0,-2-10 0,-5-5 0,-2-6 0,-5-1 0,-5-11 0,-4-1 0,-4 0 0,4 3 0,-2 3 0,0 3 0,-1 2 0,-2 2 0,0 0 0,-2 1 0,0 0 0,0 0 0,0 1 0,-6 4 0,-5 5 0,-5 11 0,0 10 0,-2 9 0,3 11 0,3 10 0,4 8 0,3 5 0,3 0 0,1 0 0,1 2 0,1 0 0,0-4 0,-1-4 0,1-6 0,4-4 0,1-2 0,-1-3 0,5-6 0,-1 4 0,3-5 0,5 1 0,-3 1 0,4-5 0,-4 2 0,-3 0 0,1-3 0,4-3 0,2 0 0,3-2 0,3-4 0,1-2 0,2-2 0,-1-1 0,1-2 0,1 0 0,-2-6 0,-4-5 0,-6-11 0,-6-4 0,-4-9 0,-3-6 0,-3 0 0,0 1 0,-1 4 0,0 3 0,0 2 0,0 3 0,0 1 0,1 1 0,-5 5 0,0 1 0,-1 0 0,2-2 0,-5-1 0,2-1 0,-5-1 0,2-1 0,-4 4 0,2 1 0,2 10 0,3 16 0,3 9 0,2 13 0,1 6 0,6 6 0,6 6 0,1 4 0,-2-3 0,4-9 0,-3-4 0,3-11 0,-3-1 0,-1-2 0,1-4 0,4-4 0,3 1 0,4-3 0,2 3 0,1-2 0,2-1 0,0-4 0,0-1 0,-6-7 0,1-7 0,-6-7 0,-4-4 0,-5-3 0,2-2 0,-2-2 0,4 6 0,-2-1 0,-1 1 0,-3 0 0,-1-2 0,-2-1 0,-1 0 0,-1-1 0,-5 5 0,-1 0 0,0 10 0,1 10 0,1 16 0,2 7 0,1 5 0,0 4 0,1-1 0,6-5 0,-1-1 0,1-1 0,4 1 0,4-5 0,-1 0 0,4-5 0,2-3 0,2-4 0,3-4 0,1-1 0,1-2 0,1 0 0,0-1 0,0 0 0,-1 1 0,-4-11 0,-6-6 0,-6-5 0,-4-3 0,-3-2 0,-3-1 0,0 0 0,-1 0 0,0 1 0,0 0 0,0 0 0,0 0 0,1 1 0,0-1 0,0 1 0,-5 5 0,0 0 0,-1 10 0,2 10 0,1 11 0,1 6 0,1 7 0,0 3 0,1 1 0,0 7 0,1 0 0,-1-1 0,0-1 0,0-1 0,0-2 0,5-7 0,1 0 0,5-1 0,-1 1 0,3-5 0,-1 2 0,3-5 0,3-3 0,3-4 0,2-3 0,-4-8 0,2-6 0,-5-7 0,-4-9 0,-5-4 0,-2-3 0,-3 2 0,-2 0 0,0 1 0,-1 1 0,0 2 0,0 0 0,1-10 0,-1-1 0,1-4 0,0 1 0,0 3 0,0 3 0,0 4 0,0 1 0,0 3 0,0 11 0,0 11 0,0 11 0,0 15 0,0 11 0,5 10 0,1 1 0,-1 4 0,0-3 0,-2-4 0,4-4 0,-1-3 0,0-4 0,4-2 0,-1 0 0,3-2 0,-1 1 0,3-5 0,-2-1 0,-2 1 0,2-5 0,3-3 0,-2-10 0,3-4 0,-3-8 0,-3-5 0,-3-6 0,-3-4 0,-2-1 0,-1-2 0,-1-6 0,-1 0 0,1 0 0,-1 1 0,1 2 0,-1 1 0,1 1 0,0 1 0,0 1 0,0-1 0,0 1 0,0 0 0,0 10 0,0 11 0,6 11 0,-1 14 0,1 7 0,-2 4 0,5 6 0,-2 0 0,0 0 0,-2-4 0,-2 4 0,-1-2 0,4-2 0,0-1 0,-1-3 0,-1-1 0,4-6 0,0-1 0,-2 0 0,4-4 0,-2-11 0,-1-8 0,-1-10 0,-3-7 0,-1-4 0,-6 2 0,-2-1 0,1-1 0,-5 4 0,1 0 0,-4 4 0,-3 5 0,-4 3 0,-3 3 0,-2 2 0,-1 2 0,-1 1 0,0-1 0,-6 1 0,1 0 0,-6-1 0,2 1 0,-5-1 0,-3 0 0,-3 0 0,3 0 0,-2 0 0,4 0 0,-7 0 0,-1 0 0,3 0 0,-1 0 0,-1 5 0,5 0 0,-1 1 0,4-2 0,-2-1 0,5 4 0,2 0 0,3-1 0,3 3 0,2 0 0,1 3 0,1 5 0,-5-3 0,0 3 0,-6-3 0,1 2 0,-4-3 0,2 2 0,1-2 0,-1-4 0,2-3 0,-4 3 0,3-1 0,1-2 0,4 3 0,1 0 0,3-3 0,1-1 0,0 4 0,1-2 0,0 0 0,0-3 0,6 5 0,-1-2 0,0-1 0,-1-2 0,-1-1 0,9-1 0,10-1 0,16-1 0,18 0 0,8 0 0,7-1 0,0 1 0,3 0 0,-5 0 0,2 0 0,-4 0 0,-4 0 0,-3 0 0,1 0 0,4 0 0,-1 0 0,-2 0 0,8 0 0,-2 0 0,-2 0 0,-4 0 0,3 0 0,2 0 0,3 0 0,-2 0 0,3 0 0,-4 0 0,-3 0 0,-5 0 0,-2 0 0,-2 0 0,-2 0 0,-1 0 0,0 0 0,0 0 0,0 0 0,0 0 0,5 0 0,6 0 0,0 0 0,5 0 0,2 0 0,-1 0 0,-3 0 0,1 0 0,-3 0 0,-3 0 0,-3 0 0,-3 0 0,-1 0 0,-1 0 0,-6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48.0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781.80078"/>
      <inkml:brushProperty name="anchorY" value="-15423.8584"/>
      <inkml:brushProperty name="scaleFactor" value="0.5"/>
    </inkml:brush>
  </inkml:definitions>
  <inkml:trace contextRef="#ctx0" brushRef="#br0">903 1 24575,'0'0'0,"-4"4"0,-8 2 0,1 5 0,-4 4 0,2 4 0,3 4 0,-3-3 0,2 1 0,-2-5 0,-3 2 0,1 0 0,-1-2 0,2 1 0,-7-3 0,3 1 0,-3-3 0,5 3 0,3 2 0,-1-3 0,4 3 0,-3-3 0,-8 2 0,2 2 0,-3-3 0,-1-3 0,-2-4 0,0 2 0,-1-2 0,0-1 0,-1-3 0,0-1 0,0-2 0,1-1 0,-1 0 0,0 0 0,1 0 0,0-1 0,-1 1 0,1-5 0,5-6 0,0 0 0,0 1 0,-1 2 0,4-2 0,-1 1 0,4-3 0,4-4 0,4-3 0,3-3 0,2-3 0,12 5 0,2-1 0,5 4 0,3 0 0,3 4 0,3 3 0,0 4 0,1-3 0,0 2 0,6 1 0,-1 2 0,0 1 0,0 2 0,-3 0 0,0 1 0,-1 0 0,4 1 0,0 4 0,0 1 0,-2 0 0,0 4 0,-2-1 0,4 3 0,1-1 0,-1 4 0,-1 2 0,-2-2 0,-1 3 0,5-4 0,-6 2 0,-1 2 0,-1-3 0,0 2 0,0-3 0,1 2 0,0-4 0,0 3 0,0-3 0,0-3 0,1 3 0,4-3 0,-4 3 0,0 4 0,3-2 0,1-2 0,0-4 0,-1 2 0,-1-1 0,-1-3 0,5-1 0,-6 3 0,-1 4 0,0-1 0,-1-1 0,-6 3 0,-4-3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0:52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673.67773"/>
      <inkml:brushProperty name="anchorY" value="-17284.62305"/>
      <inkml:brushProperty name="scaleFactor" value="0.5"/>
    </inkml:brush>
  </inkml:definitions>
  <inkml:trace contextRef="#ctx0" brushRef="#br0">0 421 24575,'0'0'0,"5"-5"0,6-6 0,0-6 0,4-3 0,-1-4 0,-3-2 0,-4-1 0,-2-1 0,-2 1 0,-2-1 0,-1 1 0,0 0 0,-1 1 0,0-1 0,1 1 0,0-1 0,-1 1 0,1 10 0,0 11 0,0 11 0,0 8 0,0 8 0,0 8 0,5-2 0,1 1 0,4-7 0,0 0 0,-1-1 0,-2 1 0,-3 1 0,4-4 0,-2 0 0,0 2 0,-2 1 0,-1 1 0,-1 2 0,-2 0 0,6-4 0,-1 0 0,6 1 0,4-5 0,4 1 0,-2 1 0,2-3 0,-3 1 0,1-3 0,2-4 0,1-3 0,3-3 0,2-8 0,-5-6 0,1-6 0,-5-6 0,-4-2 0,-5-2 0,-3-2 0,-2 0 0,-2 1 0,0-1 0,-1 1 0,0-5 0,0-1 0,1 2 0,-6 5 0,1 2 0,-1 1 0,2 0 0,1-1 0,-5 5 0,-3 5 0,-1 9 0,2 16 0,3 8 0,2 11 0,2 4 0,1 2 0,2-2 0,5-1 0,7 3 0,-1-2 0,4-6 0,-1-2 0,2-2 0,3-5 0,-4-1 0,3-4 0,-4 1 0,-3 2 0,2-3 0,2-2 0,3-4 0,3-4 0,2-1 0,-3-8 0,1 0 0,-5-7 0,-4-3 0,-4-5 0,-4-3 0,-2-3 0,-2 0 0,0-1 0,-1-1 0,0 1 0,0 0 0,1 0 0,-1 0 0,1 0 0,0 1 0,-5 0 0,0-1 0,-1 1 0,-3 5 0,0 10 0,1 12 0,3 9 0,1 8 0,2 5 0,1 3 0,1 2 0,0 1 0,0-1 0,0 0 0,1 0 0,-1-1 0,6 0 0,-1 0 0,6-1 0,4 1 0,-1-1 0,4-5 0,-4 0 0,-3 0 0,2 1 0,-3 1 0,3-4 0,3-4 0,3-5 0,4-5 0,-4-7 0,-4-8 0,-5-6 0,-3-11 0,-4-3 0,-2-2 0,-1 0 0,-1 1 0,1 1 0,-1 1 0,0 1 0,1 1 0,-1 1 0,1-1 0,0 1 0,0 0 0,0 0 0,0 0 0,0-1 0,0 1 0,0-1 0,0 1 0,5 5 0,6 10 0,0 12 0,-2 9 0,4 8 0,-2 10 0,-2 4 0,2 2 0,4-1 0,-3-2 0,-1 0 0,-3-3 0,-3 0 0,-2-6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1:03.0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950.97266"/>
      <inkml:brushProperty name="anchorY" value="-18472.57031"/>
      <inkml:brushProperty name="scaleFactor" value="0.5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1:04.1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220.97266"/>
      <inkml:brushProperty name="anchorY" value="-19742.57031"/>
      <inkml:brushProperty name="scaleFactor" value="0.5"/>
    </inkml:brush>
  </inkml:definitions>
  <inkml:trace contextRef="#ctx0" brushRef="#br0">0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5:41:2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4:58.4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36 293,'1481'0,"-1450"-2,0-1,33-8,9-1,128-15,-43 1,-136 22,0-1,30-12,39-8,128-21,96-15,-253 52,-2 1,88-2,1853 11,-1979 0,1 1,31 8,30 2,3 2,-64-9,0-1,28 1,735-3,-380-4,-381 2,-1 0,1-2,-1-1,0 0,0-2,42-14,-46 13,0 0,1 2,0 0,42-2,90 8,-55 1,511-3,-591-1,-1 0,0-1,0-1,0-1,19-6,-59 6,-17 2,-532 23,83-13,286-10,-13 0,-49 0,-320 37,278 9,213-34,-590 38,636-46,-1 2,-70 15,62-8,-66 3,-85-1,-177 3,329-14,-56 9,-47 3,-61-17,-174 5,162 35,1-1,95-26,-204 41,168 5,60-17,63-24,1-2,-2-2,1-2,-1-3,-1-1,1-3,-1-2,-70-9,106 7,-58-8,2-3,-97-31,128 33,-42-8,-34-9,73 9,33 14,0 0,0 1,0 1,-12-4,10 5,-10-2,1 0,0-2,-36-14,56 20,1 0,-1 0,0 0,1-1,-1 1,1 0,-1-1,1 1,-1 0,1-1,-1 1,1-1,-1 1,1-1,-1 1,1-1,0 1,-1-1,1 1,0-1,-1 1,1-1,0 0,0 1,0-1,0 0,-1 1,1-1,0 1,0-1,0 0,0 1,0-1,1 0,-1 0,20-19,40-9,-57 27,50-18,0 2,1 2,101-16,-51 14,103-34,-173 46,0 1,1 2,0 1,68 6,-11-1,617-3,-548-14,3 1,-71 13,-167 22,-164 44,-240 51,408-109,0-3,-106-8,46 1,-71 2,190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04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5:25:09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0 202,'1167'0,"-1133"-2,56-10,25-1,-78 10,53-11,-34 4,4-1,-33 6,1 0,42 0,-34 5,-4 0,0 0,1-2,57-12,-57 6,46-12,116-14,-95 21,-54 6,72-1,4183 10,-2290-3,-1987 0,0-1,31-6,-26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F15B-D0C1-C4B8-9B57-88FB57FA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762CB-A92D-8B54-FED0-DAFDF2342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04CE-F08E-B8B8-C835-BD6FC3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D91A-C198-4BE0-ABC0-DDBE033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CB4D-5482-DFDD-CD99-BEA72392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F594-86BB-4085-366F-28590DC9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63C3-EFC5-7817-EF6E-C1273C88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F7FE-EAB5-358D-50DE-AE9F2C5E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8371-CB07-6E22-FE9C-CE995E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02D2-917E-3902-7793-49597FEB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52117-AF68-EEC6-81BE-9A8C5B802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C50E-C3E8-4071-5631-01B4A5BA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7D9A-AD10-A5AD-7865-B23A99A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DFC-6306-1238-0938-7C4B0F5A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1D53-C617-C374-C7FA-4F303D5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9C5-3CE9-75C3-6F1E-E332FBFA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752D-C2CB-42F1-25C7-5200C741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5112-84FC-12E5-DEAE-ACE2D051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1BED-81A3-72C6-5FEF-BBCDF0D0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3797-E22D-F39E-7795-4C7F2B26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D49C-15FE-4FDD-8AF6-9AE9571E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85EE-5BE8-19FE-51A2-5646132F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049B-2DB4-7C86-17B0-D3C165EA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FB1A-4406-EA8F-8A18-5E39516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3480-2E94-9033-BC23-45E675D2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9AF-1E4D-BA75-8E82-C98BC579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8E1F-09FB-8F8A-8103-0265B977D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6608-DA64-1340-010F-06D1480E2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C4B6-014D-F5EC-115E-2DD3371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FD65-9FB3-8FB6-C966-929BE40F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8D1DF-FF99-F676-1B97-E669313F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A1B3-79E2-C897-E065-597DFE06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B05F-566B-01E6-2572-F9BB1E5E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30BB3-2552-CF0A-71F7-C224DA20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AB966-1616-43F7-A1C8-43676745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A2CEC-8255-9192-3C5C-1E9F7D0E5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D388D-4423-BCEF-AFAD-9A86D67D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A7E83-3CB2-87F9-03B5-F23089FD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7C46F-F4E8-42E0-EA91-47DB304C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2BD1-7D0E-B261-1384-495F9E6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0B06-D631-E5A6-58EE-5FE2B1CB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5A32E-D9EF-1447-DACE-91C2E085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AC52A-D691-A544-6DBF-B5C07E0B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DA14-E4E5-C09E-54DD-F6A1808A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EBAC2-D605-C2BC-8E69-CCF60A89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9F22-F6E8-DE52-BB18-71AD2C2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8718-DDBF-C361-18BD-1092E456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7846-C641-1602-4747-AC4EADD5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C9AB5-D1F8-B323-38DC-75E173E7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6D60-C076-9322-A0F3-1D81367B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EE990-5C19-A96C-BD03-C57CDF6E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B0EC0-C524-4D6B-D2B9-C1F89E14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C5C1-693B-BE53-7AE1-658C581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A7226-589C-AFF8-7414-6D0D26FA8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26623-4DD6-CDE2-2363-9E144062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733-3B82-64C2-2C50-5D304A3B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FFC72-9147-54AE-8D5F-AC35546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9483-8D30-E429-DFD5-D4740A64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A552B-7D3C-1B37-DF45-4C6CB53F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AEA1-D9E7-73FA-278A-A26A58BE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4B71-BDAA-A3E2-2F21-5DB0DBB4E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446C-2EAE-4FC9-AB54-B9057912464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684A-947A-E45C-BD30-7973480E3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A3FF-84CE-9877-6FAD-2437079C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560-24D0-48CD-A156-A9626C43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6" Type="http://schemas.openxmlformats.org/officeDocument/2006/relationships/customXml" Target="../ink/ink7.xml"/><Relationship Id="rId107" Type="http://schemas.openxmlformats.org/officeDocument/2006/relationships/image" Target="../media/image52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28" Type="http://schemas.openxmlformats.org/officeDocument/2006/relationships/customXml" Target="../ink/ink65.xml"/><Relationship Id="rId5" Type="http://schemas.openxmlformats.org/officeDocument/2006/relationships/image" Target="../media/image3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image" Target="../media/image55.png"/><Relationship Id="rId118" Type="http://schemas.openxmlformats.org/officeDocument/2006/relationships/customXml" Target="../ink/ink60.xml"/><Relationship Id="rId80" Type="http://schemas.openxmlformats.org/officeDocument/2006/relationships/image" Target="../media/image40.png"/><Relationship Id="rId85" Type="http://schemas.openxmlformats.org/officeDocument/2006/relationships/customXml" Target="../ink/ink43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59" Type="http://schemas.openxmlformats.org/officeDocument/2006/relationships/customXml" Target="../ink/ink29.xml"/><Relationship Id="rId103" Type="http://schemas.openxmlformats.org/officeDocument/2006/relationships/image" Target="../media/image50.png"/><Relationship Id="rId108" Type="http://schemas.openxmlformats.org/officeDocument/2006/relationships/customXml" Target="../ink/ink55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49" Type="http://schemas.openxmlformats.org/officeDocument/2006/relationships/customXml" Target="../ink/ink24.xml"/><Relationship Id="rId114" Type="http://schemas.openxmlformats.org/officeDocument/2006/relationships/customXml" Target="../ink/ink58.xml"/><Relationship Id="rId119" Type="http://schemas.openxmlformats.org/officeDocument/2006/relationships/image" Target="../media/image58.png"/><Relationship Id="rId44" Type="http://schemas.openxmlformats.org/officeDocument/2006/relationships/customXml" Target="../ink/ink21.xml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130" Type="http://schemas.openxmlformats.org/officeDocument/2006/relationships/customXml" Target="../ink/ink66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109" Type="http://schemas.openxmlformats.org/officeDocument/2006/relationships/image" Target="../media/image53.png"/><Relationship Id="rId34" Type="http://schemas.openxmlformats.org/officeDocument/2006/relationships/customXml" Target="../ink/ink16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9.xml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7" Type="http://schemas.openxmlformats.org/officeDocument/2006/relationships/image" Target="../media/image4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image" Target="../media/image1.jpeg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66" Type="http://schemas.openxmlformats.org/officeDocument/2006/relationships/image" Target="../media/image33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customXml" Target="../ink/ink67.xml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7.xml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3" Type="http://schemas.openxmlformats.org/officeDocument/2006/relationships/image" Target="../media/image2.jpe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customXml" Target="../ink/ink33.xml"/><Relationship Id="rId116" Type="http://schemas.openxmlformats.org/officeDocument/2006/relationships/customXml" Target="../ink/ink59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32" Type="http://schemas.openxmlformats.org/officeDocument/2006/relationships/customXml" Target="../ink/ink68.xml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customXml" Target="../ink/ink28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6.png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26" Type="http://schemas.openxmlformats.org/officeDocument/2006/relationships/customXml" Target="../ink/ink12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5F18-D591-040B-9B49-EB1F553A8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AE44A-F0D9-D835-FB61-90690EF0C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11E1F-626D-09D3-88D6-12FDFFBF8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783" r="107" b="30992"/>
          <a:stretch/>
        </p:blipFill>
        <p:spPr bwMode="auto">
          <a:xfrm>
            <a:off x="1090878" y="1292352"/>
            <a:ext cx="3572764" cy="48415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84C4A-F10B-7B24-8052-FE0B42904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0" r="104" b="28774"/>
          <a:stretch/>
        </p:blipFill>
        <p:spPr bwMode="auto">
          <a:xfrm>
            <a:off x="4418713" y="1303622"/>
            <a:ext cx="4432679" cy="52312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EC74B-AF39-023E-6882-283BC9F81CEC}"/>
                  </a:ext>
                </a:extLst>
              </p14:cNvPr>
              <p14:cNvContentPartPr/>
              <p14:nvPr/>
            </p14:nvContentPartPr>
            <p14:xfrm>
              <a:off x="485820" y="348585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EC74B-AF39-023E-6882-283BC9F81C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20" y="345021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87F807-0D35-3023-8C04-6FF432916BE3}"/>
                  </a:ext>
                </a:extLst>
              </p14:cNvPr>
              <p14:cNvContentPartPr/>
              <p14:nvPr/>
            </p14:nvContentPartPr>
            <p14:xfrm>
              <a:off x="5143500" y="1988610"/>
              <a:ext cx="2843280" cy="14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87F807-0D35-3023-8C04-6FF432916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5500" y="1952970"/>
                <a:ext cx="2878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F06A3E-044C-53AE-FAAF-571DE979F140}"/>
                  </a:ext>
                </a:extLst>
              </p14:cNvPr>
              <p14:cNvContentPartPr/>
              <p14:nvPr/>
            </p14:nvContentPartPr>
            <p14:xfrm>
              <a:off x="7345980" y="2017050"/>
              <a:ext cx="833400" cy="17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F06A3E-044C-53AE-FAAF-571DE979F1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8340" y="1981410"/>
                <a:ext cx="869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DD0DCF-7C51-F367-9ACA-6A0BB6587E30}"/>
                  </a:ext>
                </a:extLst>
              </p14:cNvPr>
              <p14:cNvContentPartPr/>
              <p14:nvPr/>
            </p14:nvContentPartPr>
            <p14:xfrm>
              <a:off x="7524540" y="2047650"/>
              <a:ext cx="716400" cy="16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DD0DCF-7C51-F367-9ACA-6A0BB6587E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6540" y="2012010"/>
                <a:ext cx="752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75A142-D6A2-1209-5908-8152283FB70E}"/>
                  </a:ext>
                </a:extLst>
              </p14:cNvPr>
              <p14:cNvContentPartPr/>
              <p14:nvPr/>
            </p14:nvContentPartPr>
            <p14:xfrm>
              <a:off x="1940940" y="1715010"/>
              <a:ext cx="8004240" cy="107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75A142-D6A2-1209-5908-8152283FB7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3300" y="1679370"/>
                <a:ext cx="803988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54FB41-F4BF-1B0A-35F8-0691B5E953F5}"/>
                  </a:ext>
                </a:extLst>
              </p14:cNvPr>
              <p14:cNvContentPartPr/>
              <p14:nvPr/>
            </p14:nvContentPartPr>
            <p14:xfrm>
              <a:off x="6267420" y="340017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54FB41-F4BF-1B0A-35F8-0691B5E953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9420" y="336453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583709-7A42-FF56-D05B-9E0B017712E3}"/>
                  </a:ext>
                </a:extLst>
              </p14:cNvPr>
              <p14:cNvContentPartPr/>
              <p14:nvPr/>
            </p14:nvContentPartPr>
            <p14:xfrm>
              <a:off x="5111460" y="2037930"/>
              <a:ext cx="2867400" cy="20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583709-7A42-FF56-D05B-9E0B017712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93460" y="2002290"/>
                <a:ext cx="29030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B9AB9E-05C2-C67D-FF0F-10F7B33E9E13}"/>
                  </a:ext>
                </a:extLst>
              </p14:cNvPr>
              <p14:cNvContentPartPr/>
              <p14:nvPr/>
            </p14:nvContentPartPr>
            <p14:xfrm>
              <a:off x="5286420" y="215241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B9AB9E-05C2-C67D-FF0F-10F7B33E9E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2420" y="20447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B0BC7F-FE35-7E76-0EC2-076B09FE6330}"/>
                  </a:ext>
                </a:extLst>
              </p14:cNvPr>
              <p14:cNvContentPartPr/>
              <p14:nvPr/>
            </p14:nvContentPartPr>
            <p14:xfrm>
              <a:off x="5095620" y="2080050"/>
              <a:ext cx="3244680" cy="7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B0BC7F-FE35-7E76-0EC2-076B09FE63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1620" y="1972050"/>
                <a:ext cx="3352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6FA87E-C6EB-CA03-7250-2277C1BCCA3E}"/>
                  </a:ext>
                </a:extLst>
              </p14:cNvPr>
              <p14:cNvContentPartPr/>
              <p14:nvPr/>
            </p14:nvContentPartPr>
            <p14:xfrm>
              <a:off x="5152860" y="2704650"/>
              <a:ext cx="3284280" cy="6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6FA87E-C6EB-CA03-7250-2277C1BCCA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8860" y="2597010"/>
                <a:ext cx="33919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07561C-35D1-5CD2-25CD-8164190D2A0D}"/>
                  </a:ext>
                </a:extLst>
              </p14:cNvPr>
              <p14:cNvContentPartPr/>
              <p14:nvPr/>
            </p14:nvContentPartPr>
            <p14:xfrm>
              <a:off x="5171940" y="5361810"/>
              <a:ext cx="2418480" cy="86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07561C-35D1-5CD2-25CD-8164190D2A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7940" y="5254170"/>
                <a:ext cx="25261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063CAE-01B5-882F-FE90-61037411BED7}"/>
                  </a:ext>
                </a:extLst>
              </p14:cNvPr>
              <p14:cNvContentPartPr/>
              <p14:nvPr/>
            </p14:nvContentPartPr>
            <p14:xfrm>
              <a:off x="5152860" y="2922450"/>
              <a:ext cx="2342520" cy="11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063CAE-01B5-882F-FE90-61037411BE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8860" y="2814810"/>
                <a:ext cx="2450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E07013-A92A-C1AB-722C-464EE84E7A1E}"/>
                  </a:ext>
                </a:extLst>
              </p14:cNvPr>
              <p14:cNvContentPartPr/>
              <p14:nvPr/>
            </p14:nvContentPartPr>
            <p14:xfrm>
              <a:off x="10372500" y="369537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E07013-A92A-C1AB-722C-464EE84E7A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18500" y="35877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6AE3EE-519D-9B6F-8A6A-4A4107C85FD4}"/>
                  </a:ext>
                </a:extLst>
              </p14:cNvPr>
              <p14:cNvContentPartPr/>
              <p14:nvPr/>
            </p14:nvContentPartPr>
            <p14:xfrm>
              <a:off x="5152860" y="4246890"/>
              <a:ext cx="2142360" cy="9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6AE3EE-519D-9B6F-8A6A-4A4107C85F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98860" y="4139250"/>
                <a:ext cx="2250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0FF31B-22DE-FF0E-36A6-6014E5D66954}"/>
                  </a:ext>
                </a:extLst>
              </p14:cNvPr>
              <p14:cNvContentPartPr/>
              <p14:nvPr/>
            </p14:nvContentPartPr>
            <p14:xfrm>
              <a:off x="1685700" y="2495130"/>
              <a:ext cx="1675440" cy="77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0FF31B-22DE-FF0E-36A6-6014E5D669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1700" y="2387490"/>
                <a:ext cx="1783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583C7C-2DC5-487D-5894-C7D3CAAC4178}"/>
                  </a:ext>
                </a:extLst>
              </p14:cNvPr>
              <p14:cNvContentPartPr/>
              <p14:nvPr/>
            </p14:nvContentPartPr>
            <p14:xfrm>
              <a:off x="5152860" y="3409530"/>
              <a:ext cx="1513800" cy="1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583C7C-2DC5-487D-5894-C7D3CAAC41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98860" y="3301530"/>
                <a:ext cx="1621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C8C3DF5-B1CA-8EDB-A3AA-1123A1C1E520}"/>
                  </a:ext>
                </a:extLst>
              </p14:cNvPr>
              <p14:cNvContentPartPr/>
              <p14:nvPr/>
            </p14:nvContentPartPr>
            <p14:xfrm>
              <a:off x="1628820" y="5886330"/>
              <a:ext cx="1418400" cy="1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C8C3DF5-B1CA-8EDB-A3AA-1123A1C1E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74820" y="5778690"/>
                <a:ext cx="1526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9E035E-B860-020F-BA98-3F9DE870E3D0}"/>
                  </a:ext>
                </a:extLst>
              </p14:cNvPr>
              <p14:cNvContentPartPr/>
              <p14:nvPr/>
            </p14:nvContentPartPr>
            <p14:xfrm>
              <a:off x="5191020" y="6019170"/>
              <a:ext cx="1466280" cy="96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9E035E-B860-020F-BA98-3F9DE870E3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37020" y="5911170"/>
                <a:ext cx="15739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13F30F3-2306-56FD-4F8B-21378740068A}"/>
                  </a:ext>
                </a:extLst>
              </p14:cNvPr>
              <p14:cNvContentPartPr/>
              <p14:nvPr/>
            </p14:nvContentPartPr>
            <p14:xfrm>
              <a:off x="1676340" y="5505090"/>
              <a:ext cx="85644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13F30F3-2306-56FD-4F8B-2137874006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22340" y="5397450"/>
                <a:ext cx="964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386E0E-2A5A-7FDB-5FF7-188E7B73EB40}"/>
                  </a:ext>
                </a:extLst>
              </p14:cNvPr>
              <p14:cNvContentPartPr/>
              <p14:nvPr/>
            </p14:nvContentPartPr>
            <p14:xfrm>
              <a:off x="-19260" y="603861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386E0E-2A5A-7FDB-5FF7-188E7B73EB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73260" y="59309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FE773B-11F0-E58A-2938-F52F882408DF}"/>
                  </a:ext>
                </a:extLst>
              </p14:cNvPr>
              <p14:cNvContentPartPr/>
              <p14:nvPr/>
            </p14:nvContentPartPr>
            <p14:xfrm>
              <a:off x="1763100" y="4628850"/>
              <a:ext cx="1675800" cy="7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FE773B-11F0-E58A-2938-F52F882408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09460" y="4521210"/>
                <a:ext cx="1783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5049805-F1FA-8636-62E3-A151C3C3B62D}"/>
                  </a:ext>
                </a:extLst>
              </p14:cNvPr>
              <p14:cNvContentPartPr/>
              <p14:nvPr/>
            </p14:nvContentPartPr>
            <p14:xfrm>
              <a:off x="1752660" y="470517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5049805-F1FA-8636-62E3-A151C3C3B6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98660" y="45975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5667E0-3771-BDAA-7E35-2496CC170E8D}"/>
                  </a:ext>
                </a:extLst>
              </p14:cNvPr>
              <p14:cNvContentPartPr/>
              <p14:nvPr/>
            </p14:nvContentPartPr>
            <p14:xfrm>
              <a:off x="1752660" y="4599330"/>
              <a:ext cx="1679040" cy="106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5667E0-3771-BDAA-7E35-2496CC170E8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98660" y="4491690"/>
                <a:ext cx="1786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FFA271-6AEF-036B-52A3-DA33C253471F}"/>
                  </a:ext>
                </a:extLst>
              </p14:cNvPr>
              <p14:cNvContentPartPr/>
              <p14:nvPr/>
            </p14:nvContentPartPr>
            <p14:xfrm>
              <a:off x="371340" y="427641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FFA271-6AEF-036B-52A3-DA33C253471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7340" y="41687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3211C9-708F-9CEB-85AF-BC4774E422C4}"/>
                  </a:ext>
                </a:extLst>
              </p14:cNvPr>
              <p14:cNvContentPartPr/>
              <p14:nvPr/>
            </p14:nvContentPartPr>
            <p14:xfrm>
              <a:off x="1723860" y="5047530"/>
              <a:ext cx="1665720" cy="87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3211C9-708F-9CEB-85AF-BC4774E422C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69860" y="4939530"/>
                <a:ext cx="1773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5DF5F9-BEF3-5C57-8F1B-73F84433005D}"/>
                  </a:ext>
                </a:extLst>
              </p14:cNvPr>
              <p14:cNvContentPartPr/>
              <p14:nvPr/>
            </p14:nvContentPartPr>
            <p14:xfrm>
              <a:off x="1690740" y="4638570"/>
              <a:ext cx="1776600" cy="77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5DF5F9-BEF3-5C57-8F1B-73F84433005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636740" y="4530930"/>
                <a:ext cx="1884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B0BF253-D544-7B75-FCB2-66ED5E299035}"/>
                  </a:ext>
                </a:extLst>
              </p14:cNvPr>
              <p14:cNvContentPartPr/>
              <p14:nvPr/>
            </p14:nvContentPartPr>
            <p14:xfrm>
              <a:off x="161820" y="483837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B0BF253-D544-7B75-FCB2-66ED5E29903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820" y="47307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C81F2E5-673D-9389-0B57-EECB3C83ADD4}"/>
                  </a:ext>
                </a:extLst>
              </p14:cNvPr>
              <p14:cNvContentPartPr/>
              <p14:nvPr/>
            </p14:nvContentPartPr>
            <p14:xfrm>
              <a:off x="7791300" y="4682130"/>
              <a:ext cx="425160" cy="1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C81F2E5-673D-9389-0B57-EECB3C83ADD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37300" y="4574490"/>
                <a:ext cx="532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C095DE-E184-CAFD-8608-0CFF9D2A3276}"/>
                  </a:ext>
                </a:extLst>
              </p14:cNvPr>
              <p14:cNvContentPartPr/>
              <p14:nvPr/>
            </p14:nvContentPartPr>
            <p14:xfrm>
              <a:off x="3847860" y="4457490"/>
              <a:ext cx="3708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C095DE-E184-CAFD-8608-0CFF9D2A32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93860" y="4349850"/>
                <a:ext cx="47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CEC7C30-AC4A-C303-8122-36917B0F7B7C}"/>
                  </a:ext>
                </a:extLst>
              </p14:cNvPr>
              <p14:cNvContentPartPr/>
              <p14:nvPr/>
            </p14:nvContentPartPr>
            <p14:xfrm>
              <a:off x="1601100" y="3895530"/>
              <a:ext cx="1875960" cy="20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CEC7C30-AC4A-C303-8122-36917B0F7B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47100" y="3787890"/>
                <a:ext cx="1983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8405351-2237-CFDE-0E5D-BC101F010327}"/>
                  </a:ext>
                </a:extLst>
              </p14:cNvPr>
              <p14:cNvContentPartPr/>
              <p14:nvPr/>
            </p14:nvContentPartPr>
            <p14:xfrm>
              <a:off x="5138460" y="5808930"/>
              <a:ext cx="2224440" cy="4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8405351-2237-CFDE-0E5D-BC101F01032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84820" y="5701290"/>
                <a:ext cx="2332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3A2C0F-9141-C122-3192-6DDEA04342D2}"/>
                  </a:ext>
                </a:extLst>
              </p14:cNvPr>
              <p14:cNvContentPartPr/>
              <p14:nvPr/>
            </p14:nvContentPartPr>
            <p14:xfrm>
              <a:off x="5133780" y="5829090"/>
              <a:ext cx="2219400" cy="57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3A2C0F-9141-C122-3192-6DDEA04342D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79780" y="5721090"/>
                <a:ext cx="2327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3ADD3C5-DA65-7112-5DC9-7057E4B14993}"/>
                  </a:ext>
                </a:extLst>
              </p14:cNvPr>
              <p14:cNvContentPartPr/>
              <p14:nvPr/>
            </p14:nvContentPartPr>
            <p14:xfrm>
              <a:off x="666540" y="3971850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3ADD3C5-DA65-7112-5DC9-7057E4B1499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2540" y="38642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42CF7D-44A8-59BB-6927-CEC59CB6404E}"/>
                  </a:ext>
                </a:extLst>
              </p14:cNvPr>
              <p14:cNvContentPartPr/>
              <p14:nvPr/>
            </p14:nvContentPartPr>
            <p14:xfrm>
              <a:off x="1574820" y="4066530"/>
              <a:ext cx="884520" cy="77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42CF7D-44A8-59BB-6927-CEC59CB6404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20820" y="3958890"/>
                <a:ext cx="992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D657734-D343-97BA-CDE1-6FA44EDD6936}"/>
                  </a:ext>
                </a:extLst>
              </p14:cNvPr>
              <p14:cNvContentPartPr/>
              <p14:nvPr/>
            </p14:nvContentPartPr>
            <p14:xfrm>
              <a:off x="3275820" y="5238330"/>
              <a:ext cx="420120" cy="20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D657734-D343-97BA-CDE1-6FA44EDD693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21820" y="5130690"/>
                <a:ext cx="527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3B3165D-FB38-9B3A-B876-8574D082B03F}"/>
                  </a:ext>
                </a:extLst>
              </p14:cNvPr>
              <p14:cNvContentPartPr/>
              <p14:nvPr/>
            </p14:nvContentPartPr>
            <p14:xfrm>
              <a:off x="3648060" y="5257410"/>
              <a:ext cx="4089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3B3165D-FB38-9B3A-B876-8574D082B03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94060" y="5149770"/>
                <a:ext cx="516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A2161A-C312-1441-F97A-2E9724C3912D}"/>
                  </a:ext>
                </a:extLst>
              </p14:cNvPr>
              <p14:cNvContentPartPr/>
              <p14:nvPr/>
            </p14:nvContentPartPr>
            <p14:xfrm>
              <a:off x="7619940" y="3601050"/>
              <a:ext cx="399240" cy="1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A2161A-C312-1441-F97A-2E9724C3912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565940" y="3493050"/>
                <a:ext cx="506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F29B2B-FC87-CF51-18DF-0827CC7CD455}"/>
                  </a:ext>
                </a:extLst>
              </p14:cNvPr>
              <p14:cNvContentPartPr/>
              <p14:nvPr/>
            </p14:nvContentPartPr>
            <p14:xfrm>
              <a:off x="123660" y="3990570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F29B2B-FC87-CF51-18DF-0827CC7CD45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660" y="38829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8C4007-03D3-3E96-6C58-65A23108DA73}"/>
                  </a:ext>
                </a:extLst>
              </p14:cNvPr>
              <p14:cNvContentPartPr/>
              <p14:nvPr/>
            </p14:nvContentPartPr>
            <p14:xfrm>
              <a:off x="1677060" y="3495570"/>
              <a:ext cx="1971000" cy="67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8C4007-03D3-3E96-6C58-65A23108DA7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623420" y="3387930"/>
                <a:ext cx="2078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B4AB09-6CAF-0A8C-4517-A892750BE3D1}"/>
                  </a:ext>
                </a:extLst>
              </p14:cNvPr>
              <p14:cNvContentPartPr/>
              <p14:nvPr/>
            </p14:nvContentPartPr>
            <p14:xfrm>
              <a:off x="180900" y="4238250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B4AB09-6CAF-0A8C-4517-A892750BE3D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6900" y="41306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4D9760-09F6-9638-EC6F-554AA15D24B2}"/>
                  </a:ext>
                </a:extLst>
              </p14:cNvPr>
              <p14:cNvContentPartPr/>
              <p14:nvPr/>
            </p14:nvContentPartPr>
            <p14:xfrm>
              <a:off x="428580" y="353337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4D9760-09F6-9638-EC6F-554AA15D24B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4580" y="34257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5C21B8E-27D1-8160-F18B-AF53795F2BAC}"/>
                  </a:ext>
                </a:extLst>
              </p14:cNvPr>
              <p14:cNvContentPartPr/>
              <p14:nvPr/>
            </p14:nvContentPartPr>
            <p14:xfrm>
              <a:off x="3705300" y="2895450"/>
              <a:ext cx="6087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5C21B8E-27D1-8160-F18B-AF53795F2BA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651300" y="2787810"/>
                <a:ext cx="716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00051D5-AE9A-CE5F-0E98-A93509FE307D}"/>
                  </a:ext>
                </a:extLst>
              </p14:cNvPr>
              <p14:cNvContentPartPr/>
              <p14:nvPr/>
            </p14:nvContentPartPr>
            <p14:xfrm>
              <a:off x="5134860" y="5095770"/>
              <a:ext cx="2218680" cy="16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00051D5-AE9A-CE5F-0E98-A93509FE307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81220" y="4988130"/>
                <a:ext cx="23263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CD8174-2E4C-FECB-18CE-28C1370433B7}"/>
                  </a:ext>
                </a:extLst>
              </p14:cNvPr>
              <p14:cNvContentPartPr/>
              <p14:nvPr/>
            </p14:nvContentPartPr>
            <p14:xfrm>
              <a:off x="1686780" y="3295410"/>
              <a:ext cx="1618560" cy="48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CD8174-2E4C-FECB-18CE-28C1370433B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32780" y="3187770"/>
                <a:ext cx="17262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E0DFD5-942C-D15D-9BBB-7C15F5A12F0B}"/>
                  </a:ext>
                </a:extLst>
              </p14:cNvPr>
              <p14:cNvContentPartPr/>
              <p14:nvPr/>
            </p14:nvContentPartPr>
            <p14:xfrm>
              <a:off x="5077620" y="5524170"/>
              <a:ext cx="3476160" cy="162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E0DFD5-942C-D15D-9BBB-7C15F5A12F0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23980" y="5416530"/>
                <a:ext cx="35838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1B43B3-869F-3A87-6557-460A1DF419BA}"/>
                  </a:ext>
                </a:extLst>
              </p14:cNvPr>
              <p14:cNvContentPartPr/>
              <p14:nvPr/>
            </p14:nvContentPartPr>
            <p14:xfrm>
              <a:off x="1543860" y="3628770"/>
              <a:ext cx="2733120" cy="12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1B43B3-869F-3A87-6557-460A1DF419B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90220" y="3521130"/>
                <a:ext cx="2840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364689-A0E9-048A-2B3E-9914A735B1B3}"/>
                  </a:ext>
                </a:extLst>
              </p14:cNvPr>
              <p14:cNvContentPartPr/>
              <p14:nvPr/>
            </p14:nvContentPartPr>
            <p14:xfrm>
              <a:off x="5105340" y="2026050"/>
              <a:ext cx="3884400" cy="127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364689-A0E9-048A-2B3E-9914A735B1B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51340" y="1918410"/>
                <a:ext cx="3992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8551A64-E03F-5A23-963E-BA27BA431EAC}"/>
                  </a:ext>
                </a:extLst>
              </p14:cNvPr>
              <p14:cNvContentPartPr/>
              <p14:nvPr/>
            </p14:nvContentPartPr>
            <p14:xfrm>
              <a:off x="5092380" y="2666850"/>
              <a:ext cx="3366000" cy="172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8551A64-E03F-5A23-963E-BA27BA431EA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38380" y="2559210"/>
                <a:ext cx="34736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B88E73-29A0-44FA-11E3-EB03DF1FF941}"/>
                  </a:ext>
                </a:extLst>
              </p14:cNvPr>
              <p14:cNvContentPartPr/>
              <p14:nvPr/>
            </p14:nvContentPartPr>
            <p14:xfrm>
              <a:off x="3895740" y="2942970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B88E73-29A0-44FA-11E3-EB03DF1FF9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41740" y="28353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F8ECE3-7E9C-8D4E-E7BD-1EC91FFADFCC}"/>
                  </a:ext>
                </a:extLst>
              </p14:cNvPr>
              <p14:cNvContentPartPr/>
              <p14:nvPr/>
            </p14:nvContentPartPr>
            <p14:xfrm>
              <a:off x="1609380" y="2845770"/>
              <a:ext cx="2019600" cy="109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F8ECE3-7E9C-8D4E-E7BD-1EC91FFADFC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55740" y="2738130"/>
                <a:ext cx="2127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500BE6-205B-C389-7E8C-1A443D984BDD}"/>
                  </a:ext>
                </a:extLst>
              </p14:cNvPr>
              <p14:cNvContentPartPr/>
              <p14:nvPr/>
            </p14:nvContentPartPr>
            <p14:xfrm>
              <a:off x="5159700" y="4666290"/>
              <a:ext cx="2555640" cy="130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500BE6-205B-C389-7E8C-1A443D984B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05700" y="4558290"/>
                <a:ext cx="2663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FCBDC2D-4541-8312-3A67-74404DB72511}"/>
                  </a:ext>
                </a:extLst>
              </p14:cNvPr>
              <p14:cNvContentPartPr/>
              <p14:nvPr/>
            </p14:nvContentPartPr>
            <p14:xfrm>
              <a:off x="1553220" y="4428690"/>
              <a:ext cx="2285280" cy="9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FCBDC2D-4541-8312-3A67-74404DB7251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99580" y="4321050"/>
                <a:ext cx="2392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0E1A15-730B-D971-4566-5A6B7C17D8F6}"/>
                  </a:ext>
                </a:extLst>
              </p14:cNvPr>
              <p14:cNvContentPartPr/>
              <p14:nvPr/>
            </p14:nvContentPartPr>
            <p14:xfrm>
              <a:off x="904860" y="5400330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0E1A15-730B-D971-4566-5A6B7C17D8F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5860" y="5391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5A5904D-C395-D2B8-74F0-8180C6321660}"/>
                  </a:ext>
                </a:extLst>
              </p14:cNvPr>
              <p14:cNvContentPartPr/>
              <p14:nvPr/>
            </p14:nvContentPartPr>
            <p14:xfrm>
              <a:off x="1333260" y="2615730"/>
              <a:ext cx="462600" cy="195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5A5904D-C395-D2B8-74F0-8180C63216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24260" y="2607090"/>
                <a:ext cx="480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BA0587-F47B-913A-4439-D7610FF019CB}"/>
                  </a:ext>
                </a:extLst>
              </p14:cNvPr>
              <p14:cNvContentPartPr/>
              <p14:nvPr/>
            </p14:nvContentPartPr>
            <p14:xfrm>
              <a:off x="1342980" y="2714370"/>
              <a:ext cx="764640" cy="14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BA0587-F47B-913A-4439-D7610FF019C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33980" y="2705730"/>
                <a:ext cx="78228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AD4B538-2217-5318-A4CF-7DA4E2CE30FB}"/>
              </a:ext>
            </a:extLst>
          </p:cNvPr>
          <p:cNvGrpSpPr/>
          <p:nvPr/>
        </p:nvGrpSpPr>
        <p:grpSpPr>
          <a:xfrm>
            <a:off x="4857300" y="4421130"/>
            <a:ext cx="577440" cy="324000"/>
            <a:chOff x="4857300" y="4421130"/>
            <a:chExt cx="577440" cy="324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09182A-C40C-853D-E908-B1222C006F36}"/>
                    </a:ext>
                  </a:extLst>
                </p14:cNvPr>
                <p14:cNvContentPartPr/>
                <p14:nvPr/>
              </p14:nvContentPartPr>
              <p14:xfrm>
                <a:off x="4857300" y="4493850"/>
                <a:ext cx="577440" cy="25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09182A-C40C-853D-E908-B1222C006F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48300" y="4484850"/>
                  <a:ext cx="595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FBA450-210B-D6FC-47CB-F78D88927109}"/>
                    </a:ext>
                  </a:extLst>
                </p14:cNvPr>
                <p14:cNvContentPartPr/>
                <p14:nvPr/>
              </p14:nvContentPartPr>
              <p14:xfrm>
                <a:off x="5143500" y="4421130"/>
                <a:ext cx="122040" cy="7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FBA450-210B-D6FC-47CB-F78D889271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34500" y="4412130"/>
                  <a:ext cx="13968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37DAC2-1CFF-0A6E-94D5-724246027755}"/>
                  </a:ext>
                </a:extLst>
              </p14:cNvPr>
              <p14:cNvContentPartPr/>
              <p14:nvPr/>
            </p14:nvContentPartPr>
            <p14:xfrm>
              <a:off x="7610220" y="4306290"/>
              <a:ext cx="1285200" cy="297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37DAC2-1CFF-0A6E-94D5-7242460277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01220" y="4297290"/>
                <a:ext cx="1302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5B8FF4B-953C-BDD6-8F6C-2CD8CE52D30A}"/>
                  </a:ext>
                </a:extLst>
              </p14:cNvPr>
              <p14:cNvContentPartPr/>
              <p14:nvPr/>
            </p14:nvContentPartPr>
            <p14:xfrm>
              <a:off x="3600540" y="2572530"/>
              <a:ext cx="820080" cy="24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B8FF4B-953C-BDD6-8F6C-2CD8CE52D30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91540" y="2563890"/>
                <a:ext cx="837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59C2626-BF4D-E880-A474-B4C4E2CE82DB}"/>
                  </a:ext>
                </a:extLst>
              </p14:cNvPr>
              <p14:cNvContentPartPr/>
              <p14:nvPr/>
            </p14:nvContentPartPr>
            <p14:xfrm>
              <a:off x="1381140" y="6733815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59C2626-BF4D-E880-A474-B4C4E2CE82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72140" y="67251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B5A6A2F-CEDC-2240-29DB-82EA60D58232}"/>
              </a:ext>
            </a:extLst>
          </p:cNvPr>
          <p:cNvGrpSpPr/>
          <p:nvPr/>
        </p:nvGrpSpPr>
        <p:grpSpPr>
          <a:xfrm>
            <a:off x="4714380" y="4876935"/>
            <a:ext cx="523080" cy="277200"/>
            <a:chOff x="4714380" y="4876935"/>
            <a:chExt cx="523080" cy="277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0BB4F5-48BB-880E-182D-8BCCC38ACC1B}"/>
                    </a:ext>
                  </a:extLst>
                </p14:cNvPr>
                <p14:cNvContentPartPr/>
                <p14:nvPr/>
              </p14:nvContentPartPr>
              <p14:xfrm>
                <a:off x="4714380" y="4952895"/>
                <a:ext cx="523080" cy="20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0BB4F5-48BB-880E-182D-8BCCC38ACC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05740" y="4944255"/>
                  <a:ext cx="540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59BD34-37E0-93F8-8ADB-2A30B7C136AF}"/>
                    </a:ext>
                  </a:extLst>
                </p14:cNvPr>
                <p14:cNvContentPartPr/>
                <p14:nvPr/>
              </p14:nvContentPartPr>
              <p14:xfrm>
                <a:off x="5038740" y="4876935"/>
                <a:ext cx="141840" cy="9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59BD34-37E0-93F8-8ADB-2A30B7C136A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29740" y="4867935"/>
                  <a:ext cx="15948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4F36DEB-9BB3-D5E4-A375-DDF5BA91FE14}"/>
                  </a:ext>
                </a:extLst>
              </p14:cNvPr>
              <p14:cNvContentPartPr/>
              <p14:nvPr/>
            </p14:nvContentPartPr>
            <p14:xfrm>
              <a:off x="8126460" y="4724655"/>
              <a:ext cx="732240" cy="305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4F36DEB-9BB3-D5E4-A375-DDF5BA91FE1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17460" y="4716015"/>
                <a:ext cx="7498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72C0B34-C628-7DA0-A7E9-F29FCEA16EE6}"/>
                  </a:ext>
                </a:extLst>
              </p14:cNvPr>
              <p14:cNvContentPartPr/>
              <p14:nvPr/>
            </p14:nvContentPartPr>
            <p14:xfrm>
              <a:off x="1122660" y="3047775"/>
              <a:ext cx="549360" cy="213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72C0B34-C628-7DA0-A7E9-F29FCEA16EE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3660" y="3039135"/>
                <a:ext cx="567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FDC872F-9321-147E-76BD-F5480B6024F7}"/>
                  </a:ext>
                </a:extLst>
              </p14:cNvPr>
              <p14:cNvContentPartPr/>
              <p14:nvPr/>
            </p14:nvContentPartPr>
            <p14:xfrm>
              <a:off x="4076460" y="2972895"/>
              <a:ext cx="362880" cy="227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FDC872F-9321-147E-76BD-F5480B6024F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67460" y="2964255"/>
                <a:ext cx="3805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17D8C9-59DC-15EA-4C29-7AE7BAA37C41}"/>
                  </a:ext>
                </a:extLst>
              </p14:cNvPr>
              <p14:cNvContentPartPr/>
              <p14:nvPr/>
            </p14:nvContentPartPr>
            <p14:xfrm>
              <a:off x="209340" y="2704695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17D8C9-59DC-15EA-4C29-7AE7BAA37C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0340" y="26960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444E15D-9289-9793-2C98-19CCB6C5B503}"/>
                  </a:ext>
                </a:extLst>
              </p14:cNvPr>
              <p14:cNvContentPartPr/>
              <p14:nvPr/>
            </p14:nvContentPartPr>
            <p14:xfrm>
              <a:off x="114300" y="1914135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444E15D-9289-9793-2C98-19CCB6C5B50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300" y="19054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728E88-D173-A5F7-1663-74CB9556BD0F}"/>
                  </a:ext>
                </a:extLst>
              </p14:cNvPr>
              <p14:cNvContentPartPr/>
              <p14:nvPr/>
            </p14:nvContentPartPr>
            <p14:xfrm>
              <a:off x="828540" y="2647815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728E88-D173-A5F7-1663-74CB9556BD0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9540" y="26391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8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Buwa</dc:creator>
  <cp:lastModifiedBy>Tejaswini Buwa</cp:lastModifiedBy>
  <cp:revision>1</cp:revision>
  <dcterms:created xsi:type="dcterms:W3CDTF">2024-05-23T05:42:26Z</dcterms:created>
  <dcterms:modified xsi:type="dcterms:W3CDTF">2024-05-23T05:43:01Z</dcterms:modified>
</cp:coreProperties>
</file>