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8" roundtripDataSignature="AMtx7mhvrDkuNGd/j6yR9xtZL4ImLR/I7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132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9570258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2" name="Google Shape;22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2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0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0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3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3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4" name="Google Shape;54;p3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3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drive.google.com/file/d/1q0cQc5jFm-jirZ-ijbSTGiOp38uAPSxo/view?usp=sharing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mongodb.com/download-center/community?jmp=docs" TargetMode="Externa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/>
        </p:nvSpPr>
        <p:spPr>
          <a:xfrm>
            <a:off x="3048000" y="862310"/>
            <a:ext cx="6096000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University of Mumbai</a:t>
            </a: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GHARDA INSTITUTE OF TECHNOLOGY</a:t>
            </a:r>
            <a:r>
              <a:rPr lang="en-US" sz="18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/>
            </a:r>
            <a:br>
              <a:rPr lang="en-US" sz="18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Computer Engineering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4762500" y="2079188"/>
            <a:ext cx="24765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Academic Year 2022-23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Presented By</a:t>
            </a:r>
            <a:endParaRPr/>
          </a:p>
        </p:txBody>
      </p:sp>
      <p:pic>
        <p:nvPicPr>
          <p:cNvPr id="90" name="Google Shape;90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0513" y="290810"/>
            <a:ext cx="1552575" cy="47625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"/>
          <p:cNvSpPr txBox="1"/>
          <p:nvPr/>
        </p:nvSpPr>
        <p:spPr>
          <a:xfrm>
            <a:off x="2952749" y="6084332"/>
            <a:ext cx="609600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25</a:t>
            </a:r>
            <a:r>
              <a:rPr lang="en-US" sz="1800" b="0" i="0" u="none" strike="noStrike" cap="none" baseline="30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</a:t>
            </a: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 July , 2022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2" name="Google Shape;92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029825" y="352723"/>
            <a:ext cx="1697809" cy="461962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"/>
          <p:cNvSpPr txBox="1"/>
          <p:nvPr/>
        </p:nvSpPr>
        <p:spPr>
          <a:xfrm>
            <a:off x="4057650" y="3388398"/>
            <a:ext cx="8562975" cy="2570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Pauras K. Ambekar                           01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Snehal S. Awadan                             02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Vaishnavi V. Bahutule                       03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Saad K. Bebal                                     04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Siddhant S. Chalke                             05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Sagar H. Chaughule                           06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Shubhada S. Chaugule                      07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Prachi P. Chavan                                 08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Samiksha P. Danawale                       09</a:t>
            </a:r>
            <a:endParaRPr/>
          </a:p>
        </p:txBody>
      </p:sp>
      <p:sp>
        <p:nvSpPr>
          <p:cNvPr id="94" name="Google Shape;94;p1"/>
          <p:cNvSpPr txBox="1"/>
          <p:nvPr/>
        </p:nvSpPr>
        <p:spPr>
          <a:xfrm>
            <a:off x="3814762" y="2479297"/>
            <a:ext cx="437197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Experiment No-1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10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241212" y="1800226"/>
            <a:ext cx="5198291" cy="438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586418" y="1800226"/>
            <a:ext cx="5654794" cy="450168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0"/>
          <p:cNvSpPr/>
          <p:nvPr/>
        </p:nvSpPr>
        <p:spPr>
          <a:xfrm flipH="1">
            <a:off x="1704972" y="3990974"/>
            <a:ext cx="1381127" cy="161925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0"/>
          <p:cNvSpPr/>
          <p:nvPr/>
        </p:nvSpPr>
        <p:spPr>
          <a:xfrm flipH="1">
            <a:off x="6867521" y="1800226"/>
            <a:ext cx="3000378" cy="1905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0"/>
          <p:cNvSpPr txBox="1"/>
          <p:nvPr/>
        </p:nvSpPr>
        <p:spPr>
          <a:xfrm>
            <a:off x="2526821" y="676274"/>
            <a:ext cx="713835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After installation set the PATH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11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030644" y="1130299"/>
            <a:ext cx="4195521" cy="47993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1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5898234" y="1253330"/>
            <a:ext cx="4929747" cy="4676311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1"/>
          <p:cNvSpPr/>
          <p:nvPr/>
        </p:nvSpPr>
        <p:spPr>
          <a:xfrm flipH="1">
            <a:off x="3638550" y="5038725"/>
            <a:ext cx="1428750" cy="285749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1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546675" y="1625600"/>
            <a:ext cx="4527149" cy="4351338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12"/>
          <p:cNvSpPr/>
          <p:nvPr/>
        </p:nvSpPr>
        <p:spPr>
          <a:xfrm flipH="1">
            <a:off x="3989285" y="4200525"/>
            <a:ext cx="2401989" cy="219075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215" y="1673744"/>
            <a:ext cx="11145020" cy="4793731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13"/>
          <p:cNvSpPr txBox="1"/>
          <p:nvPr/>
        </p:nvSpPr>
        <p:spPr>
          <a:xfrm>
            <a:off x="2047875" y="590550"/>
            <a:ext cx="71247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Now check MongoDB is install or not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13"/>
          <p:cNvSpPr txBox="1"/>
          <p:nvPr/>
        </p:nvSpPr>
        <p:spPr>
          <a:xfrm>
            <a:off x="4481512" y="1138071"/>
            <a:ext cx="225742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Command: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mongo</a:t>
            </a:r>
            <a:endParaRPr sz="18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4"/>
          <p:cNvSpPr txBox="1"/>
          <p:nvPr/>
        </p:nvSpPr>
        <p:spPr>
          <a:xfrm>
            <a:off x="1447800" y="4079260"/>
            <a:ext cx="10744200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Use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MongoDB use DATABASE_NAME is used to create database. The command will create a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 database if it doesn't&amp;#39;t exist, otherwise it will return the existing database.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Syntax: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DATABASE_NAME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mydb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switched to db mydb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4"/>
          <p:cNvSpPr txBox="1"/>
          <p:nvPr/>
        </p:nvSpPr>
        <p:spPr>
          <a:xfrm>
            <a:off x="3438525" y="438150"/>
            <a:ext cx="487680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Commands</a:t>
            </a:r>
            <a:endParaRPr sz="32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14"/>
          <p:cNvSpPr txBox="1"/>
          <p:nvPr/>
        </p:nvSpPr>
        <p:spPr>
          <a:xfrm>
            <a:off x="1447800" y="1209079"/>
            <a:ext cx="9582150" cy="3139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ts val="1800"/>
              <a:buFont typeface="Times New Roman"/>
              <a:buAutoNum type="arabicPeriod"/>
            </a:pPr>
            <a:r>
              <a:rPr lang="en-US" sz="1800" b="1" i="0" u="none" strike="noStrike">
                <a:solidFill>
                  <a:srgbClr val="1C1C1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Show All Databases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the show dbs command </a:t>
            </a:r>
            <a:r>
              <a:rPr lang="en-US" sz="18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list all databases on a MongoDB server. This will show you the database name, as well as the size of the database in gigabytes.</a:t>
            </a:r>
            <a:endParaRPr sz="1800" b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u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Syntax: </a:t>
            </a:r>
            <a:r>
              <a:rPr lang="en-US" sz="1800" b="0" u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show dbs</a:t>
            </a:r>
            <a:endParaRPr sz="1800" b="0" u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Show dbs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14"/>
          <p:cNvSpPr/>
          <p:nvPr/>
        </p:nvSpPr>
        <p:spPr>
          <a:xfrm>
            <a:off x="1577332" y="3004419"/>
            <a:ext cx="2785118" cy="888687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spcFirstLastPara="1" wrap="square" lIns="0" tIns="0" rIns="0" bIns="5712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local          0.000GB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Mydb        0.001GB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Tecadmin  0.083GB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5"/>
          <p:cNvSpPr txBox="1"/>
          <p:nvPr/>
        </p:nvSpPr>
        <p:spPr>
          <a:xfrm>
            <a:off x="1323975" y="1642057"/>
            <a:ext cx="12220575" cy="4247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4.createCollection() Method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MongoDB db.createCollection(name, options) is used to create collection.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Syntax: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db.createCollection(name, options)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&amp;gt;use test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switched to db test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&amp;gt;db.createCollection(&amp;quot;mycollection&amp;quot;)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 &amp;quot;ok&amp;quot; : 1 }</a:t>
            </a:r>
            <a:endParaRPr/>
          </a:p>
        </p:txBody>
      </p:sp>
      <p:sp>
        <p:nvSpPr>
          <p:cNvPr id="197" name="Google Shape;197;p15"/>
          <p:cNvSpPr txBox="1"/>
          <p:nvPr/>
        </p:nvSpPr>
        <p:spPr>
          <a:xfrm>
            <a:off x="1390650" y="1145894"/>
            <a:ext cx="10877550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dropDatabase() method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MongoDB db.dropDatabase() command is used to drop a existing database.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Syntax: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db.dropDatabase()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&amp;gt;db.dropDatabase()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&amp;gt;{ &amp;quot;dropped&amp;quot; : &amp;quot;mydb&amp;quot;, &amp;quot;ok&amp;quot; : 1 }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6"/>
          <p:cNvSpPr txBox="1"/>
          <p:nvPr/>
        </p:nvSpPr>
        <p:spPr>
          <a:xfrm>
            <a:off x="1790700" y="3562351"/>
            <a:ext cx="8772526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6.insert() Method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insert data into MongoDB collection, you need to use MongoDB&amp;#39;s insert() or save()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Syntax: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db.COLLECTION_NAME.insert(document)</a:t>
            </a:r>
            <a:endParaRPr/>
          </a:p>
        </p:txBody>
      </p:sp>
      <p:sp>
        <p:nvSpPr>
          <p:cNvPr id="203" name="Google Shape;203;p16"/>
          <p:cNvSpPr txBox="1"/>
          <p:nvPr/>
        </p:nvSpPr>
        <p:spPr>
          <a:xfrm>
            <a:off x="1876424" y="1241763"/>
            <a:ext cx="9248775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5.drop() Method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MongoDB db.collection.drop() is used to drop a collection from the database.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Syntax: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db.COLLECTION_NAME.drop()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&amp;gt;db.mycollection.drop()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7"/>
          <p:cNvSpPr txBox="1"/>
          <p:nvPr/>
        </p:nvSpPr>
        <p:spPr>
          <a:xfrm>
            <a:off x="1533525" y="1933218"/>
            <a:ext cx="11325225" cy="4247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8. update() Method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update() method updates the values in the existing document.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Syntax: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db.COLLECTION_NAME.update(SELECTION_CRITERIA, UPDATED_DATA)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17"/>
          <p:cNvSpPr txBox="1"/>
          <p:nvPr/>
        </p:nvSpPr>
        <p:spPr>
          <a:xfrm>
            <a:off x="1619250" y="1762125"/>
            <a:ext cx="9448800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7. find() Method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query data from MongoDB collection, you need to use MongoDB&amp;#39;s find() method. find()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 will display all the documents in a non-structured way. To display the results in a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formatted way, you can use pretty() method.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Syntax: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db.mycol.find().pretty()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8"/>
          <p:cNvSpPr txBox="1"/>
          <p:nvPr/>
        </p:nvSpPr>
        <p:spPr>
          <a:xfrm>
            <a:off x="1838325" y="3494902"/>
            <a:ext cx="9001124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11. remove() Method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MongoDB&amp;#39;s remove() method is used to remove a document from the collection. remove()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 accepts two parameters. One is deletion criteria and second is justOne flag.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Syntax: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db.COLLECTION_NAME.remove(DELLETION_CRITTERIA)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18"/>
          <p:cNvSpPr txBox="1"/>
          <p:nvPr/>
        </p:nvSpPr>
        <p:spPr>
          <a:xfrm>
            <a:off x="1752601" y="1208812"/>
            <a:ext cx="8334374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10. save() Method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save() method replaces the existing document with the new document passed in the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save() method.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Syntax: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db.COLLECTION_NAME.save({_id:ObjectId(),NEW_DATA})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448925" cy="872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 b="1"/>
              <a:t>Executed Commands</a:t>
            </a:r>
            <a:endParaRPr sz="3600" b="1"/>
          </a:p>
        </p:txBody>
      </p:sp>
      <p:pic>
        <p:nvPicPr>
          <p:cNvPr id="221" name="Google Shape;221;p19"/>
          <p:cNvPicPr preferRelativeResize="0"/>
          <p:nvPr/>
        </p:nvPicPr>
        <p:blipFill rotWithShape="1">
          <a:blip r:embed="rId3">
            <a:alphaModFix/>
          </a:blip>
          <a:srcRect b="29583"/>
          <a:stretch/>
        </p:blipFill>
        <p:spPr>
          <a:xfrm>
            <a:off x="609600" y="1143000"/>
            <a:ext cx="10972800" cy="482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 txBox="1">
            <a:spLocks noGrp="1"/>
          </p:cNvSpPr>
          <p:nvPr>
            <p:ph type="ctrTitle"/>
          </p:nvPr>
        </p:nvSpPr>
        <p:spPr>
          <a:xfrm>
            <a:off x="295275" y="2428876"/>
            <a:ext cx="120015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1"/>
              <a:t>Install and Configure MongoDB and Execute NoSQL Command</a:t>
            </a:r>
            <a:endParaRPr sz="4400" b="1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Google Shape;226;p20"/>
          <p:cNvPicPr preferRelativeResize="0"/>
          <p:nvPr/>
        </p:nvPicPr>
        <p:blipFill rotWithShape="1">
          <a:blip r:embed="rId3">
            <a:alphaModFix/>
          </a:blip>
          <a:srcRect t="626" r="15537" b="11804"/>
          <a:stretch/>
        </p:blipFill>
        <p:spPr>
          <a:xfrm>
            <a:off x="609600" y="352426"/>
            <a:ext cx="9267825" cy="60055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Google Shape;231;p21"/>
          <p:cNvPicPr preferRelativeResize="0"/>
          <p:nvPr/>
        </p:nvPicPr>
        <p:blipFill rotWithShape="1">
          <a:blip r:embed="rId3">
            <a:alphaModFix/>
          </a:blip>
          <a:srcRect b="17857"/>
          <a:stretch/>
        </p:blipFill>
        <p:spPr>
          <a:xfrm>
            <a:off x="609600" y="581025"/>
            <a:ext cx="10972800" cy="569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22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 b="7640"/>
          <a:stretch/>
        </p:blipFill>
        <p:spPr>
          <a:xfrm>
            <a:off x="1790700" y="565209"/>
            <a:ext cx="8096250" cy="4673542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22"/>
          <p:cNvSpPr txBox="1"/>
          <p:nvPr/>
        </p:nvSpPr>
        <p:spPr>
          <a:xfrm>
            <a:off x="925575" y="5679900"/>
            <a:ext cx="9826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 </a:t>
            </a:r>
            <a:r>
              <a:rPr lang="en-US" sz="18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Video:-</a:t>
            </a:r>
            <a:r>
              <a:rPr lang="en-US" sz="1800" u="sng" dirty="0" smtClean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</a:t>
            </a:r>
            <a:r>
              <a:rPr lang="en-US" sz="1800" u="sng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://</a:t>
            </a:r>
            <a:r>
              <a:rPr lang="en-US" sz="1800" u="sng" dirty="0" smtClean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drive.google.com/file/d/1q0cQc5jFm-jirZ-ijbSTGiOp38uAPSxo/view?usp=sharing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3"/>
          <p:cNvSpPr txBox="1"/>
          <p:nvPr/>
        </p:nvSpPr>
        <p:spPr>
          <a:xfrm>
            <a:off x="4181475" y="3028950"/>
            <a:ext cx="8077200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 sz="6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>
            <a:spLocks noGrp="1"/>
          </p:cNvSpPr>
          <p:nvPr>
            <p:ph type="ctrTitle"/>
          </p:nvPr>
        </p:nvSpPr>
        <p:spPr>
          <a:xfrm>
            <a:off x="2085975" y="519112"/>
            <a:ext cx="8620125" cy="866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en-US" sz="4800" b="1"/>
              <a:t>Introduction</a:t>
            </a:r>
            <a:endParaRPr sz="4800" b="1"/>
          </a:p>
        </p:txBody>
      </p:sp>
      <p:sp>
        <p:nvSpPr>
          <p:cNvPr id="105" name="Google Shape;105;p3"/>
          <p:cNvSpPr txBox="1">
            <a:spLocks noGrp="1"/>
          </p:cNvSpPr>
          <p:nvPr>
            <p:ph type="subTitle" idx="1"/>
          </p:nvPr>
        </p:nvSpPr>
        <p:spPr>
          <a:xfrm>
            <a:off x="1581150" y="1866900"/>
            <a:ext cx="9029700" cy="40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lang="en-US" sz="2000" b="0" i="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MongoDB is a document-oriented NoSQL database used for high volume data storage.</a:t>
            </a:r>
            <a:endParaRPr sz="2000" b="0" i="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lang="en-US" sz="2000" b="0" i="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Each database contains collections(Table) which in turn contains documents(row/tuple).</a:t>
            </a:r>
            <a:endParaRPr sz="2000" b="0" i="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lang="en-US" sz="2000" b="0" i="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Each document can be different with a varying number of fields.</a:t>
            </a:r>
            <a:endParaRPr sz="2000" b="0" i="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lang="en-US" sz="2000" b="0" i="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There is no concept of primary key and foreign key</a:t>
            </a:r>
            <a:endParaRPr/>
          </a:p>
          <a:p>
            <a:pPr marL="342900" lvl="0" indent="-34290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lang="en-US" sz="2000" b="0" i="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size and content of each document can be different from each other. 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lang="en-US" sz="2000" b="0" i="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MongoDB environments are very scalable</a:t>
            </a:r>
            <a:endParaRPr sz="2000" b="0" i="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21590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endParaRPr sz="2000" b="0" i="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title"/>
          </p:nvPr>
        </p:nvSpPr>
        <p:spPr>
          <a:xfrm>
            <a:off x="838200" y="269875"/>
            <a:ext cx="10215882" cy="568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 b="1"/>
              <a:t>Installation and Configuration</a:t>
            </a:r>
            <a:endParaRPr sz="3600" b="1"/>
          </a:p>
        </p:txBody>
      </p:sp>
      <p:pic>
        <p:nvPicPr>
          <p:cNvPr id="111" name="Google Shape;111;p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188405" y="2872872"/>
            <a:ext cx="4620270" cy="3600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4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6767193" y="2987172"/>
            <a:ext cx="4582164" cy="3600953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4"/>
          <p:cNvSpPr txBox="1"/>
          <p:nvPr/>
        </p:nvSpPr>
        <p:spPr>
          <a:xfrm>
            <a:off x="1188405" y="978224"/>
            <a:ext cx="9079545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1:- D</a:t>
            </a:r>
            <a:r>
              <a:rPr lang="en-US" sz="1800" b="1" i="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ownload MongoDB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Download the installer (.msi) from the </a:t>
            </a:r>
            <a:r>
              <a:rPr lang="en-US" sz="1800" b="0" i="0" u="sng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MongoDB Download Center</a:t>
            </a:r>
            <a:endParaRPr sz="1800" b="1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4"/>
          <p:cNvSpPr txBox="1"/>
          <p:nvPr/>
        </p:nvSpPr>
        <p:spPr>
          <a:xfrm>
            <a:off x="1188405" y="1901554"/>
            <a:ext cx="370522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2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:- </a:t>
            </a:r>
            <a:r>
              <a:rPr lang="en-US" sz="1800" b="1" i="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Run the MongoDB installer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4"/>
          <p:cNvSpPr/>
          <p:nvPr/>
        </p:nvSpPr>
        <p:spPr>
          <a:xfrm>
            <a:off x="6915150" y="5762626"/>
            <a:ext cx="200025" cy="285749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4"/>
          <p:cNvSpPr/>
          <p:nvPr/>
        </p:nvSpPr>
        <p:spPr>
          <a:xfrm flipH="1">
            <a:off x="4152899" y="6124575"/>
            <a:ext cx="714375" cy="238126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5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123628" y="2186528"/>
            <a:ext cx="4610743" cy="36295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5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6462391" y="2186528"/>
            <a:ext cx="4601217" cy="3629532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5"/>
          <p:cNvSpPr/>
          <p:nvPr/>
        </p:nvSpPr>
        <p:spPr>
          <a:xfrm flipH="1">
            <a:off x="4076699" y="5457825"/>
            <a:ext cx="714375" cy="238126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5"/>
          <p:cNvSpPr/>
          <p:nvPr/>
        </p:nvSpPr>
        <p:spPr>
          <a:xfrm flipH="1">
            <a:off x="6915149" y="3181351"/>
            <a:ext cx="1142999" cy="314324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109339" y="2186528"/>
            <a:ext cx="4639322" cy="36295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6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6433812" y="2153186"/>
            <a:ext cx="4658375" cy="3696216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6"/>
          <p:cNvSpPr/>
          <p:nvPr/>
        </p:nvSpPr>
        <p:spPr>
          <a:xfrm flipH="1">
            <a:off x="4238624" y="5467350"/>
            <a:ext cx="714375" cy="238126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6"/>
          <p:cNvSpPr/>
          <p:nvPr/>
        </p:nvSpPr>
        <p:spPr>
          <a:xfrm flipH="1">
            <a:off x="9515474" y="5467350"/>
            <a:ext cx="714375" cy="238126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7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095049" y="2172238"/>
            <a:ext cx="4667901" cy="36581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7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6424286" y="2196054"/>
            <a:ext cx="4677428" cy="3610479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7"/>
          <p:cNvSpPr/>
          <p:nvPr/>
        </p:nvSpPr>
        <p:spPr>
          <a:xfrm flipH="1">
            <a:off x="4067174" y="5467350"/>
            <a:ext cx="714375" cy="238126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7"/>
          <p:cNvSpPr/>
          <p:nvPr/>
        </p:nvSpPr>
        <p:spPr>
          <a:xfrm flipH="1">
            <a:off x="9134475" y="5467350"/>
            <a:ext cx="1076324" cy="238126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8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118865" y="2172238"/>
            <a:ext cx="4620270" cy="36581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8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6443339" y="2186528"/>
            <a:ext cx="4639322" cy="3629532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8"/>
          <p:cNvSpPr/>
          <p:nvPr/>
        </p:nvSpPr>
        <p:spPr>
          <a:xfrm flipH="1">
            <a:off x="4181474" y="5524499"/>
            <a:ext cx="638176" cy="190501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9"/>
          <p:cNvSpPr txBox="1">
            <a:spLocks noGrp="1"/>
          </p:cNvSpPr>
          <p:nvPr>
            <p:ph type="title"/>
          </p:nvPr>
        </p:nvSpPr>
        <p:spPr>
          <a:xfrm>
            <a:off x="1143000" y="1016761"/>
            <a:ext cx="10410825" cy="330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 b="1"/>
              <a:t>Successfully Install MongoDB</a:t>
            </a:r>
            <a:endParaRPr sz="3200" b="1"/>
          </a:p>
        </p:txBody>
      </p:sp>
      <p:pic>
        <p:nvPicPr>
          <p:cNvPr id="153" name="Google Shape;153;p9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2385776"/>
            <a:ext cx="5181600" cy="32310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9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6172200" y="2491547"/>
            <a:ext cx="5181600" cy="30194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529</Words>
  <Application>Microsoft Office PowerPoint</Application>
  <PresentationFormat>Custom</PresentationFormat>
  <Paragraphs>112</Paragraphs>
  <Slides>23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PowerPoint Presentation</vt:lpstr>
      <vt:lpstr>Install and Configure MongoDB and Execute NoSQL Command</vt:lpstr>
      <vt:lpstr>Introduction</vt:lpstr>
      <vt:lpstr>Installation and Configuration</vt:lpstr>
      <vt:lpstr>PowerPoint Presentation</vt:lpstr>
      <vt:lpstr>PowerPoint Presentation</vt:lpstr>
      <vt:lpstr>PowerPoint Presentation</vt:lpstr>
      <vt:lpstr>PowerPoint Presentation</vt:lpstr>
      <vt:lpstr>Successfully Install MongoDB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Executed Commands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Shubhada Chaugule</dc:creator>
  <cp:lastModifiedBy>Windows User</cp:lastModifiedBy>
  <cp:revision>1</cp:revision>
  <dcterms:created xsi:type="dcterms:W3CDTF">2022-07-20T17:00:42Z</dcterms:created>
  <dcterms:modified xsi:type="dcterms:W3CDTF">2022-07-25T08:05:58Z</dcterms:modified>
</cp:coreProperties>
</file>