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1tQGmSaIwqTSKKAu3AFzy9Gzw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fc4fbe7a4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3fc4fbe7a4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db601ec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3fdb601ec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ftp/python/2.7.18/python-2.7.18.msi" TargetMode="External"/><Relationship Id="rId4" Type="http://schemas.openxmlformats.org/officeDocument/2006/relationships/hyperlink" Target="http://cassandra.apache.org/" TargetMode="External"/><Relationship Id="rId5" Type="http://schemas.openxmlformats.org/officeDocument/2006/relationships/hyperlink" Target="https://dlcdn.apache.org/cassandra/3.11.13/apache-cassandra-3.11.13-bin.tar.gz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racle.com/in/java/technologies/javase/javase8-archive-downloads.html#license-lightbo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0" y="614410"/>
            <a:ext cx="609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GHARDA INSTITUTE OF TECHNOLOGY</a:t>
            </a:r>
            <a:b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762475" y="1857963"/>
            <a:ext cx="247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2022-23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3" y="290810"/>
            <a:ext cx="1552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9825" y="352723"/>
            <a:ext cx="1697809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814762" y="2479297"/>
            <a:ext cx="4371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No-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02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087300" y="3636100"/>
            <a:ext cx="4792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10.                      Akshay  Desai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11.   		  Pradnya  Desai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12. 			  Kashif Deshmukh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13.                      Gaurav  Dhamane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14.                      Trupti  Dhanawate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15.                      Amay  Dhotre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16.                      Sanket  Gawade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17.                      Nisha   Ghag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18.                      Akash Harchekar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c4fbe7a4_2_1"/>
          <p:cNvSpPr txBox="1"/>
          <p:nvPr/>
        </p:nvSpPr>
        <p:spPr>
          <a:xfrm>
            <a:off x="902700" y="488950"/>
            <a:ext cx="107823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COMMANDS 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Updating Data in a Table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is the command used to update data in a table. The following keywords are used while updating data in a table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Where − This clause is used to select the row to be updated.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Set − Set the value using this keyword.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Must − Includes all the columns composing the primary key.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updating rows, if a given row is unavailable, then UPDATE creates a fresh row.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&lt;tablename&gt;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&lt;column name&gt; = &lt;new value&gt;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&lt;column name&gt; = &lt;value&gt;....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&lt;condition&gt;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cqlsh:Admin&gt; UPDATE emp SET emp_city='Delhi',emp_sal=50000 WHERE emp_id=2;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Reading Data from Table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clause is used to read data from a table in Cassandra. Using this clause, you can read a whole table, a single column, or a particular cell.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SELECT FROM &lt;tablename&gt;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Deleting Datafrom a Table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delete data from a table using the command DELETE.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Syntax: DELETE FROM &lt;identifier&gt; WHERE &lt;condition&gt;;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95250" y="2208751"/>
            <a:ext cx="120015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/>
              <a:t>To install and configure Cassandra to execute NoSQL commands.</a:t>
            </a:r>
            <a:endParaRPr b="1" sz="4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710600" y="644475"/>
            <a:ext cx="10609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Cassandra is a well-established wide-column NoSQL database. It uses a column-based storage model to capture large amounts of unstructured data.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Cassandra is highly scalable; it allows to add more hardware to 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customers and more data as per requirement.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Cassandra 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accommodates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possible data formats including: structured, unstructured and semi-structured data. 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dynamically 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changes to your data structures according to need.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Cassandra provides the flexibility to distribute data where you need by replicating data across multiple datacenters.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Cassandra supports properties like 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Atomicity</a:t>
            </a:r>
            <a:r>
              <a:rPr lang="en-US" sz="24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Consistency, Isolation, Durability.</a:t>
            </a:r>
            <a:endParaRPr sz="24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fdb601ecb_0_6"/>
          <p:cNvSpPr txBox="1"/>
          <p:nvPr/>
        </p:nvSpPr>
        <p:spPr>
          <a:xfrm>
            <a:off x="791400" y="1008050"/>
            <a:ext cx="10609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CASSANDRA QUERY LANGUAGE  ( CQL )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User communicate to cassandra using CQL.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CQL treats the database (kayspace) as a container of table.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We us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cqlsh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: a prompt to work with CQL.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</a:t>
            </a:r>
            <a:r>
              <a:rPr lang="en-US"/>
              <a:t>Installing Cassandra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352700" y="1825625"/>
            <a:ext cx="1100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1751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3500"/>
              <a:t> Steps</a:t>
            </a:r>
            <a:endParaRPr b="1"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    1. Install  or download  python 2.7.18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https://www.python.org/ftp/python/2.7.18/python-2.7.18.msi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     </a:t>
            </a:r>
            <a:r>
              <a:rPr b="1" lang="en-US"/>
              <a:t>2. </a:t>
            </a:r>
            <a:r>
              <a:rPr b="1" lang="en-US"/>
              <a:t> </a:t>
            </a:r>
            <a:r>
              <a:rPr b="1" lang="en-US"/>
              <a:t>Download the latest stable release from the Apache Cassandra downloads websites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   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http://cassandra.apache.org/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   </a:t>
            </a:r>
            <a:r>
              <a:rPr b="1" lang="en-US" u="sng">
                <a:solidFill>
                  <a:schemeClr val="hlink"/>
                </a:solidFill>
                <a:hlinkClick r:id="rId5"/>
              </a:rPr>
              <a:t>  https://dlcdn.apache.org/cassandra/3.11.13/apache-cassandra-3.11.13-bin.tar.gz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           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431075" y="568225"/>
            <a:ext cx="114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725000" y="352700"/>
            <a:ext cx="10875000" cy="7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Extract apache-cassandra -3.11.13-bin and copy apache - cassandra - 3.11.1   folder into the C:\ drive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4.  Open edit the system environment variables then Environment Variables in system variables add new path as C:\apache-cassandra-3.11.13\bin.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5. Again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edit the system environment variables then Environment Variables in system variables add new path as C:\Python27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To verify that you have the correct version of Python installed, type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python  --version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command prompt.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Open cmd and start cassandra database by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cassandra –f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88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</a:rPr>
              <a:t>WARNING  will displayed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254025"/>
            <a:ext cx="10515600" cy="49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8 Open Windows PowerShell and Run as administrator and run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    </a:t>
            </a:r>
            <a:r>
              <a:rPr b="1" lang="en-US" sz="2400">
                <a:solidFill>
                  <a:srgbClr val="FF0000"/>
                </a:solidFill>
              </a:rPr>
              <a:t>Set-ExecutionPolicy Unrestricted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b="1" lang="en-US" sz="2400">
                <a:solidFill>
                  <a:srgbClr val="FF0000"/>
                </a:solidFill>
              </a:rPr>
              <a:t>A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9. Again </a:t>
            </a:r>
            <a:r>
              <a:rPr b="1" lang="en-US" sz="2400"/>
              <a:t>Open cmd and start cassandra database by</a:t>
            </a:r>
            <a:endParaRPr b="1"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  </a:t>
            </a:r>
            <a:r>
              <a:rPr b="1" lang="en-US" sz="2400">
                <a:solidFill>
                  <a:srgbClr val="FF0000"/>
                </a:solidFill>
              </a:rPr>
              <a:t>cassandra –f</a:t>
            </a:r>
            <a:endParaRPr b="1"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     r</a:t>
            </a:r>
            <a:endParaRPr b="1"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10 . Install Java 8u40 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        </a:t>
            </a:r>
            <a:r>
              <a:rPr b="1" lang="en-US" sz="2400" u="sng">
                <a:solidFill>
                  <a:schemeClr val="hlink"/>
                </a:solidFill>
                <a:hlinkClick r:id="rId3"/>
              </a:rPr>
              <a:t>https://www.oracle.com/in/java/technologies/javase/javase8-archive-downloads.html#license-lightbox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        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08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8 .</a:t>
            </a:r>
            <a:r>
              <a:rPr lang="en-US" sz="2400"/>
              <a:t> </a:t>
            </a:r>
            <a:r>
              <a:rPr b="1" lang="en-US" sz="2400"/>
              <a:t>Again Open edit the system environment variables then Environment  Variables in system variables add new path as C:\Program Files\Java\jdk1.8.0_40</a:t>
            </a:r>
            <a:endParaRPr sz="2400"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606725"/>
            <a:ext cx="10515600" cy="45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9600"/>
              <a:t>9. </a:t>
            </a:r>
            <a:r>
              <a:rPr b="1" lang="en-US" sz="9600"/>
              <a:t>To verify that you have the correct version of Java installed, type</a:t>
            </a:r>
            <a:r>
              <a:rPr b="1" lang="en-US" sz="9600">
                <a:solidFill>
                  <a:srgbClr val="FF0000"/>
                </a:solidFill>
              </a:rPr>
              <a:t> java -version</a:t>
            </a:r>
            <a:r>
              <a:rPr b="1" lang="en-US" sz="9600"/>
              <a:t>  in a command prompt. </a:t>
            </a:r>
            <a:endParaRPr b="1"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/>
              <a:t>Also type, type</a:t>
            </a:r>
            <a:r>
              <a:rPr b="1" lang="en-US" sz="9600">
                <a:solidFill>
                  <a:srgbClr val="FF0000"/>
                </a:solidFill>
              </a:rPr>
              <a:t> python  --version</a:t>
            </a:r>
            <a:r>
              <a:rPr b="1" lang="en-US" sz="9600"/>
              <a:t> in a same  command prompt. </a:t>
            </a:r>
            <a:endParaRPr b="1" sz="9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/>
              <a:t>Also type , type </a:t>
            </a:r>
            <a:r>
              <a:rPr b="1" lang="en-US" sz="9600">
                <a:solidFill>
                  <a:srgbClr val="FF0000"/>
                </a:solidFill>
              </a:rPr>
              <a:t>cassandra -f </a:t>
            </a:r>
            <a:r>
              <a:rPr b="1" lang="en-US" sz="9600">
                <a:solidFill>
                  <a:srgbClr val="000000"/>
                </a:solidFill>
              </a:rPr>
              <a:t>in a same cmd.</a:t>
            </a:r>
            <a:endParaRPr b="1" sz="9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9600">
                <a:solidFill>
                  <a:srgbClr val="000000"/>
                </a:solidFill>
              </a:rPr>
              <a:t>Then security warning enter </a:t>
            </a:r>
            <a:r>
              <a:rPr b="1" lang="en-US" sz="9600">
                <a:solidFill>
                  <a:srgbClr val="FF0000"/>
                </a:solidFill>
              </a:rPr>
              <a:t>r</a:t>
            </a:r>
            <a:endParaRPr b="1" sz="9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9600"/>
              <a:t>After that it shows </a:t>
            </a:r>
            <a:r>
              <a:rPr b="1" lang="en-US" sz="9600">
                <a:solidFill>
                  <a:srgbClr val="0000FF"/>
                </a:solidFill>
              </a:rPr>
              <a:t>Startup complete</a:t>
            </a:r>
            <a:endParaRPr b="1" sz="9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000000"/>
                </a:solidFill>
              </a:rPr>
              <a:t>10. open new cmd and  run</a:t>
            </a:r>
            <a:r>
              <a:rPr b="1" lang="en-US" sz="9600">
                <a:solidFill>
                  <a:srgbClr val="FF0000"/>
                </a:solidFill>
              </a:rPr>
              <a:t> </a:t>
            </a:r>
            <a:endParaRPr b="1" sz="9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0000"/>
                </a:solidFill>
              </a:rPr>
              <a:t>Cqlsh</a:t>
            </a:r>
            <a:endParaRPr b="1" sz="9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0000"/>
                </a:solidFill>
              </a:rPr>
              <a:t>Cqlsh&gt; Type your command here</a:t>
            </a:r>
            <a:endParaRPr b="1" sz="9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000000"/>
                </a:solidFill>
              </a:rPr>
              <a:t>For example </a:t>
            </a:r>
            <a:endParaRPr b="1" sz="9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9600">
                <a:solidFill>
                  <a:srgbClr val="000000"/>
                </a:solidFill>
              </a:rPr>
              <a:t>CREATE KEYSPACE GIT WITH replication =</a:t>
            </a:r>
            <a:endParaRPr b="1" sz="9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9600">
                <a:solidFill>
                  <a:srgbClr val="000000"/>
                </a:solidFill>
              </a:rPr>
              <a:t>{'class': 'SimpleStrategy', 'replication_factor' : 3};</a:t>
            </a:r>
            <a:endParaRPr b="1" sz="9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902700" y="488950"/>
            <a:ext cx="10782300" cy="5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COMMANDS 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Creating a Keyspace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keyspace in Cassandra is a namespace that defines data replication on nodes. A cluster contains one keyspace per node.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CREATE KEYSPACE &lt;identifier&gt; WITH &lt;properties&gt;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Creating a Table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a table using the command CREATE TABLE. Given below is the syntax for creating a table.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(TABLE | COLUMNFAMILY) &lt;tablename&gt;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('&lt;column-definition&gt;' , '&lt;column-definition&gt;')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(WITH &lt;option&gt; AND &lt;option&gt;)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Creating Data in a Table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insert data into the columns of a row in a table using the command INSERT.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&lt;tablename&gt;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(&lt;column1 name&gt;, &lt;column2 name&gt;....)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(&lt;value1&gt;, &lt;value2&gt;....)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&lt;option&gt;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2022-07-20T17:00:42Z</dcterms:created>
  <dc:creator>Shubhada Chaugule</dc:creator>
</cp:coreProperties>
</file>