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3575"/>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2" roundtripDataSignature="AMtx7mi2kDwRiW4ujZZOR64N80M5yGcP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179BAC-3499-47B5-B865-182E4603469F}">
  <a:tblStyle styleId="{B3179BAC-3499-47B5-B865-182E460346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bold.fntdata"/><Relationship Id="rId6" Type="http://schemas.openxmlformats.org/officeDocument/2006/relationships/notesMaster" Target="notesMasters/notesMaster1.xml"/><Relationship Id="rId18"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0212"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5" name="Google Shape;5;n"/>
          <p:cNvSpPr/>
          <p:nvPr/>
        </p:nvSpPr>
        <p:spPr>
          <a:xfrm>
            <a:off x="0" y="0"/>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6" name="Google Shape;6;n"/>
          <p:cNvSpPr/>
          <p:nvPr/>
        </p:nvSpPr>
        <p:spPr>
          <a:xfrm>
            <a:off x="3884612" y="0"/>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7" name="Google Shape;7;n"/>
          <p:cNvSpPr/>
          <p:nvPr>
            <p:ph idx="2" type="sldImg"/>
          </p:nvPr>
        </p:nvSpPr>
        <p:spPr>
          <a:xfrm>
            <a:off x="685800" y="1143000"/>
            <a:ext cx="5484812" cy="3084512"/>
          </a:xfrm>
          <a:custGeom>
            <a:rect b="b" l="l" r="r" t="t"/>
            <a:pathLst>
              <a:path extrusionOk="0" h="120000" w="120000">
                <a:moveTo>
                  <a:pt x="0" y="0"/>
                </a:moveTo>
                <a:lnTo>
                  <a:pt x="120000" y="0"/>
                </a:lnTo>
                <a:lnTo>
                  <a:pt x="120000" y="120000"/>
                </a:lnTo>
                <a:lnTo>
                  <a:pt x="0" y="120000"/>
                </a:lnTo>
                <a:close/>
              </a:path>
            </a:pathLst>
          </a:custGeom>
          <a:noFill/>
          <a:ln cap="flat" cmpd="sng" w="12600">
            <a:solidFill>
              <a:srgbClr val="000000"/>
            </a:solidFill>
            <a:prstDash val="solid"/>
            <a:round/>
            <a:headEnd len="sm" w="sm" type="none"/>
            <a:tailEnd len="sm" w="sm" type="none"/>
          </a:ln>
        </p:spPr>
      </p:sp>
      <p:sp>
        <p:nvSpPr>
          <p:cNvPr id="8" name="Google Shape;8;n"/>
          <p:cNvSpPr txBox="1"/>
          <p:nvPr>
            <p:ph idx="1" type="body"/>
          </p:nvPr>
        </p:nvSpPr>
        <p:spPr>
          <a:xfrm>
            <a:off x="685800" y="4400550"/>
            <a:ext cx="5484812" cy="3598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0" name="Google Shape;10;n"/>
          <p:cNvSpPr txBox="1"/>
          <p:nvPr>
            <p:ph idx="3" type="sldNum"/>
          </p:nvPr>
        </p:nvSpPr>
        <p:spPr>
          <a:xfrm>
            <a:off x="3884612" y="8685212"/>
            <a:ext cx="2970212"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d6e1a47a4_0_26:notes"/>
          <p:cNvSpPr txBox="1"/>
          <p:nvPr>
            <p:ph idx="12"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1" name="Google Shape;201;g15d6e1a47a4_0_26:notes"/>
          <p:cNvSpPr/>
          <p:nvPr>
            <p:ph idx="2" type="sldImg"/>
          </p:nvPr>
        </p:nvSpPr>
        <p:spPr>
          <a:xfrm>
            <a:off x="685800" y="1143000"/>
            <a:ext cx="5484900" cy="30846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d6e1a47a4_0_26:notes"/>
          <p:cNvSpPr txBox="1"/>
          <p:nvPr>
            <p:ph idx="1" type="body"/>
          </p:nvPr>
        </p:nvSpPr>
        <p:spPr>
          <a:xfrm>
            <a:off x="685800" y="4400550"/>
            <a:ext cx="5484900" cy="3598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15d6e1a47a4_0_26:notes"/>
          <p:cNvSpPr txBox="1"/>
          <p:nvPr>
            <p:ph idx="3"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4015c58ce_0_0:notes"/>
          <p:cNvSpPr txBox="1"/>
          <p:nvPr>
            <p:ph idx="12"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57" name="Google Shape;157;g164015c58ce_0_0:notes"/>
          <p:cNvSpPr/>
          <p:nvPr>
            <p:ph idx="2" type="sldImg"/>
          </p:nvPr>
        </p:nvSpPr>
        <p:spPr>
          <a:xfrm>
            <a:off x="685800" y="1143000"/>
            <a:ext cx="5484900" cy="30846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4015c58ce_0_0:notes"/>
          <p:cNvSpPr txBox="1"/>
          <p:nvPr>
            <p:ph idx="1" type="body"/>
          </p:nvPr>
        </p:nvSpPr>
        <p:spPr>
          <a:xfrm>
            <a:off x="685800" y="4400550"/>
            <a:ext cx="5484900" cy="3598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64015c58ce_0_0:notes"/>
          <p:cNvSpPr txBox="1"/>
          <p:nvPr>
            <p:ph idx="3"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4015c58ce_0_12:notes"/>
          <p:cNvSpPr txBox="1"/>
          <p:nvPr>
            <p:ph idx="12"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69" name="Google Shape;169;g164015c58ce_0_12:notes"/>
          <p:cNvSpPr/>
          <p:nvPr>
            <p:ph idx="2" type="sldImg"/>
          </p:nvPr>
        </p:nvSpPr>
        <p:spPr>
          <a:xfrm>
            <a:off x="685800" y="1143000"/>
            <a:ext cx="5484900" cy="30846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4015c58ce_0_12:notes"/>
          <p:cNvSpPr txBox="1"/>
          <p:nvPr>
            <p:ph idx="1" type="body"/>
          </p:nvPr>
        </p:nvSpPr>
        <p:spPr>
          <a:xfrm>
            <a:off x="685800" y="4400550"/>
            <a:ext cx="5484900" cy="3598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64015c58ce_0_12:notes"/>
          <p:cNvSpPr txBox="1"/>
          <p:nvPr>
            <p:ph idx="3"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d6e1a47a4_0_7:notes"/>
          <p:cNvSpPr txBox="1"/>
          <p:nvPr>
            <p:ph idx="12"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79" name="Google Shape;179;g15d6e1a47a4_0_7:notes"/>
          <p:cNvSpPr/>
          <p:nvPr>
            <p:ph idx="2" type="sldImg"/>
          </p:nvPr>
        </p:nvSpPr>
        <p:spPr>
          <a:xfrm>
            <a:off x="685800" y="1143000"/>
            <a:ext cx="5484900" cy="30846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d6e1a47a4_0_7:notes"/>
          <p:cNvSpPr txBox="1"/>
          <p:nvPr>
            <p:ph idx="1" type="body"/>
          </p:nvPr>
        </p:nvSpPr>
        <p:spPr>
          <a:xfrm>
            <a:off x="685800" y="4400550"/>
            <a:ext cx="5484900" cy="3598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5d6e1a47a4_0_7:notes"/>
          <p:cNvSpPr txBox="1"/>
          <p:nvPr>
            <p:ph idx="3"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d6e1a47a4_0_13:notes"/>
          <p:cNvSpPr txBox="1"/>
          <p:nvPr>
            <p:ph idx="12"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86" name="Google Shape;186;g15d6e1a47a4_0_13:notes"/>
          <p:cNvSpPr/>
          <p:nvPr>
            <p:ph idx="2" type="sldImg"/>
          </p:nvPr>
        </p:nvSpPr>
        <p:spPr>
          <a:xfrm>
            <a:off x="685800" y="1143000"/>
            <a:ext cx="5484900" cy="30846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d6e1a47a4_0_13:notes"/>
          <p:cNvSpPr txBox="1"/>
          <p:nvPr>
            <p:ph idx="1" type="body"/>
          </p:nvPr>
        </p:nvSpPr>
        <p:spPr>
          <a:xfrm>
            <a:off x="685800" y="4400550"/>
            <a:ext cx="5484900" cy="3598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5d6e1a47a4_0_13:notes"/>
          <p:cNvSpPr txBox="1"/>
          <p:nvPr>
            <p:ph idx="3"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d6e1a47a4_0_19:notes"/>
          <p:cNvSpPr txBox="1"/>
          <p:nvPr>
            <p:ph idx="12"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93" name="Google Shape;193;g15d6e1a47a4_0_19:notes"/>
          <p:cNvSpPr/>
          <p:nvPr>
            <p:ph idx="2" type="sldImg"/>
          </p:nvPr>
        </p:nvSpPr>
        <p:spPr>
          <a:xfrm>
            <a:off x="685800" y="1143000"/>
            <a:ext cx="5484900" cy="30846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d6e1a47a4_0_19:notes"/>
          <p:cNvSpPr txBox="1"/>
          <p:nvPr>
            <p:ph idx="1" type="body"/>
          </p:nvPr>
        </p:nvSpPr>
        <p:spPr>
          <a:xfrm>
            <a:off x="685800" y="4400550"/>
            <a:ext cx="5484900" cy="3598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5d6e1a47a4_0_19:notes"/>
          <p:cNvSpPr txBox="1"/>
          <p:nvPr>
            <p:ph idx="3" type="sldNum"/>
          </p:nvPr>
        </p:nvSpPr>
        <p:spPr>
          <a:xfrm>
            <a:off x="3884612" y="8685212"/>
            <a:ext cx="29703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5" name="Shape 15"/>
        <p:cNvGrpSpPr/>
        <p:nvPr/>
      </p:nvGrpSpPr>
      <p:grpSpPr>
        <a:xfrm>
          <a:off x="0" y="0"/>
          <a:ext cx="0" cy="0"/>
          <a:chOff x="0" y="0"/>
          <a:chExt cx="0" cy="0"/>
        </a:xfrm>
      </p:grpSpPr>
      <p:sp>
        <p:nvSpPr>
          <p:cNvPr id="16" name="Google Shape;16;g162f233ac97_0_465"/>
          <p:cNvSpPr/>
          <p:nvPr/>
        </p:nvSpPr>
        <p:spPr>
          <a:xfrm>
            <a:off x="41" y="3766000"/>
            <a:ext cx="98286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62f233ac97_0_465"/>
          <p:cNvSpPr/>
          <p:nvPr/>
        </p:nvSpPr>
        <p:spPr>
          <a:xfrm flipH="1">
            <a:off x="4777275" y="2067600"/>
            <a:ext cx="74163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162f233ac97_0_465"/>
          <p:cNvSpPr/>
          <p:nvPr/>
        </p:nvSpPr>
        <p:spPr>
          <a:xfrm rot="10800000">
            <a:off x="6746181" y="-100"/>
            <a:ext cx="54474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162f233ac97_0_465"/>
          <p:cNvSpPr/>
          <p:nvPr/>
        </p:nvSpPr>
        <p:spPr>
          <a:xfrm>
            <a:off x="271068" y="275000"/>
            <a:ext cx="116514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 name="Google Shape;20;g162f233ac97_0_465"/>
          <p:cNvGrpSpPr/>
          <p:nvPr/>
        </p:nvGrpSpPr>
        <p:grpSpPr>
          <a:xfrm>
            <a:off x="340310" y="790"/>
            <a:ext cx="3000859" cy="1392365"/>
            <a:chOff x="255200" y="592"/>
            <a:chExt cx="2250363" cy="1044300"/>
          </a:xfrm>
        </p:grpSpPr>
        <p:sp>
          <p:nvSpPr>
            <p:cNvPr id="21" name="Google Shape;21;g162f233ac97_0_465"/>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62f233ac97_0_465"/>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62f233ac97_0_465"/>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 name="Google Shape;24;g162f233ac97_0_465"/>
          <p:cNvGrpSpPr/>
          <p:nvPr/>
        </p:nvGrpSpPr>
        <p:grpSpPr>
          <a:xfrm>
            <a:off x="1207344" y="790"/>
            <a:ext cx="3000859" cy="1392365"/>
            <a:chOff x="905395" y="592"/>
            <a:chExt cx="2250363" cy="1044300"/>
          </a:xfrm>
        </p:grpSpPr>
        <p:sp>
          <p:nvSpPr>
            <p:cNvPr id="25" name="Google Shape;25;g162f233ac97_0_465"/>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62f233ac97_0_465"/>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62f233ac97_0_465"/>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8" name="Google Shape;28;g162f233ac97_0_465"/>
          <p:cNvGrpSpPr/>
          <p:nvPr/>
        </p:nvGrpSpPr>
        <p:grpSpPr>
          <a:xfrm>
            <a:off x="9410874" y="6784"/>
            <a:ext cx="2468599" cy="1002839"/>
            <a:chOff x="6917201" y="0"/>
            <a:chExt cx="2227777" cy="863400"/>
          </a:xfrm>
        </p:grpSpPr>
        <p:sp>
          <p:nvSpPr>
            <p:cNvPr id="29" name="Google Shape;29;g162f233ac97_0_465"/>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62f233ac97_0_465"/>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62f233ac97_0_465"/>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2" name="Google Shape;32;g162f233ac97_0_465"/>
          <p:cNvGrpSpPr/>
          <p:nvPr/>
        </p:nvGrpSpPr>
        <p:grpSpPr>
          <a:xfrm>
            <a:off x="8738841" y="5623802"/>
            <a:ext cx="3185943" cy="1234317"/>
            <a:chOff x="6917201" y="0"/>
            <a:chExt cx="2227777" cy="863400"/>
          </a:xfrm>
        </p:grpSpPr>
        <p:sp>
          <p:nvSpPr>
            <p:cNvPr id="33" name="Google Shape;33;g162f233ac97_0_465"/>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62f233ac97_0_465"/>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62f233ac97_0_465"/>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6" name="Google Shape;36;g162f233ac97_0_465"/>
          <p:cNvGrpSpPr/>
          <p:nvPr/>
        </p:nvGrpSpPr>
        <p:grpSpPr>
          <a:xfrm>
            <a:off x="265685" y="5407536"/>
            <a:ext cx="3727739" cy="1444382"/>
            <a:chOff x="6917201" y="0"/>
            <a:chExt cx="2227777" cy="863400"/>
          </a:xfrm>
        </p:grpSpPr>
        <p:sp>
          <p:nvSpPr>
            <p:cNvPr id="37" name="Google Shape;37;g162f233ac97_0_465"/>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62f233ac97_0_465"/>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62f233ac97_0_465"/>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162f233ac97_0_465"/>
          <p:cNvSpPr txBox="1"/>
          <p:nvPr>
            <p:ph type="ctrTitle"/>
          </p:nvPr>
        </p:nvSpPr>
        <p:spPr>
          <a:xfrm>
            <a:off x="2478591" y="2430444"/>
            <a:ext cx="71493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1" name="Google Shape;41;g162f233ac97_0_465"/>
          <p:cNvSpPr txBox="1"/>
          <p:nvPr>
            <p:ph idx="1" type="subTitle"/>
          </p:nvPr>
        </p:nvSpPr>
        <p:spPr>
          <a:xfrm>
            <a:off x="2478587" y="4550878"/>
            <a:ext cx="71493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42" name="Google Shape;42;g162f233ac97_0_465"/>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5" name="Shape 115"/>
        <p:cNvGrpSpPr/>
        <p:nvPr/>
      </p:nvGrpSpPr>
      <p:grpSpPr>
        <a:xfrm>
          <a:off x="0" y="0"/>
          <a:ext cx="0" cy="0"/>
          <a:chOff x="0" y="0"/>
          <a:chExt cx="0" cy="0"/>
        </a:xfrm>
      </p:grpSpPr>
      <p:sp>
        <p:nvSpPr>
          <p:cNvPr id="116" name="Google Shape;116;g162f233ac97_0_565"/>
          <p:cNvSpPr/>
          <p:nvPr/>
        </p:nvSpPr>
        <p:spPr>
          <a:xfrm flipH="1">
            <a:off x="7426575" y="3778767"/>
            <a:ext cx="47670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7" name="Google Shape;117;g162f233ac97_0_565"/>
          <p:cNvGrpSpPr/>
          <p:nvPr/>
        </p:nvGrpSpPr>
        <p:grpSpPr>
          <a:xfrm>
            <a:off x="7946691" y="5492768"/>
            <a:ext cx="3361715" cy="1365553"/>
            <a:chOff x="6917201" y="0"/>
            <a:chExt cx="2227777" cy="863400"/>
          </a:xfrm>
        </p:grpSpPr>
        <p:sp>
          <p:nvSpPr>
            <p:cNvPr id="118" name="Google Shape;118;g162f233ac97_0_565"/>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62f233ac97_0_565"/>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62f233ac97_0_565"/>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1" name="Google Shape;121;g162f233ac97_0_565"/>
          <p:cNvGrpSpPr/>
          <p:nvPr/>
        </p:nvGrpSpPr>
        <p:grpSpPr>
          <a:xfrm>
            <a:off x="265685" y="3"/>
            <a:ext cx="3727739" cy="1444382"/>
            <a:chOff x="6917201" y="0"/>
            <a:chExt cx="2227777" cy="863400"/>
          </a:xfrm>
        </p:grpSpPr>
        <p:sp>
          <p:nvSpPr>
            <p:cNvPr id="122" name="Google Shape;122;g162f233ac97_0_565"/>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62f233ac97_0_565"/>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62f233ac97_0_565"/>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162f233ac97_0_565"/>
          <p:cNvSpPr txBox="1"/>
          <p:nvPr>
            <p:ph hasCustomPrompt="1" type="title"/>
          </p:nvPr>
        </p:nvSpPr>
        <p:spPr>
          <a:xfrm>
            <a:off x="1848039" y="1845133"/>
            <a:ext cx="84975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6" name="Google Shape;126;g162f233ac97_0_565"/>
          <p:cNvSpPr txBox="1"/>
          <p:nvPr>
            <p:ph idx="1" type="body"/>
          </p:nvPr>
        </p:nvSpPr>
        <p:spPr>
          <a:xfrm>
            <a:off x="1848039" y="3818467"/>
            <a:ext cx="84975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7" name="Google Shape;127;g162f233ac97_0_565"/>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162f233ac97_0_578"/>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3" name="Shape 43"/>
        <p:cNvGrpSpPr/>
        <p:nvPr/>
      </p:nvGrpSpPr>
      <p:grpSpPr>
        <a:xfrm>
          <a:off x="0" y="0"/>
          <a:ext cx="0" cy="0"/>
          <a:chOff x="0" y="0"/>
          <a:chExt cx="0" cy="0"/>
        </a:xfrm>
      </p:grpSpPr>
      <p:sp>
        <p:nvSpPr>
          <p:cNvPr id="44" name="Google Shape;44;g162f233ac97_0_493"/>
          <p:cNvSpPr/>
          <p:nvPr/>
        </p:nvSpPr>
        <p:spPr>
          <a:xfrm flipH="1">
            <a:off x="6343575" y="3079200"/>
            <a:ext cx="58500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5" name="Google Shape;45;g162f233ac97_0_493"/>
          <p:cNvGrpSpPr/>
          <p:nvPr/>
        </p:nvGrpSpPr>
        <p:grpSpPr>
          <a:xfrm>
            <a:off x="7460173" y="5281486"/>
            <a:ext cx="3880787" cy="1576482"/>
            <a:chOff x="6917201" y="0"/>
            <a:chExt cx="2227777" cy="863400"/>
          </a:xfrm>
        </p:grpSpPr>
        <p:sp>
          <p:nvSpPr>
            <p:cNvPr id="46" name="Google Shape;46;g162f233ac97_0_493"/>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g162f233ac97_0_493"/>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62f233ac97_0_493"/>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9" name="Google Shape;49;g162f233ac97_0_493"/>
          <p:cNvGrpSpPr/>
          <p:nvPr/>
        </p:nvGrpSpPr>
        <p:grpSpPr>
          <a:xfrm>
            <a:off x="265685" y="3"/>
            <a:ext cx="3727739" cy="1444382"/>
            <a:chOff x="6917201" y="0"/>
            <a:chExt cx="2227777" cy="863400"/>
          </a:xfrm>
        </p:grpSpPr>
        <p:sp>
          <p:nvSpPr>
            <p:cNvPr id="50" name="Google Shape;50;g162f233ac97_0_493"/>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62f233ac97_0_493"/>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162f233ac97_0_493"/>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3" name="Google Shape;53;g162f233ac97_0_493"/>
          <p:cNvSpPr txBox="1"/>
          <p:nvPr>
            <p:ph type="title"/>
          </p:nvPr>
        </p:nvSpPr>
        <p:spPr>
          <a:xfrm>
            <a:off x="2518570" y="2328133"/>
            <a:ext cx="71709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54" name="Google Shape;54;g162f233ac97_0_493"/>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5" name="Shape 55"/>
        <p:cNvGrpSpPr/>
        <p:nvPr/>
      </p:nvGrpSpPr>
      <p:grpSpPr>
        <a:xfrm>
          <a:off x="0" y="0"/>
          <a:ext cx="0" cy="0"/>
          <a:chOff x="0" y="0"/>
          <a:chExt cx="0" cy="0"/>
        </a:xfrm>
      </p:grpSpPr>
      <p:sp>
        <p:nvSpPr>
          <p:cNvPr id="56" name="Google Shape;56;g162f233ac97_0_505"/>
          <p:cNvSpPr/>
          <p:nvPr/>
        </p:nvSpPr>
        <p:spPr>
          <a:xfrm flipH="1">
            <a:off x="4777275" y="2067600"/>
            <a:ext cx="74163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62f233ac97_0_505"/>
          <p:cNvSpPr/>
          <p:nvPr/>
        </p:nvSpPr>
        <p:spPr>
          <a:xfrm>
            <a:off x="41" y="3766000"/>
            <a:ext cx="98286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62f233ac97_0_505"/>
          <p:cNvSpPr/>
          <p:nvPr/>
        </p:nvSpPr>
        <p:spPr>
          <a:xfrm>
            <a:off x="271002" y="275000"/>
            <a:ext cx="116514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62f233ac97_0_505"/>
          <p:cNvSpPr txBox="1"/>
          <p:nvPr>
            <p:ph type="title"/>
          </p:nvPr>
        </p:nvSpPr>
        <p:spPr>
          <a:xfrm>
            <a:off x="1092341" y="1127467"/>
            <a:ext cx="100089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0" name="Google Shape;60;g162f233ac97_0_505"/>
          <p:cNvSpPr txBox="1"/>
          <p:nvPr>
            <p:ph idx="1" type="body"/>
          </p:nvPr>
        </p:nvSpPr>
        <p:spPr>
          <a:xfrm>
            <a:off x="1092341" y="2654300"/>
            <a:ext cx="10008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1" name="Google Shape;61;g162f233ac97_0_505"/>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2" name="Shape 62"/>
        <p:cNvGrpSpPr/>
        <p:nvPr/>
      </p:nvGrpSpPr>
      <p:grpSpPr>
        <a:xfrm>
          <a:off x="0" y="0"/>
          <a:ext cx="0" cy="0"/>
          <a:chOff x="0" y="0"/>
          <a:chExt cx="0" cy="0"/>
        </a:xfrm>
      </p:grpSpPr>
      <p:sp>
        <p:nvSpPr>
          <p:cNvPr id="63" name="Google Shape;63;g162f233ac97_0_512"/>
          <p:cNvSpPr/>
          <p:nvPr/>
        </p:nvSpPr>
        <p:spPr>
          <a:xfrm flipH="1">
            <a:off x="4777275" y="2067600"/>
            <a:ext cx="74163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g162f233ac97_0_512"/>
          <p:cNvSpPr/>
          <p:nvPr/>
        </p:nvSpPr>
        <p:spPr>
          <a:xfrm>
            <a:off x="41" y="3766000"/>
            <a:ext cx="98286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62f233ac97_0_512"/>
          <p:cNvSpPr/>
          <p:nvPr/>
        </p:nvSpPr>
        <p:spPr>
          <a:xfrm>
            <a:off x="271002" y="275000"/>
            <a:ext cx="116514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162f233ac97_0_512"/>
          <p:cNvSpPr txBox="1"/>
          <p:nvPr>
            <p:ph type="title"/>
          </p:nvPr>
        </p:nvSpPr>
        <p:spPr>
          <a:xfrm>
            <a:off x="1092341" y="1127467"/>
            <a:ext cx="100089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7" name="Google Shape;67;g162f233ac97_0_512"/>
          <p:cNvSpPr txBox="1"/>
          <p:nvPr>
            <p:ph idx="1" type="body"/>
          </p:nvPr>
        </p:nvSpPr>
        <p:spPr>
          <a:xfrm>
            <a:off x="1092341" y="2654300"/>
            <a:ext cx="49155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162f233ac97_0_512"/>
          <p:cNvSpPr txBox="1"/>
          <p:nvPr>
            <p:ph idx="2" type="body"/>
          </p:nvPr>
        </p:nvSpPr>
        <p:spPr>
          <a:xfrm>
            <a:off x="6185699" y="2654300"/>
            <a:ext cx="49155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162f233ac97_0_512"/>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0" name="Shape 70"/>
        <p:cNvGrpSpPr/>
        <p:nvPr/>
      </p:nvGrpSpPr>
      <p:grpSpPr>
        <a:xfrm>
          <a:off x="0" y="0"/>
          <a:ext cx="0" cy="0"/>
          <a:chOff x="0" y="0"/>
          <a:chExt cx="0" cy="0"/>
        </a:xfrm>
      </p:grpSpPr>
      <p:sp>
        <p:nvSpPr>
          <p:cNvPr id="71" name="Google Shape;71;g162f233ac97_0_520"/>
          <p:cNvSpPr/>
          <p:nvPr/>
        </p:nvSpPr>
        <p:spPr>
          <a:xfrm flipH="1">
            <a:off x="4777275" y="2067600"/>
            <a:ext cx="74163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62f233ac97_0_520"/>
          <p:cNvSpPr/>
          <p:nvPr/>
        </p:nvSpPr>
        <p:spPr>
          <a:xfrm>
            <a:off x="41" y="3766000"/>
            <a:ext cx="98286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62f233ac97_0_520"/>
          <p:cNvSpPr/>
          <p:nvPr/>
        </p:nvSpPr>
        <p:spPr>
          <a:xfrm>
            <a:off x="271002" y="275000"/>
            <a:ext cx="116514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62f233ac97_0_520"/>
          <p:cNvSpPr txBox="1"/>
          <p:nvPr>
            <p:ph type="title"/>
          </p:nvPr>
        </p:nvSpPr>
        <p:spPr>
          <a:xfrm>
            <a:off x="1092341" y="1127467"/>
            <a:ext cx="100089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5" name="Google Shape;75;g162f233ac97_0_520"/>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6" name="Shape 76"/>
        <p:cNvGrpSpPr/>
        <p:nvPr/>
      </p:nvGrpSpPr>
      <p:grpSpPr>
        <a:xfrm>
          <a:off x="0" y="0"/>
          <a:ext cx="0" cy="0"/>
          <a:chOff x="0" y="0"/>
          <a:chExt cx="0" cy="0"/>
        </a:xfrm>
      </p:grpSpPr>
      <p:sp>
        <p:nvSpPr>
          <p:cNvPr id="77" name="Google Shape;77;g162f233ac97_0_526"/>
          <p:cNvSpPr/>
          <p:nvPr/>
        </p:nvSpPr>
        <p:spPr>
          <a:xfrm flipH="1">
            <a:off x="4777275" y="2067600"/>
            <a:ext cx="74163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62f233ac97_0_526"/>
          <p:cNvSpPr/>
          <p:nvPr/>
        </p:nvSpPr>
        <p:spPr>
          <a:xfrm>
            <a:off x="41" y="3766000"/>
            <a:ext cx="98286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62f233ac97_0_526"/>
          <p:cNvSpPr/>
          <p:nvPr/>
        </p:nvSpPr>
        <p:spPr>
          <a:xfrm>
            <a:off x="271002" y="275000"/>
            <a:ext cx="116514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62f233ac97_0_526"/>
          <p:cNvSpPr txBox="1"/>
          <p:nvPr>
            <p:ph type="title"/>
          </p:nvPr>
        </p:nvSpPr>
        <p:spPr>
          <a:xfrm>
            <a:off x="1092341" y="1127467"/>
            <a:ext cx="49461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81" name="Google Shape;81;g162f233ac97_0_526"/>
          <p:cNvSpPr txBox="1"/>
          <p:nvPr>
            <p:ph idx="1" type="body"/>
          </p:nvPr>
        </p:nvSpPr>
        <p:spPr>
          <a:xfrm>
            <a:off x="1107743" y="3092067"/>
            <a:ext cx="49461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82" name="Google Shape;82;g162f233ac97_0_526"/>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3" name="Shape 83"/>
        <p:cNvGrpSpPr/>
        <p:nvPr/>
      </p:nvGrpSpPr>
      <p:grpSpPr>
        <a:xfrm>
          <a:off x="0" y="0"/>
          <a:ext cx="0" cy="0"/>
          <a:chOff x="0" y="0"/>
          <a:chExt cx="0" cy="0"/>
        </a:xfrm>
      </p:grpSpPr>
      <p:sp>
        <p:nvSpPr>
          <p:cNvPr id="84" name="Google Shape;84;g162f233ac97_0_533"/>
          <p:cNvSpPr/>
          <p:nvPr/>
        </p:nvSpPr>
        <p:spPr>
          <a:xfrm>
            <a:off x="0" y="3764192"/>
            <a:ext cx="98268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62f233ac97_0_533"/>
          <p:cNvSpPr/>
          <p:nvPr/>
        </p:nvSpPr>
        <p:spPr>
          <a:xfrm flipH="1">
            <a:off x="4778088" y="2072150"/>
            <a:ext cx="74151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6" name="Google Shape;86;g162f233ac97_0_533"/>
          <p:cNvGrpSpPr/>
          <p:nvPr/>
        </p:nvGrpSpPr>
        <p:grpSpPr>
          <a:xfrm>
            <a:off x="341494" y="-11"/>
            <a:ext cx="3002222" cy="1391229"/>
            <a:chOff x="3961956" y="4383950"/>
            <a:chExt cx="1160548" cy="548700"/>
          </a:xfrm>
        </p:grpSpPr>
        <p:sp>
          <p:nvSpPr>
            <p:cNvPr id="87" name="Google Shape;87;g162f233ac97_0_533"/>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62f233ac97_0_533"/>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g162f233ac97_0_533"/>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0" name="Google Shape;90;g162f233ac97_0_533"/>
          <p:cNvSpPr/>
          <p:nvPr/>
        </p:nvSpPr>
        <p:spPr>
          <a:xfrm>
            <a:off x="271002" y="275000"/>
            <a:ext cx="116514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1" name="Google Shape;91;g162f233ac97_0_533"/>
          <p:cNvGrpSpPr/>
          <p:nvPr/>
        </p:nvGrpSpPr>
        <p:grpSpPr>
          <a:xfrm>
            <a:off x="46425" y="6029501"/>
            <a:ext cx="2124631" cy="822734"/>
            <a:chOff x="6917201" y="0"/>
            <a:chExt cx="2227777" cy="863400"/>
          </a:xfrm>
        </p:grpSpPr>
        <p:sp>
          <p:nvSpPr>
            <p:cNvPr id="92" name="Google Shape;92;g162f233ac97_0_533"/>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 name="Google Shape;93;g162f233ac97_0_533"/>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62f233ac97_0_533"/>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5" name="Google Shape;95;g162f233ac97_0_533"/>
          <p:cNvGrpSpPr/>
          <p:nvPr/>
        </p:nvGrpSpPr>
        <p:grpSpPr>
          <a:xfrm>
            <a:off x="7849817" y="1657"/>
            <a:ext cx="4343942" cy="1681990"/>
            <a:chOff x="6917201" y="0"/>
            <a:chExt cx="2227777" cy="863400"/>
          </a:xfrm>
        </p:grpSpPr>
        <p:sp>
          <p:nvSpPr>
            <p:cNvPr id="96" name="Google Shape;96;g162f233ac97_0_533"/>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g162f233ac97_0_533"/>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162f233ac97_0_533"/>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g162f233ac97_0_533"/>
          <p:cNvSpPr txBox="1"/>
          <p:nvPr>
            <p:ph type="title"/>
          </p:nvPr>
        </p:nvSpPr>
        <p:spPr>
          <a:xfrm>
            <a:off x="1858812" y="1734861"/>
            <a:ext cx="84903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100" name="Google Shape;100;g162f233ac97_0_533"/>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1" name="Shape 101"/>
        <p:cNvGrpSpPr/>
        <p:nvPr/>
      </p:nvGrpSpPr>
      <p:grpSpPr>
        <a:xfrm>
          <a:off x="0" y="0"/>
          <a:ext cx="0" cy="0"/>
          <a:chOff x="0" y="0"/>
          <a:chExt cx="0" cy="0"/>
        </a:xfrm>
      </p:grpSpPr>
      <p:sp>
        <p:nvSpPr>
          <p:cNvPr id="102" name="Google Shape;102;g162f233ac97_0_551"/>
          <p:cNvSpPr/>
          <p:nvPr/>
        </p:nvSpPr>
        <p:spPr>
          <a:xfrm flipH="1">
            <a:off x="4777275" y="2067600"/>
            <a:ext cx="74163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g162f233ac97_0_551"/>
          <p:cNvSpPr/>
          <p:nvPr/>
        </p:nvSpPr>
        <p:spPr>
          <a:xfrm>
            <a:off x="41" y="3766000"/>
            <a:ext cx="98286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 name="Google Shape;104;g162f233ac97_0_551"/>
          <p:cNvSpPr/>
          <p:nvPr/>
        </p:nvSpPr>
        <p:spPr>
          <a:xfrm>
            <a:off x="271002" y="275000"/>
            <a:ext cx="116514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162f233ac97_0_551"/>
          <p:cNvSpPr txBox="1"/>
          <p:nvPr>
            <p:ph type="title"/>
          </p:nvPr>
        </p:nvSpPr>
        <p:spPr>
          <a:xfrm>
            <a:off x="1092341" y="1127467"/>
            <a:ext cx="85668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6" name="Google Shape;106;g162f233ac97_0_551"/>
          <p:cNvSpPr txBox="1"/>
          <p:nvPr>
            <p:ph idx="1" type="subTitle"/>
          </p:nvPr>
        </p:nvSpPr>
        <p:spPr>
          <a:xfrm>
            <a:off x="1092341" y="2067600"/>
            <a:ext cx="78141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7" name="Google Shape;107;g162f233ac97_0_551"/>
          <p:cNvSpPr txBox="1"/>
          <p:nvPr>
            <p:ph idx="2" type="body"/>
          </p:nvPr>
        </p:nvSpPr>
        <p:spPr>
          <a:xfrm>
            <a:off x="1092341" y="3289400"/>
            <a:ext cx="78141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8" name="Google Shape;108;g162f233ac97_0_551"/>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9" name="Shape 109"/>
        <p:cNvGrpSpPr/>
        <p:nvPr/>
      </p:nvGrpSpPr>
      <p:grpSpPr>
        <a:xfrm>
          <a:off x="0" y="0"/>
          <a:ext cx="0" cy="0"/>
          <a:chOff x="0" y="0"/>
          <a:chExt cx="0" cy="0"/>
        </a:xfrm>
      </p:grpSpPr>
      <p:sp>
        <p:nvSpPr>
          <p:cNvPr id="110" name="Google Shape;110;g162f233ac97_0_559"/>
          <p:cNvSpPr/>
          <p:nvPr/>
        </p:nvSpPr>
        <p:spPr>
          <a:xfrm>
            <a:off x="41" y="3766000"/>
            <a:ext cx="98286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62f233ac97_0_559"/>
          <p:cNvSpPr/>
          <p:nvPr/>
        </p:nvSpPr>
        <p:spPr>
          <a:xfrm flipH="1">
            <a:off x="4777275" y="2067600"/>
            <a:ext cx="74163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62f233ac97_0_559"/>
          <p:cNvSpPr/>
          <p:nvPr/>
        </p:nvSpPr>
        <p:spPr>
          <a:xfrm>
            <a:off x="271002" y="275000"/>
            <a:ext cx="116514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62f233ac97_0_559"/>
          <p:cNvSpPr txBox="1"/>
          <p:nvPr>
            <p:ph idx="1" type="body"/>
          </p:nvPr>
        </p:nvSpPr>
        <p:spPr>
          <a:xfrm>
            <a:off x="437423" y="5551333"/>
            <a:ext cx="98880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14" name="Google Shape;114;g162f233ac97_0_559"/>
          <p:cNvSpPr txBox="1"/>
          <p:nvPr>
            <p:ph idx="12" type="sldNum"/>
          </p:nvPr>
        </p:nvSpPr>
        <p:spPr>
          <a:xfrm>
            <a:off x="11189090"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11" name="Shape 11"/>
        <p:cNvGrpSpPr/>
        <p:nvPr/>
      </p:nvGrpSpPr>
      <p:grpSpPr>
        <a:xfrm>
          <a:off x="0" y="0"/>
          <a:ext cx="0" cy="0"/>
          <a:chOff x="0" y="0"/>
          <a:chExt cx="0" cy="0"/>
        </a:xfrm>
      </p:grpSpPr>
      <p:sp>
        <p:nvSpPr>
          <p:cNvPr id="12" name="Google Shape;12;g162f233ac97_0_461"/>
          <p:cNvSpPr txBox="1"/>
          <p:nvPr>
            <p:ph type="title"/>
          </p:nvPr>
        </p:nvSpPr>
        <p:spPr>
          <a:xfrm>
            <a:off x="415654" y="593367"/>
            <a:ext cx="113622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3" name="Google Shape;13;g162f233ac97_0_461"/>
          <p:cNvSpPr txBox="1"/>
          <p:nvPr>
            <p:ph idx="1" type="body"/>
          </p:nvPr>
        </p:nvSpPr>
        <p:spPr>
          <a:xfrm>
            <a:off x="415654" y="1536633"/>
            <a:ext cx="113622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14" name="Google Shape;14;g162f233ac97_0_461"/>
          <p:cNvSpPr txBox="1"/>
          <p:nvPr>
            <p:ph idx="12" type="sldNum"/>
          </p:nvPr>
        </p:nvSpPr>
        <p:spPr>
          <a:xfrm>
            <a:off x="11189090"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1"/>
          <p:cNvSpPr txBox="1"/>
          <p:nvPr/>
        </p:nvSpPr>
        <p:spPr>
          <a:xfrm>
            <a:off x="3048000" y="614362"/>
            <a:ext cx="6096000" cy="1096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University of Mumbai</a:t>
            </a:r>
            <a:br>
              <a:rPr b="1" i="0" lang="en-US" sz="2400" u="none">
                <a:solidFill>
                  <a:srgbClr val="000000"/>
                </a:solidFill>
                <a:latin typeface="Times New Roman"/>
                <a:ea typeface="Times New Roman"/>
                <a:cs typeface="Times New Roman"/>
                <a:sym typeface="Times New Roman"/>
              </a:rPr>
            </a:br>
            <a:r>
              <a:rPr b="1" i="0" lang="en-US" sz="2400" u="none">
                <a:solidFill>
                  <a:srgbClr val="000000"/>
                </a:solidFill>
                <a:latin typeface="Times New Roman"/>
                <a:ea typeface="Times New Roman"/>
                <a:cs typeface="Times New Roman"/>
                <a:sym typeface="Times New Roman"/>
              </a:rPr>
              <a:t>GHARDA INSTITUTE OF TECHNOLOGY</a:t>
            </a:r>
            <a:br>
              <a:rPr b="1" i="0" lang="en-US" sz="1800" u="none">
                <a:solidFill>
                  <a:srgbClr val="000000"/>
                </a:solidFill>
                <a:latin typeface="Verdana"/>
                <a:ea typeface="Verdana"/>
                <a:cs typeface="Verdana"/>
                <a:sym typeface="Verdana"/>
              </a:rPr>
            </a:br>
            <a:r>
              <a:rPr b="0" i="0" lang="en-US" sz="1800" u="none">
                <a:solidFill>
                  <a:srgbClr val="000000"/>
                </a:solidFill>
                <a:latin typeface="Times New Roman"/>
                <a:ea typeface="Times New Roman"/>
                <a:cs typeface="Times New Roman"/>
                <a:sym typeface="Times New Roman"/>
              </a:rPr>
              <a:t>Department of Computer Engineering</a:t>
            </a:r>
            <a:endParaRPr/>
          </a:p>
        </p:txBody>
      </p:sp>
      <p:sp>
        <p:nvSpPr>
          <p:cNvPr id="135" name="Google Shape;135;p1"/>
          <p:cNvSpPr txBox="1"/>
          <p:nvPr/>
        </p:nvSpPr>
        <p:spPr>
          <a:xfrm>
            <a:off x="4762500" y="1857375"/>
            <a:ext cx="2476500" cy="1463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Academic Year 2022-23</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FF0000"/>
              </a:buClr>
              <a:buSzPts val="1800"/>
              <a:buFont typeface="Calibri"/>
              <a:buNone/>
            </a:pPr>
            <a:br>
              <a:rPr b="0" i="0" lang="en-US" sz="1800" u="none">
                <a:solidFill>
                  <a:srgbClr val="FF0000"/>
                </a:solidFill>
                <a:latin typeface="Calibri"/>
                <a:ea typeface="Calibri"/>
                <a:cs typeface="Calibri"/>
                <a:sym typeface="Calibri"/>
              </a:rPr>
            </a:br>
            <a:r>
              <a:rPr b="1" i="0" lang="en-US" sz="1800" u="none">
                <a:solidFill>
                  <a:srgbClr val="000000"/>
                </a:solidFill>
                <a:latin typeface="Calibri"/>
                <a:ea typeface="Calibri"/>
                <a:cs typeface="Calibri"/>
                <a:sym typeface="Calibri"/>
              </a:rPr>
              <a:t>Presented By</a:t>
            </a:r>
            <a:endParaRPr/>
          </a:p>
        </p:txBody>
      </p:sp>
      <p:pic>
        <p:nvPicPr>
          <p:cNvPr id="136" name="Google Shape;136;p1"/>
          <p:cNvPicPr preferRelativeResize="0"/>
          <p:nvPr/>
        </p:nvPicPr>
        <p:blipFill rotWithShape="1">
          <a:blip r:embed="rId3">
            <a:alphaModFix/>
          </a:blip>
          <a:srcRect b="0" l="0" r="0" t="0"/>
          <a:stretch/>
        </p:blipFill>
        <p:spPr>
          <a:xfrm>
            <a:off x="290512" y="290512"/>
            <a:ext cx="1552575" cy="476250"/>
          </a:xfrm>
          <a:prstGeom prst="rect">
            <a:avLst/>
          </a:prstGeom>
          <a:noFill/>
          <a:ln>
            <a:noFill/>
          </a:ln>
        </p:spPr>
      </p:pic>
      <p:pic>
        <p:nvPicPr>
          <p:cNvPr id="137" name="Google Shape;137;p1"/>
          <p:cNvPicPr preferRelativeResize="0"/>
          <p:nvPr/>
        </p:nvPicPr>
        <p:blipFill rotWithShape="1">
          <a:blip r:embed="rId4">
            <a:alphaModFix/>
          </a:blip>
          <a:srcRect b="0" l="0" r="0" t="0"/>
          <a:stretch/>
        </p:blipFill>
        <p:spPr>
          <a:xfrm>
            <a:off x="10029825" y="352425"/>
            <a:ext cx="1697037" cy="461962"/>
          </a:xfrm>
          <a:prstGeom prst="rect">
            <a:avLst/>
          </a:prstGeom>
          <a:noFill/>
          <a:ln>
            <a:noFill/>
          </a:ln>
        </p:spPr>
      </p:pic>
      <p:sp>
        <p:nvSpPr>
          <p:cNvPr id="138" name="Google Shape;138;p1"/>
          <p:cNvSpPr txBox="1"/>
          <p:nvPr/>
        </p:nvSpPr>
        <p:spPr>
          <a:xfrm>
            <a:off x="3814762" y="2479675"/>
            <a:ext cx="4371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1" i="0" lang="en-US" sz="2000" u="none">
                <a:solidFill>
                  <a:srgbClr val="000000"/>
                </a:solidFill>
                <a:latin typeface="Calibri"/>
                <a:ea typeface="Calibri"/>
                <a:cs typeface="Calibri"/>
                <a:sym typeface="Calibri"/>
              </a:rPr>
              <a:t>Experiment No- 0</a:t>
            </a:r>
            <a:r>
              <a:rPr b="1" lang="en-US" sz="2000">
                <a:latin typeface="Calibri"/>
                <a:ea typeface="Calibri"/>
                <a:cs typeface="Calibri"/>
                <a:sym typeface="Calibri"/>
              </a:rPr>
              <a:t>6</a:t>
            </a:r>
            <a:endParaRPr/>
          </a:p>
        </p:txBody>
      </p:sp>
      <p:sp>
        <p:nvSpPr>
          <p:cNvPr id="139" name="Google Shape;139;p1"/>
          <p:cNvSpPr txBox="1"/>
          <p:nvPr/>
        </p:nvSpPr>
        <p:spPr>
          <a:xfrm>
            <a:off x="4859355" y="3321050"/>
            <a:ext cx="28413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Calibri"/>
              <a:buNone/>
            </a:pPr>
            <a:r>
              <a:t/>
            </a:r>
            <a:endParaRPr sz="19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46.         </a:t>
            </a:r>
            <a:r>
              <a:rPr lang="en-US" sz="1900">
                <a:latin typeface="Calibri"/>
                <a:ea typeface="Calibri"/>
                <a:cs typeface="Calibri"/>
                <a:sym typeface="Calibri"/>
              </a:rPr>
              <a:t>Sahil Pawar</a:t>
            </a:r>
            <a:r>
              <a:rPr b="0" i="0" lang="en-US" sz="1900" u="non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47.   </a:t>
            </a:r>
            <a:r>
              <a:rPr lang="en-US" sz="1900">
                <a:latin typeface="Calibri"/>
                <a:ea typeface="Calibri"/>
                <a:cs typeface="Calibri"/>
                <a:sym typeface="Calibri"/>
              </a:rPr>
              <a:t>    </a:t>
            </a:r>
            <a:r>
              <a:rPr b="0" i="0" lang="en-US" sz="1900" u="none">
                <a:solidFill>
                  <a:srgbClr val="000000"/>
                </a:solidFill>
                <a:latin typeface="Calibri"/>
                <a:ea typeface="Calibri"/>
                <a:cs typeface="Calibri"/>
                <a:sym typeface="Calibri"/>
              </a:rPr>
              <a:t>  </a:t>
            </a:r>
            <a:r>
              <a:rPr lang="en-US" sz="1900">
                <a:latin typeface="Calibri"/>
                <a:ea typeface="Calibri"/>
                <a:cs typeface="Calibri"/>
                <a:sym typeface="Calibri"/>
              </a:rPr>
              <a:t>Shouryan Pawar</a:t>
            </a:r>
            <a:endParaRPr/>
          </a:p>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48. 	      </a:t>
            </a:r>
            <a:r>
              <a:rPr lang="en-US" sz="1900">
                <a:latin typeface="Calibri"/>
                <a:ea typeface="Calibri"/>
                <a:cs typeface="Calibri"/>
                <a:sym typeface="Calibri"/>
              </a:rPr>
              <a:t>Tejaswini Pawar</a:t>
            </a:r>
            <a:r>
              <a:rPr b="0" i="0" lang="en-US" sz="1900" u="non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49.          </a:t>
            </a:r>
            <a:r>
              <a:rPr lang="en-US" sz="1900">
                <a:latin typeface="Calibri"/>
                <a:ea typeface="Calibri"/>
                <a:cs typeface="Calibri"/>
                <a:sym typeface="Calibri"/>
              </a:rPr>
              <a:t>Sahil Phalke</a:t>
            </a:r>
            <a:endParaRPr/>
          </a:p>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50.          </a:t>
            </a:r>
            <a:r>
              <a:rPr lang="en-US" sz="1900">
                <a:latin typeface="Calibri"/>
                <a:ea typeface="Calibri"/>
                <a:cs typeface="Calibri"/>
                <a:sym typeface="Calibri"/>
              </a:rPr>
              <a:t>Aman Poskar</a:t>
            </a:r>
            <a:endParaRPr/>
          </a:p>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51.          </a:t>
            </a:r>
            <a:r>
              <a:rPr lang="en-US" sz="1900">
                <a:latin typeface="Calibri"/>
                <a:ea typeface="Calibri"/>
                <a:cs typeface="Calibri"/>
                <a:sym typeface="Calibri"/>
              </a:rPr>
              <a:t>Yogeshwari</a:t>
            </a:r>
            <a:r>
              <a:rPr lang="en-US" sz="1900">
                <a:latin typeface="Calibri"/>
                <a:ea typeface="Calibri"/>
                <a:cs typeface="Calibri"/>
                <a:sym typeface="Calibri"/>
              </a:rPr>
              <a:t> Pujari</a:t>
            </a:r>
            <a:endParaRPr/>
          </a:p>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52.          </a:t>
            </a:r>
            <a:r>
              <a:rPr lang="en-US" sz="1900">
                <a:latin typeface="Calibri"/>
                <a:ea typeface="Calibri"/>
                <a:cs typeface="Calibri"/>
                <a:sym typeface="Calibri"/>
              </a:rPr>
              <a:t>Saloni Raut</a:t>
            </a:r>
            <a:endParaRPr/>
          </a:p>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53.           Sh</a:t>
            </a:r>
            <a:r>
              <a:rPr lang="en-US" sz="1900">
                <a:latin typeface="Calibri"/>
                <a:ea typeface="Calibri"/>
                <a:cs typeface="Calibri"/>
                <a:sym typeface="Calibri"/>
              </a:rPr>
              <a:t>ubham Raval</a:t>
            </a:r>
            <a:endParaRPr/>
          </a:p>
          <a:p>
            <a:pPr indent="0" lvl="0" marL="0" marR="0" rtl="0" algn="l">
              <a:lnSpc>
                <a:spcPct val="100000"/>
              </a:lnSpc>
              <a:spcBef>
                <a:spcPts val="0"/>
              </a:spcBef>
              <a:spcAft>
                <a:spcPts val="0"/>
              </a:spcAft>
              <a:buClr>
                <a:srgbClr val="000000"/>
              </a:buClr>
              <a:buSzPts val="1900"/>
              <a:buFont typeface="Calibri"/>
              <a:buNone/>
            </a:pPr>
            <a:r>
              <a:rPr b="0" i="0" lang="en-US" sz="1900" u="none">
                <a:solidFill>
                  <a:srgbClr val="000000"/>
                </a:solidFill>
                <a:latin typeface="Calibri"/>
                <a:ea typeface="Calibri"/>
                <a:cs typeface="Calibri"/>
                <a:sym typeface="Calibri"/>
              </a:rPr>
              <a:t>54.           </a:t>
            </a:r>
            <a:r>
              <a:rPr lang="en-US" sz="1900">
                <a:latin typeface="Calibri"/>
                <a:ea typeface="Calibri"/>
                <a:cs typeface="Calibri"/>
                <a:sym typeface="Calibri"/>
              </a:rPr>
              <a:t>Shital Rawool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15d6e1a47a4_0_26"/>
          <p:cNvPicPr preferRelativeResize="0"/>
          <p:nvPr/>
        </p:nvPicPr>
        <p:blipFill>
          <a:blip r:embed="rId3">
            <a:alphaModFix/>
          </a:blip>
          <a:stretch>
            <a:fillRect/>
          </a:stretch>
        </p:blipFill>
        <p:spPr>
          <a:xfrm>
            <a:off x="1372388" y="775213"/>
            <a:ext cx="9448800" cy="5307575"/>
          </a:xfrm>
          <a:prstGeom prst="rect">
            <a:avLst/>
          </a:prstGeom>
          <a:noFill/>
          <a:ln>
            <a:noFill/>
          </a:ln>
        </p:spPr>
      </p:pic>
      <p:sp>
        <p:nvSpPr>
          <p:cNvPr id="206" name="Google Shape;206;g15d6e1a47a4_0_26"/>
          <p:cNvSpPr txBox="1"/>
          <p:nvPr/>
        </p:nvSpPr>
        <p:spPr>
          <a:xfrm>
            <a:off x="4825400" y="793225"/>
            <a:ext cx="7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15"/>
          <p:cNvSpPr txBox="1"/>
          <p:nvPr/>
        </p:nvSpPr>
        <p:spPr>
          <a:xfrm>
            <a:off x="485750" y="383125"/>
            <a:ext cx="11222100" cy="6015000"/>
          </a:xfrm>
          <a:prstGeom prst="rect">
            <a:avLst/>
          </a:prstGeom>
          <a:noFill/>
          <a:ln>
            <a:noFill/>
          </a:ln>
        </p:spPr>
        <p:txBody>
          <a:bodyPr anchorCtr="0" anchor="t" bIns="45700" lIns="91425" spcFirstLastPara="1" rIns="91425" wrap="square" tIns="45700">
            <a:noAutofit/>
          </a:bodyPr>
          <a:lstStyle/>
          <a:p>
            <a:pPr indent="0" lvl="0" marL="457200" marR="0" rtl="0" algn="l">
              <a:lnSpc>
                <a:spcPct val="80000"/>
              </a:lnSpc>
              <a:spcBef>
                <a:spcPts val="1000"/>
              </a:spcBef>
              <a:spcAft>
                <a:spcPts val="0"/>
              </a:spcAft>
              <a:buNone/>
            </a:pPr>
            <a:r>
              <a:t/>
            </a:r>
            <a:endParaRPr b="1" sz="2200">
              <a:latin typeface="Times New Roman"/>
              <a:ea typeface="Times New Roman"/>
              <a:cs typeface="Times New Roman"/>
              <a:sym typeface="Times New Roman"/>
            </a:endParaRPr>
          </a:p>
          <a:p>
            <a:pPr indent="0" lvl="0" marL="0" rtl="0" algn="ctr">
              <a:spcBef>
                <a:spcPts val="0"/>
              </a:spcBef>
              <a:spcAft>
                <a:spcPts val="0"/>
              </a:spcAft>
              <a:buNone/>
            </a:pPr>
            <a:r>
              <a:rPr b="1" lang="en-US" sz="1800">
                <a:latin typeface="Times New Roman"/>
                <a:ea typeface="Times New Roman"/>
                <a:cs typeface="Times New Roman"/>
                <a:sym typeface="Times New Roman"/>
              </a:rPr>
              <a:t>Conclusion</a:t>
            </a:r>
            <a:endParaRPr b="1" sz="1800">
              <a:latin typeface="Times New Roman"/>
              <a:ea typeface="Times New Roman"/>
              <a:cs typeface="Times New Roman"/>
              <a:sym typeface="Times New Roman"/>
            </a:endParaRPr>
          </a:p>
          <a:p>
            <a:pPr indent="0" lvl="0" marL="457200" marR="0" rtl="0" algn="ctr">
              <a:lnSpc>
                <a:spcPct val="80000"/>
              </a:lnSpc>
              <a:spcBef>
                <a:spcPts val="1000"/>
              </a:spcBef>
              <a:spcAft>
                <a:spcPts val="0"/>
              </a:spcAft>
              <a:buNone/>
            </a:pPr>
            <a:r>
              <a:t/>
            </a:r>
            <a:endParaRPr b="1" sz="1500">
              <a:latin typeface="Times New Roman"/>
              <a:ea typeface="Times New Roman"/>
              <a:cs typeface="Times New Roman"/>
              <a:sym typeface="Times New Roman"/>
            </a:endParaRPr>
          </a:p>
          <a:p>
            <a:pPr indent="-323850" lvl="0" marL="457200" marR="0" rtl="0" algn="l">
              <a:lnSpc>
                <a:spcPct val="80000"/>
              </a:lnSpc>
              <a:spcBef>
                <a:spcPts val="1000"/>
              </a:spcBef>
              <a:spcAft>
                <a:spcPts val="0"/>
              </a:spcAft>
              <a:buSzPts val="1500"/>
              <a:buFont typeface="Times New Roman"/>
              <a:buChar char="●"/>
            </a:pPr>
            <a:r>
              <a:rPr lang="en-US" sz="1500">
                <a:latin typeface="Times New Roman"/>
                <a:ea typeface="Times New Roman"/>
                <a:cs typeface="Times New Roman"/>
                <a:sym typeface="Times New Roman"/>
              </a:rPr>
              <a:t>A Bloom filters is like a hash table ,and simply uses one bit to keep track whether an item hashed to the location.</a:t>
            </a:r>
            <a:endParaRPr sz="1500">
              <a:latin typeface="Times New Roman"/>
              <a:ea typeface="Times New Roman"/>
              <a:cs typeface="Times New Roman"/>
              <a:sym typeface="Times New Roman"/>
            </a:endParaRPr>
          </a:p>
          <a:p>
            <a:pPr indent="-323850" lvl="0" marL="457200" marR="0" rtl="0" algn="l">
              <a:lnSpc>
                <a:spcPct val="8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If k=1 , it’s equivalent to a hashing based fingerprint system.</a:t>
            </a:r>
            <a:endParaRPr sz="1500">
              <a:latin typeface="Times New Roman"/>
              <a:ea typeface="Times New Roman"/>
              <a:cs typeface="Times New Roman"/>
              <a:sym typeface="Times New Roman"/>
            </a:endParaRPr>
          </a:p>
          <a:p>
            <a:pPr indent="-323850" lvl="0" marL="457200" marR="0" rtl="0" algn="l">
              <a:lnSpc>
                <a:spcPct val="8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If n=cm for small constant c,such as c=8 ,then k=5 or 6 ,the false positive probability is just over 2% .</a:t>
            </a:r>
            <a:endParaRPr sz="1500">
              <a:latin typeface="Times New Roman"/>
              <a:ea typeface="Times New Roman"/>
              <a:cs typeface="Times New Roman"/>
              <a:sym typeface="Times New Roman"/>
            </a:endParaRPr>
          </a:p>
          <a:p>
            <a:pPr indent="-323850" lvl="0" marL="457200" marR="0" rtl="0" algn="l">
              <a:lnSpc>
                <a:spcPct val="8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It’s interesting that when k is optimal </a:t>
            </a:r>
            <a:endParaRPr sz="1500">
              <a:latin typeface="Times New Roman"/>
              <a:ea typeface="Times New Roman"/>
              <a:cs typeface="Times New Roman"/>
              <a:sym typeface="Times New Roman"/>
            </a:endParaRPr>
          </a:p>
          <a:p>
            <a:pPr indent="0" lvl="0" marL="114300" marR="0" rtl="0" algn="l">
              <a:lnSpc>
                <a:spcPct val="80000"/>
              </a:lnSpc>
              <a:spcBef>
                <a:spcPts val="1000"/>
              </a:spcBef>
              <a:spcAft>
                <a:spcPts val="0"/>
              </a:spcAft>
              <a:buClr>
                <a:schemeClr val="dk1"/>
              </a:buClr>
              <a:buSzPts val="1100"/>
              <a:buFont typeface="Arial"/>
              <a:buNone/>
            </a:pPr>
            <a:r>
              <a:rPr lang="en-US" sz="1500">
                <a:latin typeface="Times New Roman"/>
                <a:ea typeface="Times New Roman"/>
                <a:cs typeface="Times New Roman"/>
                <a:sym typeface="Times New Roman"/>
              </a:rPr>
              <a:t>        k=ln(2)*(n/m)  , then p= 1/2.</a:t>
            </a:r>
            <a:endParaRPr sz="1500">
              <a:latin typeface="Times New Roman"/>
              <a:ea typeface="Times New Roman"/>
              <a:cs typeface="Times New Roman"/>
              <a:sym typeface="Times New Roman"/>
            </a:endParaRPr>
          </a:p>
          <a:p>
            <a:pPr indent="0" lvl="0" marL="114300" marR="0" rtl="0" algn="l">
              <a:lnSpc>
                <a:spcPct val="80000"/>
              </a:lnSpc>
              <a:spcBef>
                <a:spcPts val="1000"/>
              </a:spcBef>
              <a:spcAft>
                <a:spcPts val="0"/>
              </a:spcAft>
              <a:buClr>
                <a:schemeClr val="dk1"/>
              </a:buClr>
              <a:buSzPts val="1100"/>
              <a:buFont typeface="Arial"/>
              <a:buNone/>
            </a:pPr>
            <a:r>
              <a:rPr lang="en-US" sz="1500">
                <a:latin typeface="Times New Roman"/>
                <a:ea typeface="Times New Roman"/>
                <a:cs typeface="Times New Roman"/>
                <a:sym typeface="Times New Roman"/>
              </a:rPr>
              <a:t>	   An optimized Bloom filters looks like a random bit-string </a:t>
            </a:r>
            <a:endParaRPr sz="1500">
              <a:latin typeface="Times New Roman"/>
              <a:ea typeface="Times New Roman"/>
              <a:cs typeface="Times New Roman"/>
              <a:sym typeface="Times New Roman"/>
            </a:endParaRPr>
          </a:p>
          <a:p>
            <a:pPr indent="0" lvl="0" marL="114300" marR="0" rtl="0" algn="l">
              <a:lnSpc>
                <a:spcPct val="80000"/>
              </a:lnSpc>
              <a:spcBef>
                <a:spcPts val="1000"/>
              </a:spcBef>
              <a:spcAft>
                <a:spcPts val="0"/>
              </a:spcAft>
              <a:buClr>
                <a:srgbClr val="000000"/>
              </a:buClr>
              <a:buSzPts val="1800"/>
              <a:buFont typeface="Calibri"/>
              <a:buNone/>
            </a:pPr>
            <a:r>
              <a:t/>
            </a:r>
            <a:endParaRPr b="1" sz="1800">
              <a:latin typeface="Calibri"/>
              <a:ea typeface="Calibri"/>
              <a:cs typeface="Calibri"/>
              <a:sym typeface="Calibri"/>
            </a:endParaRPr>
          </a:p>
          <a:p>
            <a:pPr indent="0" lvl="0" marL="114300" marR="0" rtl="0" algn="l">
              <a:lnSpc>
                <a:spcPct val="80000"/>
              </a:lnSpc>
              <a:spcBef>
                <a:spcPts val="1000"/>
              </a:spcBef>
              <a:spcAft>
                <a:spcPts val="0"/>
              </a:spcAft>
              <a:buClr>
                <a:srgbClr val="000000"/>
              </a:buClr>
              <a:buSzPts val="1800"/>
              <a:buFont typeface="Arial"/>
              <a:buNone/>
            </a:pPr>
            <a:r>
              <a:t/>
            </a:r>
            <a:endParaRPr b="0" i="0" sz="1800" u="none">
              <a:solidFill>
                <a:srgbClr val="000000"/>
              </a:solidFill>
              <a:latin typeface="Calibri"/>
              <a:ea typeface="Calibri"/>
              <a:cs typeface="Calibri"/>
              <a:sym typeface="Calibri"/>
            </a:endParaRPr>
          </a:p>
          <a:p>
            <a:pPr indent="0" lvl="0" marL="114300" marR="0" rtl="0" algn="l">
              <a:lnSpc>
                <a:spcPct val="80000"/>
              </a:lnSpc>
              <a:spcBef>
                <a:spcPts val="100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
          <p:cNvSpPr txBox="1"/>
          <p:nvPr/>
        </p:nvSpPr>
        <p:spPr>
          <a:xfrm>
            <a:off x="134150" y="657200"/>
            <a:ext cx="11925300" cy="37641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400"/>
              <a:buFont typeface="Calibri"/>
              <a:buNone/>
            </a:pPr>
            <a:br>
              <a:rPr b="1" i="0" lang="en-US" sz="4400" u="none">
                <a:solidFill>
                  <a:srgbClr val="000000"/>
                </a:solidFill>
                <a:latin typeface="Calibri"/>
                <a:ea typeface="Calibri"/>
                <a:cs typeface="Calibri"/>
                <a:sym typeface="Calibri"/>
              </a:rPr>
            </a:br>
            <a:r>
              <a:rPr b="1" i="0" lang="en-US" sz="4400" u="none">
                <a:solidFill>
                  <a:srgbClr val="000000"/>
                </a:solidFill>
                <a:latin typeface="Calibri"/>
                <a:ea typeface="Calibri"/>
                <a:cs typeface="Calibri"/>
                <a:sym typeface="Calibri"/>
              </a:rPr>
              <a:t> </a:t>
            </a:r>
            <a:r>
              <a:rPr b="1" i="0" lang="en-US" sz="2200" u="none">
                <a:solidFill>
                  <a:srgbClr val="000000"/>
                </a:solidFill>
                <a:latin typeface="Times New Roman"/>
                <a:ea typeface="Times New Roman"/>
                <a:cs typeface="Times New Roman"/>
                <a:sym typeface="Times New Roman"/>
              </a:rPr>
              <a:t>Implement Bloom Filter using any programming language.</a:t>
            </a:r>
            <a:br>
              <a:rPr b="1" i="0" lang="en-US" sz="2200" u="none">
                <a:solidFill>
                  <a:srgbClr val="000000"/>
                </a:solidFill>
                <a:latin typeface="Times New Roman"/>
                <a:ea typeface="Times New Roman"/>
                <a:cs typeface="Times New Roman"/>
                <a:sym typeface="Times New Roman"/>
              </a:rPr>
            </a:br>
            <a:br>
              <a:rPr b="1" i="0" lang="en-US" sz="2200" u="none">
                <a:solidFill>
                  <a:srgbClr val="000000"/>
                </a:solidFill>
                <a:latin typeface="Times New Roman"/>
                <a:ea typeface="Times New Roman"/>
                <a:cs typeface="Times New Roman"/>
                <a:sym typeface="Times New Roman"/>
              </a:rPr>
            </a:br>
            <a:br>
              <a:rPr b="1" i="0" lang="en-US" sz="4400" u="none">
                <a:solidFill>
                  <a:srgbClr val="000000"/>
                </a:solidFill>
                <a:latin typeface="Calibri"/>
                <a:ea typeface="Calibri"/>
                <a:cs typeface="Calibri"/>
                <a:sym typeface="Calibri"/>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3"/>
          <p:cNvSpPr txBox="1"/>
          <p:nvPr/>
        </p:nvSpPr>
        <p:spPr>
          <a:xfrm>
            <a:off x="792200" y="785425"/>
            <a:ext cx="10609200" cy="217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1800" u="sng">
                <a:solidFill>
                  <a:srgbClr val="000000"/>
                </a:solidFill>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Times New Roman"/>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lang="en-US" sz="1500">
                <a:latin typeface="Times New Roman"/>
                <a:ea typeface="Times New Roman"/>
                <a:cs typeface="Times New Roman"/>
                <a:sym typeface="Times New Roman"/>
              </a:rPr>
              <a:t>A Bloom filter is a space-efficient probabilistic data structure that is used to test whether an element is a member of a set. For example, checking availability of </a:t>
            </a:r>
            <a:r>
              <a:rPr lang="en-US" sz="1500">
                <a:latin typeface="Times New Roman"/>
                <a:ea typeface="Times New Roman"/>
                <a:cs typeface="Times New Roman"/>
                <a:sym typeface="Times New Roman"/>
              </a:rPr>
              <a:t>username</a:t>
            </a:r>
            <a:r>
              <a:rPr lang="en-US" sz="1500">
                <a:latin typeface="Times New Roman"/>
                <a:ea typeface="Times New Roman"/>
                <a:cs typeface="Times New Roman"/>
                <a:sym typeface="Times New Roman"/>
              </a:rPr>
              <a:t> is a set membership problem, where the set is the list of all registered user names The price we pay for efficiency is that it is probabilistic in nature that means, there might be some False Positive results. False positive means, it might tell that a given </a:t>
            </a:r>
            <a:r>
              <a:rPr lang="en-US" sz="1500">
                <a:latin typeface="Times New Roman"/>
                <a:ea typeface="Times New Roman"/>
                <a:cs typeface="Times New Roman"/>
                <a:sym typeface="Times New Roman"/>
              </a:rPr>
              <a:t>username</a:t>
            </a:r>
            <a:r>
              <a:rPr lang="en-US" sz="1500">
                <a:latin typeface="Times New Roman"/>
                <a:ea typeface="Times New Roman"/>
                <a:cs typeface="Times New Roman"/>
                <a:sym typeface="Times New Roman"/>
              </a:rPr>
              <a:t> is already taken but actually it’s not.</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13"/>
          <p:cNvSpPr txBox="1"/>
          <p:nvPr/>
        </p:nvSpPr>
        <p:spPr>
          <a:xfrm>
            <a:off x="253975" y="325650"/>
            <a:ext cx="11685600" cy="512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Calibri"/>
              <a:buNone/>
            </a:pPr>
            <a:r>
              <a:t/>
            </a:r>
            <a:endParaRPr b="1" sz="3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Calibri"/>
              <a:buNone/>
            </a:pPr>
            <a:r>
              <a:rPr b="1" lang="en-US" sz="1800">
                <a:latin typeface="Times New Roman"/>
                <a:ea typeface="Times New Roman"/>
                <a:cs typeface="Times New Roman"/>
                <a:sym typeface="Times New Roman"/>
              </a:rPr>
              <a:t>Standard Bloom Filter</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Calibri"/>
              <a:buNone/>
            </a:pPr>
            <a:r>
              <a:t/>
            </a:r>
            <a:endParaRPr b="1" sz="2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A Bloom filter is an array of m bits representing a set S = { x 1, x 2, … , x n { } of n elements 1 2 n } o Array set to 0 initially </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k independent hash functions h 1, … , h k with range {1 2 } ,, …, m } o Assume that each hash function maps each item in the universe to a random number universe to a random number uniformly uniformly over the range over the range {1, 2, …, m} </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For each element x in S, the bit hi(x) in the array i tt 1 f 1 is set to 1, for 1 ≤ i ≤ k, o A bit in the array may be set to 1 multiple times for diff m erent elements</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Calibri"/>
              <a:buNone/>
            </a:pPr>
            <a:r>
              <a:rPr i="0" lang="en-US" sz="1500" u="none">
                <a:solidFill>
                  <a:srgbClr val="000000"/>
                </a:solidFill>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64015c58ce_0_0"/>
          <p:cNvSpPr txBox="1"/>
          <p:nvPr/>
        </p:nvSpPr>
        <p:spPr>
          <a:xfrm>
            <a:off x="759175" y="429650"/>
            <a:ext cx="10675200" cy="267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ctr">
              <a:spcBef>
                <a:spcPts val="0"/>
              </a:spcBef>
              <a:spcAft>
                <a:spcPts val="0"/>
              </a:spcAft>
              <a:buNone/>
            </a:pPr>
            <a:r>
              <a:rPr b="1" lang="en-US" sz="1800">
                <a:latin typeface="Times New Roman"/>
                <a:ea typeface="Times New Roman"/>
                <a:cs typeface="Times New Roman"/>
                <a:sym typeface="Times New Roman"/>
              </a:rPr>
              <a:t>Example</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m=5</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h1(x) = x mod 5</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h2(x) = (2x+3) mod 5</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graphicFrame>
        <p:nvGraphicFramePr>
          <p:cNvPr id="162" name="Google Shape;162;g164015c58ce_0_0"/>
          <p:cNvGraphicFramePr/>
          <p:nvPr/>
        </p:nvGraphicFramePr>
        <p:xfrm>
          <a:off x="861600" y="2781350"/>
          <a:ext cx="3000000" cy="3000000"/>
        </p:xfrm>
        <a:graphic>
          <a:graphicData uri="http://schemas.openxmlformats.org/drawingml/2006/table">
            <a:tbl>
              <a:tblPr>
                <a:noFill/>
                <a:tableStyleId>{B3179BAC-3499-47B5-B865-182E4603469F}</a:tableStyleId>
              </a:tblPr>
              <a:tblGrid>
                <a:gridCol w="2644875"/>
                <a:gridCol w="2544850"/>
                <a:gridCol w="2594875"/>
                <a:gridCol w="2594875"/>
              </a:tblGrid>
              <a:tr h="441925">
                <a:tc>
                  <a:txBody>
                    <a:bodyPr/>
                    <a:lstStyle/>
                    <a:p>
                      <a:pPr indent="0" lvl="0" marL="0" rtl="0" algn="ctr">
                        <a:spcBef>
                          <a:spcPts val="0"/>
                        </a:spcBef>
                        <a:spcAft>
                          <a:spcPts val="0"/>
                        </a:spcAft>
                        <a:buNone/>
                      </a:pPr>
                      <a:r>
                        <a:rPr b="1" lang="en-US" sz="1700">
                          <a:latin typeface="Times New Roman"/>
                          <a:ea typeface="Times New Roman"/>
                          <a:cs typeface="Times New Roman"/>
                          <a:sym typeface="Times New Roman"/>
                        </a:rPr>
                        <a:t>x</a:t>
                      </a:r>
                      <a:endParaRPr b="1" sz="17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700">
                          <a:latin typeface="Times New Roman"/>
                          <a:ea typeface="Times New Roman"/>
                          <a:cs typeface="Times New Roman"/>
                          <a:sym typeface="Times New Roman"/>
                        </a:rPr>
                        <a:t>h1(x)</a:t>
                      </a:r>
                      <a:endParaRPr b="1" sz="17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700">
                          <a:latin typeface="Times New Roman"/>
                          <a:ea typeface="Times New Roman"/>
                          <a:cs typeface="Times New Roman"/>
                          <a:sym typeface="Times New Roman"/>
                        </a:rPr>
                        <a:t>h2(x)</a:t>
                      </a:r>
                      <a:endParaRPr b="1" sz="17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700">
                          <a:latin typeface="Times New Roman"/>
                          <a:ea typeface="Times New Roman"/>
                          <a:cs typeface="Times New Roman"/>
                          <a:sym typeface="Times New Roman"/>
                        </a:rPr>
                        <a:t>B</a:t>
                      </a:r>
                      <a:endParaRPr b="1" sz="1700">
                        <a:latin typeface="Times New Roman"/>
                        <a:ea typeface="Times New Roman"/>
                        <a:cs typeface="Times New Roman"/>
                        <a:sym typeface="Times New Roman"/>
                      </a:endParaRPr>
                    </a:p>
                  </a:txBody>
                  <a:tcPr marT="91425" marB="91425" marR="91425" marL="91425"/>
                </a:tc>
              </a:tr>
              <a:tr h="625000">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US" sz="1600">
                          <a:latin typeface="Times New Roman"/>
                          <a:ea typeface="Times New Roman"/>
                          <a:cs typeface="Times New Roman"/>
                          <a:sym typeface="Times New Roman"/>
                        </a:rPr>
                        <a:t>Insert -  9</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US"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US"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0      1       2       3     4</a:t>
                      </a:r>
                      <a:endParaRPr/>
                    </a:p>
                  </a:txBody>
                  <a:tcPr marT="91425" marB="91425" marR="91425" marL="91425"/>
                </a:tc>
              </a:tr>
              <a:tr h="674575">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US" sz="1600">
                          <a:latin typeface="Times New Roman"/>
                          <a:ea typeface="Times New Roman"/>
                          <a:cs typeface="Times New Roman"/>
                          <a:sym typeface="Times New Roman"/>
                        </a:rPr>
                        <a:t>Insert - 11</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US"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US" sz="1600">
                          <a:latin typeface="Times New Roman"/>
                          <a:ea typeface="Times New Roman"/>
                          <a:cs typeface="Times New Roman"/>
                          <a:sym typeface="Times New Roman"/>
                        </a:rPr>
                        <a:t>0</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0       1       2     3      4</a:t>
                      </a:r>
                      <a:endParaRPr/>
                    </a:p>
                  </a:txBody>
                  <a:tcPr marT="91425" marB="91425" marR="91425" marL="91425"/>
                </a:tc>
              </a:tr>
            </a:tbl>
          </a:graphicData>
        </a:graphic>
      </p:graphicFrame>
      <p:graphicFrame>
        <p:nvGraphicFramePr>
          <p:cNvPr id="163" name="Google Shape;163;g164015c58ce_0_0"/>
          <p:cNvGraphicFramePr/>
          <p:nvPr/>
        </p:nvGraphicFramePr>
        <p:xfrm>
          <a:off x="9033350" y="3248700"/>
          <a:ext cx="3000000" cy="3000000"/>
        </p:xfrm>
        <a:graphic>
          <a:graphicData uri="http://schemas.openxmlformats.org/drawingml/2006/table">
            <a:tbl>
              <a:tblPr>
                <a:noFill/>
                <a:tableStyleId>{B3179BAC-3499-47B5-B865-182E4603469F}</a:tableStyleId>
              </a:tblPr>
              <a:tblGrid>
                <a:gridCol w="396900"/>
                <a:gridCol w="396900"/>
                <a:gridCol w="396900"/>
                <a:gridCol w="410950"/>
                <a:gridCol w="382850"/>
              </a:tblGrid>
              <a:tr h="3962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bl>
          </a:graphicData>
        </a:graphic>
      </p:graphicFrame>
      <p:graphicFrame>
        <p:nvGraphicFramePr>
          <p:cNvPr id="164" name="Google Shape;164;g164015c58ce_0_0"/>
          <p:cNvGraphicFramePr/>
          <p:nvPr/>
        </p:nvGraphicFramePr>
        <p:xfrm>
          <a:off x="9033350" y="4046188"/>
          <a:ext cx="3000000" cy="3000000"/>
        </p:xfrm>
        <a:graphic>
          <a:graphicData uri="http://schemas.openxmlformats.org/drawingml/2006/table">
            <a:tbl>
              <a:tblPr>
                <a:noFill/>
                <a:tableStyleId>{B3179BAC-3499-47B5-B865-182E4603469F}</a:tableStyleId>
              </a:tblPr>
              <a:tblGrid>
                <a:gridCol w="396900"/>
                <a:gridCol w="396900"/>
                <a:gridCol w="396900"/>
                <a:gridCol w="396900"/>
                <a:gridCol w="396900"/>
              </a:tblGrid>
              <a:tr h="1905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bl>
          </a:graphicData>
        </a:graphic>
      </p:graphicFrame>
      <p:graphicFrame>
        <p:nvGraphicFramePr>
          <p:cNvPr id="165" name="Google Shape;165;g164015c58ce_0_0"/>
          <p:cNvGraphicFramePr/>
          <p:nvPr/>
        </p:nvGraphicFramePr>
        <p:xfrm>
          <a:off x="2324100" y="5380850"/>
          <a:ext cx="3000000" cy="3000000"/>
        </p:xfrm>
        <a:graphic>
          <a:graphicData uri="http://schemas.openxmlformats.org/drawingml/2006/table">
            <a:tbl>
              <a:tblPr>
                <a:noFill/>
                <a:tableStyleId>{B3179BAC-3499-47B5-B865-182E4603469F}</a:tableStyleId>
              </a:tblPr>
              <a:tblGrid>
                <a:gridCol w="1421225"/>
                <a:gridCol w="1421225"/>
                <a:gridCol w="1421225"/>
                <a:gridCol w="1421225"/>
                <a:gridCol w="1421225"/>
              </a:tblGrid>
              <a:tr h="381000">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bl>
          </a:graphicData>
        </a:graphic>
      </p:graphicFrame>
      <p:sp>
        <p:nvSpPr>
          <p:cNvPr id="166" name="Google Shape;166;g164015c58ce_0_0"/>
          <p:cNvSpPr txBox="1"/>
          <p:nvPr/>
        </p:nvSpPr>
        <p:spPr>
          <a:xfrm>
            <a:off x="2323975" y="5998675"/>
            <a:ext cx="7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             0                                  1		                2                                  3                                 4</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64015c58ce_0_12"/>
          <p:cNvSpPr txBox="1"/>
          <p:nvPr/>
        </p:nvSpPr>
        <p:spPr>
          <a:xfrm>
            <a:off x="958475" y="462700"/>
            <a:ext cx="99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4" name="Google Shape;174;g164015c58ce_0_12"/>
          <p:cNvSpPr txBox="1"/>
          <p:nvPr/>
        </p:nvSpPr>
        <p:spPr>
          <a:xfrm>
            <a:off x="1362338" y="2230925"/>
            <a:ext cx="94689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Query:-  15</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               h1(15) = 0</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      h2(15) = </a:t>
            </a:r>
            <a:r>
              <a:rPr b="1" lang="en-US" sz="1600">
                <a:latin typeface="Times New Roman"/>
                <a:ea typeface="Times New Roman"/>
                <a:cs typeface="Times New Roman"/>
                <a:sym typeface="Times New Roman"/>
              </a:rPr>
              <a:t>3</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p>
            <a:pPr indent="457200" lvl="0" marL="0" rtl="0" algn="l">
              <a:spcBef>
                <a:spcPts val="0"/>
              </a:spcBef>
              <a:spcAft>
                <a:spcPts val="0"/>
              </a:spcAft>
              <a:buNone/>
            </a:pPr>
            <a:r>
              <a:rPr b="1" lang="en-US" sz="1600">
                <a:latin typeface="Times New Roman"/>
                <a:ea typeface="Times New Roman"/>
                <a:cs typeface="Times New Roman"/>
                <a:sym typeface="Times New Roman"/>
              </a:rPr>
              <a:t>15 not present</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Query:-  16</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          h1(16) = 1</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	 h2(16) = 0</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457200" rtl="0" algn="l">
              <a:spcBef>
                <a:spcPts val="0"/>
              </a:spcBef>
              <a:spcAft>
                <a:spcPts val="0"/>
              </a:spcAft>
              <a:buNone/>
            </a:pPr>
            <a:r>
              <a:rPr b="1" lang="en-US" sz="1600">
                <a:latin typeface="Times New Roman"/>
                <a:ea typeface="Times New Roman"/>
                <a:cs typeface="Times New Roman"/>
                <a:sym typeface="Times New Roman"/>
              </a:rPr>
              <a:t>16 maybe present</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p:txBody>
      </p:sp>
      <p:graphicFrame>
        <p:nvGraphicFramePr>
          <p:cNvPr id="175" name="Google Shape;175;g164015c58ce_0_12"/>
          <p:cNvGraphicFramePr/>
          <p:nvPr/>
        </p:nvGraphicFramePr>
        <p:xfrm>
          <a:off x="1605250" y="862900"/>
          <a:ext cx="3000000" cy="3000000"/>
        </p:xfrm>
        <a:graphic>
          <a:graphicData uri="http://schemas.openxmlformats.org/drawingml/2006/table">
            <a:tbl>
              <a:tblPr>
                <a:noFill/>
                <a:tableStyleId>{B3179BAC-3499-47B5-B865-182E4603469F}</a:tableStyleId>
              </a:tblPr>
              <a:tblGrid>
                <a:gridCol w="1879900"/>
                <a:gridCol w="1879900"/>
                <a:gridCol w="1879900"/>
                <a:gridCol w="1879900"/>
                <a:gridCol w="1879900"/>
              </a:tblGrid>
              <a:tr h="4267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1</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1</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0</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0</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1</a:t>
                      </a:r>
                      <a:endParaRPr b="1" sz="1600">
                        <a:latin typeface="Times New Roman"/>
                        <a:ea typeface="Times New Roman"/>
                        <a:cs typeface="Times New Roman"/>
                        <a:sym typeface="Times New Roman"/>
                      </a:endParaRPr>
                    </a:p>
                  </a:txBody>
                  <a:tcPr marT="91425" marB="91425" marR="91425" marL="91425"/>
                </a:tc>
              </a:tr>
            </a:tbl>
          </a:graphicData>
        </a:graphic>
      </p:graphicFrame>
      <p:sp>
        <p:nvSpPr>
          <p:cNvPr id="176" name="Google Shape;176;g164015c58ce_0_12"/>
          <p:cNvSpPr txBox="1"/>
          <p:nvPr/>
        </p:nvSpPr>
        <p:spPr>
          <a:xfrm>
            <a:off x="1602950" y="1487275"/>
            <a:ext cx="922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	       0                                            1	                                   	2				3				4</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5d6e1a47a4_0_7"/>
          <p:cNvSpPr txBox="1"/>
          <p:nvPr/>
        </p:nvSpPr>
        <p:spPr>
          <a:xfrm>
            <a:off x="579775" y="377200"/>
            <a:ext cx="11034000" cy="628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Program</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b="1" sz="21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def sum(ip):</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s=0</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for i in ip:</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s = int(i)</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return s</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def h1(ip):</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s = sum(ip)</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return (s)%5</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def h2(ip):</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s = sum(ip)</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return (2*s+3)%5</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bit_vector = [0, 0, 0, 0, 0]</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while True:</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ip = input("Enter a Integer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if(ip == '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break</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5d6e1a47a4_0_13"/>
          <p:cNvSpPr txBox="1"/>
          <p:nvPr/>
        </p:nvSpPr>
        <p:spPr>
          <a:xfrm>
            <a:off x="785425" y="577800"/>
            <a:ext cx="99612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 print("H1",h1(ip),"H2",h2(ip))</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bit_vector[h1(ip)]=1</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bit_vector[h2(ip)]=1</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print(bit_vector)</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ip=input("Enter a string to test the membership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if(bit_vector[h1(ip)]==1 and bit_vector[h2(ip)]==1):</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print(ip,"maybe present")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else: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   print(ip,"is not present")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5d6e1a47a4_0_19"/>
          <p:cNvSpPr txBox="1"/>
          <p:nvPr/>
        </p:nvSpPr>
        <p:spPr>
          <a:xfrm>
            <a:off x="2072025" y="338650"/>
            <a:ext cx="8313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Output:-</a:t>
            </a:r>
            <a:endParaRPr b="1" sz="1800">
              <a:latin typeface="Times New Roman"/>
              <a:ea typeface="Times New Roman"/>
              <a:cs typeface="Times New Roman"/>
              <a:sym typeface="Times New Roman"/>
            </a:endParaRPr>
          </a:p>
        </p:txBody>
      </p:sp>
      <p:pic>
        <p:nvPicPr>
          <p:cNvPr id="198" name="Google Shape;198;g15d6e1a47a4_0_19"/>
          <p:cNvPicPr preferRelativeResize="0"/>
          <p:nvPr/>
        </p:nvPicPr>
        <p:blipFill>
          <a:blip r:embed="rId3">
            <a:alphaModFix/>
          </a:blip>
          <a:stretch>
            <a:fillRect/>
          </a:stretch>
        </p:blipFill>
        <p:spPr>
          <a:xfrm>
            <a:off x="1502750" y="1320400"/>
            <a:ext cx="9188074" cy="487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2022-07-20T17:00:42Z</dcterms:created>
  <dc:creator>Shubhada Chaugule</dc:creator>
</cp:coreProperties>
</file>

<file path=docProps/custom.xml><?xml version="1.0" encoding="utf-8"?>
<Properties xmlns="http://schemas.openxmlformats.org/officeDocument/2006/custom-properties" xmlns:vt="http://schemas.openxmlformats.org/officeDocument/2006/docPropsVTypes"/>
</file>