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E27C64-8D61-4DFB-99DE-F5FDC8350F26}">
  <a:tblStyle styleId="{50E27C64-8D61-4DFB-99DE-F5FDC8350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6a9f71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6a9f71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6a9f71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36a9f71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08ca39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08ca39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08ca39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08ca39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8ca39b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08ca39b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08ca39b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08ca39b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08ca39b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08ca39b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36a9f7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36a9f7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6a9f71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36a9f71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36a9f71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36a9f71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93900" y="886125"/>
            <a:ext cx="83562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Implementation of FM Algorithm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52625" y="1350525"/>
            <a:ext cx="45585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SHINDE SNEHAL SANJAY 			            64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 SHITAP ANUSHKA PRADEEP			65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SOMYA KUMARI SANJAY KUMAR </a:t>
            </a:r>
            <a:r>
              <a:rPr lang="en" sz="1340">
                <a:solidFill>
                  <a:schemeClr val="dk2"/>
                </a:solidFill>
              </a:rPr>
              <a:t>SAW	            66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SONAWANE PRATIK CHANDRAKANT	             67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SURVE SAQUIB ASHRAF			             68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TAKKE NINAD NISHIKANT			             69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TIKUDAVE AKSHAY VASANT			70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	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UMASARE HARSHAL GOPINATH		            71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>
                <a:solidFill>
                  <a:schemeClr val="dk2"/>
                </a:solidFill>
              </a:rPr>
              <a:t>WATEGAONKAR PRAGATI PRAKASH	            72</a:t>
            </a:r>
            <a:endParaRPr sz="13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ctrTitle"/>
          </p:nvPr>
        </p:nvSpPr>
        <p:spPr>
          <a:xfrm>
            <a:off x="1858703" y="366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20">
                <a:solidFill>
                  <a:srgbClr val="073763"/>
                </a:solidFill>
              </a:rPr>
              <a:t>Output</a:t>
            </a:r>
            <a:endParaRPr sz="4100"/>
          </a:p>
        </p:txBody>
      </p:sp>
      <p:sp>
        <p:nvSpPr>
          <p:cNvPr id="185" name="Google Shape;185;p22"/>
          <p:cNvSpPr txBox="1"/>
          <p:nvPr>
            <p:ph idx="1" type="subTitle"/>
          </p:nvPr>
        </p:nvSpPr>
        <p:spPr>
          <a:xfrm>
            <a:off x="744400" y="1431925"/>
            <a:ext cx="78657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Hash functions are defined as (a*x+b)\%c, where x is an element of the set.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Enter the number of hash functions: 2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Enter the space-separated values of a, b and c: 3 7 32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Enter the space-separated values of a, b and c: 1 6 32</a:t>
            </a:r>
            <a:endParaRPr sz="1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Counts recorded for each hash:  [16, 8]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1320163" y="2191723"/>
            <a:ext cx="6503675" cy="760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6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968325" y="400477"/>
            <a:ext cx="5361300" cy="11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FM Algorithm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660900" y="1724050"/>
            <a:ext cx="77871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 algorithm stand Flajolet Martin Algorithm.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approximate the number of unique elements in a data stream or database in one pass.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uses extra storage of order </a:t>
            </a:r>
            <a:r>
              <a:rPr b="1" lang="en" sz="18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O(log m)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lang="en" sz="18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number of unique elements in the stream and provides a practical estimate of the cardinalities.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2146050" y="386103"/>
            <a:ext cx="53613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Steps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217250" y="1738425"/>
            <a:ext cx="67095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a hash function h so each element in the set is mapped to a string to at least log</a:t>
            </a:r>
            <a:r>
              <a:rPr baseline="-25000"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bits.</a:t>
            </a:r>
            <a:endParaRPr sz="1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 string length.</a:t>
            </a:r>
            <a:endParaRPr sz="1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 x, r(x)= length of trailing zeroes in h(x).</a:t>
            </a:r>
            <a:endParaRPr sz="1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R= max(r(x))</a:t>
            </a:r>
            <a:b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Distinct elements(DE)= 2</a:t>
            </a:r>
            <a:r>
              <a:rPr baseline="30000"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1858700" y="558504"/>
            <a:ext cx="53613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20">
                <a:solidFill>
                  <a:srgbClr val="073763"/>
                </a:solidFill>
              </a:rPr>
              <a:t>Example</a:t>
            </a:r>
            <a:endParaRPr b="1" sz="3820">
              <a:solidFill>
                <a:srgbClr val="073763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005700" y="1364875"/>
            <a:ext cx="68244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sz="1800" u="sng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stream={1,4,2,1,2,4,4,4,1,2,4,7}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Hash Function=(3X+1)mod 5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Mod; A%B= A-A/B*B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|b|=</a:t>
            </a: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 string length= 3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2304075" y="-59270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9568650" y="812125"/>
            <a:ext cx="18387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</p:txBody>
      </p:sp>
      <p:sp>
        <p:nvSpPr>
          <p:cNvPr id="154" name="Google Shape;154;p17"/>
          <p:cNvSpPr txBox="1"/>
          <p:nvPr>
            <p:ph idx="4294967295" type="title"/>
          </p:nvPr>
        </p:nvSpPr>
        <p:spPr>
          <a:xfrm>
            <a:off x="819150" y="263100"/>
            <a:ext cx="75057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909225" y="1119000"/>
            <a:ext cx="75057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X=1, ((3*1)+1) mod 5 =4 </a:t>
            </a: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933913" y="174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{50E27C64-8D61-4DFB-99DE-F5FDC8350F26}</a:tableStyleId>
              </a:tblPr>
              <a:tblGrid>
                <a:gridCol w="1289200"/>
                <a:gridCol w="1524700"/>
                <a:gridCol w="1809750"/>
                <a:gridCol w="265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h(X)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Number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Trailing Number[r(a)]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17"/>
          <p:cNvSpPr txBox="1"/>
          <p:nvPr/>
        </p:nvSpPr>
        <p:spPr>
          <a:xfrm>
            <a:off x="8737750" y="718800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2304100" y="328631"/>
            <a:ext cx="5361300" cy="3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1077550" y="1221150"/>
            <a:ext cx="72843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R= max[r(a)] = 2</a:t>
            </a:r>
            <a:endParaRPr sz="17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distinct  Element (DE) = 2^R</a:t>
            </a:r>
            <a:endParaRPr sz="17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	     		     = 2^ 2</a:t>
            </a:r>
            <a:endParaRPr sz="17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	                 DE = 4.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858703" y="366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820">
                <a:solidFill>
                  <a:srgbClr val="073763"/>
                </a:solidFill>
              </a:rPr>
              <a:t>Implementation Code</a:t>
            </a:r>
            <a:endParaRPr sz="4100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744400" y="1330725"/>
            <a:ext cx="78657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"Hash functions are defined as (a*x+b)\%c, where x is an element of the set."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inputCount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number of hash functions: 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abcList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inputCount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inputList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space-separated values of a, b and c: 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abcList.append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i="1"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inputList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finalCountsRecorded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53425" y="998375"/>
            <a:ext cx="68844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abcList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binElems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#Evaluates the hash function, then converts it to binary.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#Appends binary output to a list                      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binElems.append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%i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greatestTrailing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#Processes every element for that specific hash                      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binElems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reversedCount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[::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count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45575" y="444450"/>
            <a:ext cx="8372100" cy="40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reversedCount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greatestTrailing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#The greatest number of trailing zeros are established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greatestTrailing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count           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400">
              <a:solidFill>
                <a:srgbClr val="F9267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count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00">
              <a:solidFill>
                <a:srgbClr val="AE8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#The formula R = 2^r is applied, where R is number of elems,and r is max 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#trailing zeros recorded</a:t>
            </a:r>
            <a:endParaRPr sz="140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finalCountsRecorded.append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AE8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F9267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greatestTrailing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D9E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E6DB7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"Counts recorded for each hash: "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finalCountsRecorded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