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7e0ad01d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7e0ad01d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7e0ad01d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7e0ad01d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Workflow Demo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7350" y="12945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complete build process through Continuous Integration.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50" y="708938"/>
            <a:ext cx="4664400" cy="3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r>
              <a:rPr lang="en"/>
              <a:t>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363775" y="372200"/>
            <a:ext cx="47136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have Spring Boot </a:t>
            </a:r>
            <a:r>
              <a:rPr lang="en" sz="1200"/>
              <a:t>Standalone</a:t>
            </a:r>
            <a:r>
              <a:rPr lang="en" sz="1200"/>
              <a:t> Application. Build the </a:t>
            </a:r>
            <a:r>
              <a:rPr lang="en" sz="1200"/>
              <a:t>continuous integration pipeline through Jenkins.    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 </a:t>
            </a:r>
            <a:r>
              <a:rPr lang="en" sz="1200"/>
              <a:t>Process through Jenkinsfile. We can define multiple stages in pipeline.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the source code will compile then it will test &amp; and Create the Docker images, Pushing the image in Docker Hub.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Slack Integration with Jenkins. One the job will complete either fail the notification is send.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