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6" r:id="rId2"/>
    <p:sldId id="283" r:id="rId3"/>
    <p:sldId id="258" r:id="rId4"/>
    <p:sldId id="257" r:id="rId5"/>
    <p:sldId id="259" r:id="rId6"/>
    <p:sldId id="284" r:id="rId7"/>
    <p:sldId id="280" r:id="rId8"/>
    <p:sldId id="281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A8B354-B771-18A7-2EB8-A82EFC82493A}" v="356" dt="2022-01-20T15:40:40.345"/>
    <p1510:client id="{38B73534-6B70-4361-9781-2E0A05F8D28C}" v="6" dt="2021-12-24T10:47:10.189"/>
    <p1510:client id="{58BF3963-BFFE-4533-89E2-D3348C3DBCB2}" v="419" dt="2022-01-12T07:47:39.701"/>
    <p1510:client id="{5EAA4241-0B72-20FF-E566-35F00CF59957}" v="1885" dt="2022-01-13T06:58:49.571"/>
    <p1510:client id="{72DE6B6B-17F5-FD29-1386-C47F0FDDCDF7}" v="1916" dt="2022-01-12T11:09:32.407"/>
    <p1510:client id="{76BF02E0-350C-CCBA-3076-C7ABC5CA4520}" v="19" dt="2022-01-21T04:38:20.517"/>
    <p1510:client id="{775245F7-B769-435D-8C13-8FC4A58917CB}" v="2" dt="2022-01-13T07:21:01.826"/>
    <p1510:client id="{7F8F81D8-0D53-B6CC-A92A-576212BFD73E}" v="4" dt="2022-01-20T12:36:19.330"/>
    <p1510:client id="{817CC2AD-2254-0061-F630-D8F3BE76616D}" v="5" dt="2022-01-13T08:32:17.459"/>
    <p1510:client id="{95F7CB70-281C-EBD1-56B1-B28AEB220643}" v="7" dt="2022-01-21T04:27:09.852"/>
    <p1510:client id="{C58B0346-30FE-87EE-D174-D6040EEFA109}" v="1" dt="2022-01-27T05:01:57.239"/>
    <p1510:client id="{CA295F48-D8FF-4EA7-9670-50E9D9C891F6}" v="2" dt="2022-01-21T03:44:31.192"/>
    <p1510:client id="{CBBB250E-ECF4-4547-B0B4-E10925564C88}" v="35" dt="2022-01-21T06:10:01.632"/>
    <p1510:client id="{D7D50E4A-CA31-23F1-3E42-B1A276BC91FE}" v="2" dt="2022-01-27T05:50:30.120"/>
    <p1510:client id="{DEC2C243-5B29-1C59-9E03-A33F5E0DFDF5}" v="221" dt="2022-01-20T12:18:51.8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284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shwas Mallegowda" userId="S::vishwas_mallegowda@thbs.com::f360d634-2cfc-42d8-9af0-22fb28be14ce" providerId="AD" clId="Web-{72DE6B6B-17F5-FD29-1386-C47F0FDDCDF7}"/>
    <pc:docChg chg="addSld delSld modSld">
      <pc:chgData name="Vishwas Mallegowda" userId="S::vishwas_mallegowda@thbs.com::f360d634-2cfc-42d8-9af0-22fb28be14ce" providerId="AD" clId="Web-{72DE6B6B-17F5-FD29-1386-C47F0FDDCDF7}" dt="2022-01-12T11:09:32.407" v="1267" actId="20577"/>
      <pc:docMkLst>
        <pc:docMk/>
      </pc:docMkLst>
      <pc:sldChg chg="addSp delSp modSp">
        <pc:chgData name="Vishwas Mallegowda" userId="S::vishwas_mallegowda@thbs.com::f360d634-2cfc-42d8-9af0-22fb28be14ce" providerId="AD" clId="Web-{72DE6B6B-17F5-FD29-1386-C47F0FDDCDF7}" dt="2022-01-12T10:09:37.975" v="629" actId="1076"/>
        <pc:sldMkLst>
          <pc:docMk/>
          <pc:sldMk cId="1231279988" sldId="257"/>
        </pc:sldMkLst>
        <pc:spChg chg="add mod">
          <ac:chgData name="Vishwas Mallegowda" userId="S::vishwas_mallegowda@thbs.com::f360d634-2cfc-42d8-9af0-22fb28be14ce" providerId="AD" clId="Web-{72DE6B6B-17F5-FD29-1386-C47F0FDDCDF7}" dt="2022-01-12T08:54:10.051" v="114" actId="1076"/>
          <ac:spMkLst>
            <pc:docMk/>
            <pc:sldMk cId="1231279988" sldId="257"/>
            <ac:spMk id="2" creationId="{82A50237-A5B9-4F44-B1DB-ED947FFA0415}"/>
          </ac:spMkLst>
        </pc:spChg>
        <pc:spChg chg="mod">
          <ac:chgData name="Vishwas Mallegowda" userId="S::vishwas_mallegowda@thbs.com::f360d634-2cfc-42d8-9af0-22fb28be14ce" providerId="AD" clId="Web-{72DE6B6B-17F5-FD29-1386-C47F0FDDCDF7}" dt="2022-01-12T08:54:20.239" v="115" actId="1076"/>
          <ac:spMkLst>
            <pc:docMk/>
            <pc:sldMk cId="1231279988" sldId="257"/>
            <ac:spMk id="7" creationId="{C6DE84D1-17D7-4133-A7DC-AA04E7D8F1D4}"/>
          </ac:spMkLst>
        </pc:spChg>
        <pc:spChg chg="del">
          <ac:chgData name="Vishwas Mallegowda" userId="S::vishwas_mallegowda@thbs.com::f360d634-2cfc-42d8-9af0-22fb28be14ce" providerId="AD" clId="Web-{72DE6B6B-17F5-FD29-1386-C47F0FDDCDF7}" dt="2022-01-12T08:49:14.642" v="16"/>
          <ac:spMkLst>
            <pc:docMk/>
            <pc:sldMk cId="1231279988" sldId="257"/>
            <ac:spMk id="8" creationId="{51AB01D8-9542-4995-9F30-270537DCD006}"/>
          </ac:spMkLst>
        </pc:spChg>
        <pc:spChg chg="mod">
          <ac:chgData name="Vishwas Mallegowda" userId="S::vishwas_mallegowda@thbs.com::f360d634-2cfc-42d8-9af0-22fb28be14ce" providerId="AD" clId="Web-{72DE6B6B-17F5-FD29-1386-C47F0FDDCDF7}" dt="2022-01-12T08:54:24.145" v="116" actId="1076"/>
          <ac:spMkLst>
            <pc:docMk/>
            <pc:sldMk cId="1231279988" sldId="257"/>
            <ac:spMk id="10" creationId="{77D2DAD1-0C63-45EB-AE17-9D581D9542B7}"/>
          </ac:spMkLst>
        </pc:spChg>
        <pc:cxnChg chg="add mod">
          <ac:chgData name="Vishwas Mallegowda" userId="S::vishwas_mallegowda@thbs.com::f360d634-2cfc-42d8-9af0-22fb28be14ce" providerId="AD" clId="Web-{72DE6B6B-17F5-FD29-1386-C47F0FDDCDF7}" dt="2022-01-12T10:07:49.505" v="609" actId="14100"/>
          <ac:cxnSpMkLst>
            <pc:docMk/>
            <pc:sldMk cId="1231279988" sldId="257"/>
            <ac:cxnSpMk id="3" creationId="{956643AC-2A9F-4705-9FC4-73DC2A443FB6}"/>
          </ac:cxnSpMkLst>
        </pc:cxnChg>
        <pc:cxnChg chg="add mod">
          <ac:chgData name="Vishwas Mallegowda" userId="S::vishwas_mallegowda@thbs.com::f360d634-2cfc-42d8-9af0-22fb28be14ce" providerId="AD" clId="Web-{72DE6B6B-17F5-FD29-1386-C47F0FDDCDF7}" dt="2022-01-12T10:08:42.318" v="617" actId="1076"/>
          <ac:cxnSpMkLst>
            <pc:docMk/>
            <pc:sldMk cId="1231279988" sldId="257"/>
            <ac:cxnSpMk id="12" creationId="{8284730F-7857-4047-9949-FD1594706399}"/>
          </ac:cxnSpMkLst>
        </pc:cxnChg>
        <pc:cxnChg chg="add mod">
          <ac:chgData name="Vishwas Mallegowda" userId="S::vishwas_mallegowda@thbs.com::f360d634-2cfc-42d8-9af0-22fb28be14ce" providerId="AD" clId="Web-{72DE6B6B-17F5-FD29-1386-C47F0FDDCDF7}" dt="2022-01-12T10:09:01.256" v="620" actId="1076"/>
          <ac:cxnSpMkLst>
            <pc:docMk/>
            <pc:sldMk cId="1231279988" sldId="257"/>
            <ac:cxnSpMk id="20" creationId="{0411C604-2258-4B48-BF10-BC6C5D944AB8}"/>
          </ac:cxnSpMkLst>
        </pc:cxnChg>
        <pc:cxnChg chg="add mod">
          <ac:chgData name="Vishwas Mallegowda" userId="S::vishwas_mallegowda@thbs.com::f360d634-2cfc-42d8-9af0-22fb28be14ce" providerId="AD" clId="Web-{72DE6B6B-17F5-FD29-1386-C47F0FDDCDF7}" dt="2022-01-12T10:09:08.413" v="622" actId="1076"/>
          <ac:cxnSpMkLst>
            <pc:docMk/>
            <pc:sldMk cId="1231279988" sldId="257"/>
            <ac:cxnSpMk id="22" creationId="{7E5655D8-17D9-41FC-94F5-1EAD859B7AF3}"/>
          </ac:cxnSpMkLst>
        </pc:cxnChg>
        <pc:cxnChg chg="add mod">
          <ac:chgData name="Vishwas Mallegowda" userId="S::vishwas_mallegowda@thbs.com::f360d634-2cfc-42d8-9af0-22fb28be14ce" providerId="AD" clId="Web-{72DE6B6B-17F5-FD29-1386-C47F0FDDCDF7}" dt="2022-01-12T10:09:22.569" v="625" actId="1076"/>
          <ac:cxnSpMkLst>
            <pc:docMk/>
            <pc:sldMk cId="1231279988" sldId="257"/>
            <ac:cxnSpMk id="23" creationId="{C8F9FF1F-3D05-4FB1-BE59-5CF22F8CF7C2}"/>
          </ac:cxnSpMkLst>
        </pc:cxnChg>
        <pc:cxnChg chg="add mod">
          <ac:chgData name="Vishwas Mallegowda" userId="S::vishwas_mallegowda@thbs.com::f360d634-2cfc-42d8-9af0-22fb28be14ce" providerId="AD" clId="Web-{72DE6B6B-17F5-FD29-1386-C47F0FDDCDF7}" dt="2022-01-12T10:09:37.975" v="629" actId="1076"/>
          <ac:cxnSpMkLst>
            <pc:docMk/>
            <pc:sldMk cId="1231279988" sldId="257"/>
            <ac:cxnSpMk id="24" creationId="{DBF08672-75C2-438D-8E5F-FCEE5F41AD5E}"/>
          </ac:cxnSpMkLst>
        </pc:cxnChg>
      </pc:sldChg>
      <pc:sldChg chg="addSp delSp modSp">
        <pc:chgData name="Vishwas Mallegowda" userId="S::vishwas_mallegowda@thbs.com::f360d634-2cfc-42d8-9af0-22fb28be14ce" providerId="AD" clId="Web-{72DE6B6B-17F5-FD29-1386-C47F0FDDCDF7}" dt="2022-01-12T10:17:56.246" v="679" actId="1076"/>
        <pc:sldMkLst>
          <pc:docMk/>
          <pc:sldMk cId="717919409" sldId="258"/>
        </pc:sldMkLst>
        <pc:spChg chg="add mod">
          <ac:chgData name="Vishwas Mallegowda" userId="S::vishwas_mallegowda@thbs.com::f360d634-2cfc-42d8-9af0-22fb28be14ce" providerId="AD" clId="Web-{72DE6B6B-17F5-FD29-1386-C47F0FDDCDF7}" dt="2022-01-12T08:53:40.489" v="111" actId="20577"/>
          <ac:spMkLst>
            <pc:docMk/>
            <pc:sldMk cId="717919409" sldId="258"/>
            <ac:spMk id="2" creationId="{120A4B1B-329B-4ED0-B559-E00BF1FBAF47}"/>
          </ac:spMkLst>
        </pc:spChg>
        <pc:spChg chg="add mod">
          <ac:chgData name="Vishwas Mallegowda" userId="S::vishwas_mallegowda@thbs.com::f360d634-2cfc-42d8-9af0-22fb28be14ce" providerId="AD" clId="Web-{72DE6B6B-17F5-FD29-1386-C47F0FDDCDF7}" dt="2022-01-12T10:14:07.322" v="631" actId="1076"/>
          <ac:spMkLst>
            <pc:docMk/>
            <pc:sldMk cId="717919409" sldId="258"/>
            <ac:spMk id="11" creationId="{F1344A38-EDF8-4FDE-A91C-5821F6140751}"/>
          </ac:spMkLst>
        </pc:spChg>
        <pc:spChg chg="add mod">
          <ac:chgData name="Vishwas Mallegowda" userId="S::vishwas_mallegowda@thbs.com::f360d634-2cfc-42d8-9af0-22fb28be14ce" providerId="AD" clId="Web-{72DE6B6B-17F5-FD29-1386-C47F0FDDCDF7}" dt="2022-01-12T08:50:56.799" v="40" actId="14100"/>
          <ac:spMkLst>
            <pc:docMk/>
            <pc:sldMk cId="717919409" sldId="258"/>
            <ac:spMk id="13" creationId="{F1344A38-EDF8-4FDE-A91C-5821F6140751}"/>
          </ac:spMkLst>
        </pc:spChg>
        <pc:spChg chg="add del mod">
          <ac:chgData name="Vishwas Mallegowda" userId="S::vishwas_mallegowda@thbs.com::f360d634-2cfc-42d8-9af0-22fb28be14ce" providerId="AD" clId="Web-{72DE6B6B-17F5-FD29-1386-C47F0FDDCDF7}" dt="2022-01-12T08:57:04.881" v="117"/>
          <ac:spMkLst>
            <pc:docMk/>
            <pc:sldMk cId="717919409" sldId="258"/>
            <ac:spMk id="15" creationId="{F1344A38-EDF8-4FDE-A91C-5821F6140751}"/>
          </ac:spMkLst>
        </pc:spChg>
        <pc:spChg chg="add mod">
          <ac:chgData name="Vishwas Mallegowda" userId="S::vishwas_mallegowda@thbs.com::f360d634-2cfc-42d8-9af0-22fb28be14ce" providerId="AD" clId="Web-{72DE6B6B-17F5-FD29-1386-C47F0FDDCDF7}" dt="2022-01-12T10:14:51.276" v="655" actId="1076"/>
          <ac:spMkLst>
            <pc:docMk/>
            <pc:sldMk cId="717919409" sldId="258"/>
            <ac:spMk id="16" creationId="{F1344A38-EDF8-4FDE-A91C-5821F6140751}"/>
          </ac:spMkLst>
        </pc:spChg>
        <pc:spChg chg="add mod">
          <ac:chgData name="Vishwas Mallegowda" userId="S::vishwas_mallegowda@thbs.com::f360d634-2cfc-42d8-9af0-22fb28be14ce" providerId="AD" clId="Web-{72DE6B6B-17F5-FD29-1386-C47F0FDDCDF7}" dt="2022-01-12T10:14:44.838" v="654" actId="20577"/>
          <ac:spMkLst>
            <pc:docMk/>
            <pc:sldMk cId="717919409" sldId="258"/>
            <ac:spMk id="18" creationId="{022F81AC-B92D-44C4-90BC-FB63F284624B}"/>
          </ac:spMkLst>
        </pc:spChg>
        <pc:cxnChg chg="add del mod">
          <ac:chgData name="Vishwas Mallegowda" userId="S::vishwas_mallegowda@thbs.com::f360d634-2cfc-42d8-9af0-22fb28be14ce" providerId="AD" clId="Web-{72DE6B6B-17F5-FD29-1386-C47F0FDDCDF7}" dt="2022-01-12T10:14:57.010" v="656"/>
          <ac:cxnSpMkLst>
            <pc:docMk/>
            <pc:sldMk cId="717919409" sldId="258"/>
            <ac:cxnSpMk id="3" creationId="{14C58AD3-A920-4E13-B8C3-06CAB87D04F3}"/>
          </ac:cxnSpMkLst>
        </pc:cxnChg>
        <pc:cxnChg chg="add mod">
          <ac:chgData name="Vishwas Mallegowda" userId="S::vishwas_mallegowda@thbs.com::f360d634-2cfc-42d8-9af0-22fb28be14ce" providerId="AD" clId="Web-{72DE6B6B-17F5-FD29-1386-C47F0FDDCDF7}" dt="2022-01-12T10:15:20.370" v="659" actId="14100"/>
          <ac:cxnSpMkLst>
            <pc:docMk/>
            <pc:sldMk cId="717919409" sldId="258"/>
            <ac:cxnSpMk id="5" creationId="{1B082317-4E53-4712-8426-961A29062913}"/>
          </ac:cxnSpMkLst>
        </pc:cxnChg>
        <pc:cxnChg chg="add mod">
          <ac:chgData name="Vishwas Mallegowda" userId="S::vishwas_mallegowda@thbs.com::f360d634-2cfc-42d8-9af0-22fb28be14ce" providerId="AD" clId="Web-{72DE6B6B-17F5-FD29-1386-C47F0FDDCDF7}" dt="2022-01-12T10:16:36.277" v="666" actId="1076"/>
          <ac:cxnSpMkLst>
            <pc:docMk/>
            <pc:sldMk cId="717919409" sldId="258"/>
            <ac:cxnSpMk id="9" creationId="{CB7E07E4-957B-4258-B3F7-D6C6E444AA41}"/>
          </ac:cxnSpMkLst>
        </pc:cxnChg>
        <pc:cxnChg chg="add mod">
          <ac:chgData name="Vishwas Mallegowda" userId="S::vishwas_mallegowda@thbs.com::f360d634-2cfc-42d8-9af0-22fb28be14ce" providerId="AD" clId="Web-{72DE6B6B-17F5-FD29-1386-C47F0FDDCDF7}" dt="2022-01-12T10:17:28.496" v="673" actId="1076"/>
          <ac:cxnSpMkLst>
            <pc:docMk/>
            <pc:sldMk cId="717919409" sldId="258"/>
            <ac:cxnSpMk id="20" creationId="{97CE4F83-B34C-4B86-A851-496F75CAAB32}"/>
          </ac:cxnSpMkLst>
        </pc:cxnChg>
        <pc:cxnChg chg="add mod">
          <ac:chgData name="Vishwas Mallegowda" userId="S::vishwas_mallegowda@thbs.com::f360d634-2cfc-42d8-9af0-22fb28be14ce" providerId="AD" clId="Web-{72DE6B6B-17F5-FD29-1386-C47F0FDDCDF7}" dt="2022-01-12T10:17:41.543" v="675" actId="1076"/>
          <ac:cxnSpMkLst>
            <pc:docMk/>
            <pc:sldMk cId="717919409" sldId="258"/>
            <ac:cxnSpMk id="21" creationId="{4480B501-733B-4E8D-B90C-A460D3D74C7B}"/>
          </ac:cxnSpMkLst>
        </pc:cxnChg>
        <pc:cxnChg chg="add mod">
          <ac:chgData name="Vishwas Mallegowda" userId="S::vishwas_mallegowda@thbs.com::f360d634-2cfc-42d8-9af0-22fb28be14ce" providerId="AD" clId="Web-{72DE6B6B-17F5-FD29-1386-C47F0FDDCDF7}" dt="2022-01-12T10:17:49.199" v="677" actId="1076"/>
          <ac:cxnSpMkLst>
            <pc:docMk/>
            <pc:sldMk cId="717919409" sldId="258"/>
            <ac:cxnSpMk id="22" creationId="{05B354F8-1FE0-49FE-88BE-19BE60FCB99D}"/>
          </ac:cxnSpMkLst>
        </pc:cxnChg>
        <pc:cxnChg chg="add mod">
          <ac:chgData name="Vishwas Mallegowda" userId="S::vishwas_mallegowda@thbs.com::f360d634-2cfc-42d8-9af0-22fb28be14ce" providerId="AD" clId="Web-{72DE6B6B-17F5-FD29-1386-C47F0FDDCDF7}" dt="2022-01-12T10:17:56.246" v="679" actId="1076"/>
          <ac:cxnSpMkLst>
            <pc:docMk/>
            <pc:sldMk cId="717919409" sldId="258"/>
            <ac:cxnSpMk id="23" creationId="{F4691DBF-87C1-49DB-9E3F-088258E37411}"/>
          </ac:cxnSpMkLst>
        </pc:cxnChg>
      </pc:sldChg>
      <pc:sldChg chg="addSp delSp modSp mod setBg">
        <pc:chgData name="Vishwas Mallegowda" userId="S::vishwas_mallegowda@thbs.com::f360d634-2cfc-42d8-9af0-22fb28be14ce" providerId="AD" clId="Web-{72DE6B6B-17F5-FD29-1386-C47F0FDDCDF7}" dt="2022-01-12T09:39:33.487" v="382"/>
        <pc:sldMkLst>
          <pc:docMk/>
          <pc:sldMk cId="1565410213" sldId="259"/>
        </pc:sldMkLst>
        <pc:spChg chg="del">
          <ac:chgData name="Vishwas Mallegowda" userId="S::vishwas_mallegowda@thbs.com::f360d634-2cfc-42d8-9af0-22fb28be14ce" providerId="AD" clId="Web-{72DE6B6B-17F5-FD29-1386-C47F0FDDCDF7}" dt="2022-01-12T08:58:42.867" v="127"/>
          <ac:spMkLst>
            <pc:docMk/>
            <pc:sldMk cId="1565410213" sldId="259"/>
            <ac:spMk id="2" creationId="{4BFD1D9C-3489-43C2-B923-11E92A1EF62E}"/>
          </ac:spMkLst>
        </pc:spChg>
        <pc:spChg chg="del">
          <ac:chgData name="Vishwas Mallegowda" userId="S::vishwas_mallegowda@thbs.com::f360d634-2cfc-42d8-9af0-22fb28be14ce" providerId="AD" clId="Web-{72DE6B6B-17F5-FD29-1386-C47F0FDDCDF7}" dt="2022-01-12T08:57:55.710" v="121"/>
          <ac:spMkLst>
            <pc:docMk/>
            <pc:sldMk cId="1565410213" sldId="259"/>
            <ac:spMk id="3" creationId="{905268C3-1ACE-4FF9-BBC6-FF7CB4710139}"/>
          </ac:spMkLst>
        </pc:spChg>
        <pc:spChg chg="add del mod">
          <ac:chgData name="Vishwas Mallegowda" userId="S::vishwas_mallegowda@thbs.com::f360d634-2cfc-42d8-9af0-22fb28be14ce" providerId="AD" clId="Web-{72DE6B6B-17F5-FD29-1386-C47F0FDDCDF7}" dt="2022-01-12T08:58:46.601" v="128"/>
          <ac:spMkLst>
            <pc:docMk/>
            <pc:sldMk cId="1565410213" sldId="259"/>
            <ac:spMk id="6" creationId="{52EF860F-1C93-453E-9E4A-14608977C722}"/>
          </ac:spMkLst>
        </pc:spChg>
        <pc:spChg chg="add mod">
          <ac:chgData name="Vishwas Mallegowda" userId="S::vishwas_mallegowda@thbs.com::f360d634-2cfc-42d8-9af0-22fb28be14ce" providerId="AD" clId="Web-{72DE6B6B-17F5-FD29-1386-C47F0FDDCDF7}" dt="2022-01-12T09:22:50.836" v="180" actId="1076"/>
          <ac:spMkLst>
            <pc:docMk/>
            <pc:sldMk cId="1565410213" sldId="259"/>
            <ac:spMk id="9" creationId="{B16C373C-DB45-4A0B-8055-88A88CEA4B0F}"/>
          </ac:spMkLst>
        </pc:spChg>
        <pc:spChg chg="add mod">
          <ac:chgData name="Vishwas Mallegowda" userId="S::vishwas_mallegowda@thbs.com::f360d634-2cfc-42d8-9af0-22fb28be14ce" providerId="AD" clId="Web-{72DE6B6B-17F5-FD29-1386-C47F0FDDCDF7}" dt="2022-01-12T09:24:32.181" v="197" actId="1076"/>
          <ac:spMkLst>
            <pc:docMk/>
            <pc:sldMk cId="1565410213" sldId="259"/>
            <ac:spMk id="10" creationId="{C1B2D0E1-1676-4D30-9AF4-73F96AAF0AB9}"/>
          </ac:spMkLst>
        </pc:spChg>
        <pc:spChg chg="add">
          <ac:chgData name="Vishwas Mallegowda" userId="S::vishwas_mallegowda@thbs.com::f360d634-2cfc-42d8-9af0-22fb28be14ce" providerId="AD" clId="Web-{72DE6B6B-17F5-FD29-1386-C47F0FDDCDF7}" dt="2022-01-12T08:58:46.601" v="128"/>
          <ac:spMkLst>
            <pc:docMk/>
            <pc:sldMk cId="1565410213" sldId="259"/>
            <ac:spMk id="11" creationId="{F3060C83-F051-4F0E-ABAD-AA0DFC48B218}"/>
          </ac:spMkLst>
        </pc:spChg>
        <pc:spChg chg="add">
          <ac:chgData name="Vishwas Mallegowda" userId="S::vishwas_mallegowda@thbs.com::f360d634-2cfc-42d8-9af0-22fb28be14ce" providerId="AD" clId="Web-{72DE6B6B-17F5-FD29-1386-C47F0FDDCDF7}" dt="2022-01-12T08:58:46.601" v="128"/>
          <ac:spMkLst>
            <pc:docMk/>
            <pc:sldMk cId="1565410213" sldId="259"/>
            <ac:spMk id="13" creationId="{83C98ABE-055B-441F-B07E-44F97F083C39}"/>
          </ac:spMkLst>
        </pc:spChg>
        <pc:spChg chg="add">
          <ac:chgData name="Vishwas Mallegowda" userId="S::vishwas_mallegowda@thbs.com::f360d634-2cfc-42d8-9af0-22fb28be14ce" providerId="AD" clId="Web-{72DE6B6B-17F5-FD29-1386-C47F0FDDCDF7}" dt="2022-01-12T08:58:46.601" v="128"/>
          <ac:spMkLst>
            <pc:docMk/>
            <pc:sldMk cId="1565410213" sldId="259"/>
            <ac:spMk id="15" creationId="{29FDB030-9B49-4CED-8CCD-4D99382388AC}"/>
          </ac:spMkLst>
        </pc:spChg>
        <pc:spChg chg="add">
          <ac:chgData name="Vishwas Mallegowda" userId="S::vishwas_mallegowda@thbs.com::f360d634-2cfc-42d8-9af0-22fb28be14ce" providerId="AD" clId="Web-{72DE6B6B-17F5-FD29-1386-C47F0FDDCDF7}" dt="2022-01-12T08:58:46.601" v="128"/>
          <ac:spMkLst>
            <pc:docMk/>
            <pc:sldMk cId="1565410213" sldId="259"/>
            <ac:spMk id="17" creationId="{3783CA14-24A1-485C-8B30-D6A5D87987AD}"/>
          </ac:spMkLst>
        </pc:spChg>
        <pc:spChg chg="add">
          <ac:chgData name="Vishwas Mallegowda" userId="S::vishwas_mallegowda@thbs.com::f360d634-2cfc-42d8-9af0-22fb28be14ce" providerId="AD" clId="Web-{72DE6B6B-17F5-FD29-1386-C47F0FDDCDF7}" dt="2022-01-12T08:58:46.601" v="128"/>
          <ac:spMkLst>
            <pc:docMk/>
            <pc:sldMk cId="1565410213" sldId="259"/>
            <ac:spMk id="19" creationId="{9A97C86A-04D6-40F7-AE84-31AB43E6A846}"/>
          </ac:spMkLst>
        </pc:spChg>
        <pc:spChg chg="add del">
          <ac:chgData name="Vishwas Mallegowda" userId="S::vishwas_mallegowda@thbs.com::f360d634-2cfc-42d8-9af0-22fb28be14ce" providerId="AD" clId="Web-{72DE6B6B-17F5-FD29-1386-C47F0FDDCDF7}" dt="2022-01-12T09:24:05.868" v="191"/>
          <ac:spMkLst>
            <pc:docMk/>
            <pc:sldMk cId="1565410213" sldId="259"/>
            <ac:spMk id="20" creationId="{E99A154D-47BC-4160-BCDC-F277CFCE5E3D}"/>
          </ac:spMkLst>
        </pc:spChg>
        <pc:spChg chg="add">
          <ac:chgData name="Vishwas Mallegowda" userId="S::vishwas_mallegowda@thbs.com::f360d634-2cfc-42d8-9af0-22fb28be14ce" providerId="AD" clId="Web-{72DE6B6B-17F5-FD29-1386-C47F0FDDCDF7}" dt="2022-01-12T08:58:46.601" v="128"/>
          <ac:spMkLst>
            <pc:docMk/>
            <pc:sldMk cId="1565410213" sldId="259"/>
            <ac:spMk id="21" creationId="{FF9F2414-84E8-453E-B1F3-389FDE8192D9}"/>
          </ac:spMkLst>
        </pc:spChg>
        <pc:spChg chg="add">
          <ac:chgData name="Vishwas Mallegowda" userId="S::vishwas_mallegowda@thbs.com::f360d634-2cfc-42d8-9af0-22fb28be14ce" providerId="AD" clId="Web-{72DE6B6B-17F5-FD29-1386-C47F0FDDCDF7}" dt="2022-01-12T08:58:46.601" v="128"/>
          <ac:spMkLst>
            <pc:docMk/>
            <pc:sldMk cId="1565410213" sldId="259"/>
            <ac:spMk id="23" creationId="{3ECA69A1-7536-43AC-85EF-C7106179F5ED}"/>
          </ac:spMkLst>
        </pc:spChg>
        <pc:spChg chg="add del mod">
          <ac:chgData name="Vishwas Mallegowda" userId="S::vishwas_mallegowda@thbs.com::f360d634-2cfc-42d8-9af0-22fb28be14ce" providerId="AD" clId="Web-{72DE6B6B-17F5-FD29-1386-C47F0FDDCDF7}" dt="2022-01-12T09:26:51.495" v="220"/>
          <ac:spMkLst>
            <pc:docMk/>
            <pc:sldMk cId="1565410213" sldId="259"/>
            <ac:spMk id="27" creationId="{D2D93532-0A3F-4E97-BEE1-2A864F190B03}"/>
          </ac:spMkLst>
        </pc:spChg>
        <pc:spChg chg="add mod">
          <ac:chgData name="Vishwas Mallegowda" userId="S::vishwas_mallegowda@thbs.com::f360d634-2cfc-42d8-9af0-22fb28be14ce" providerId="AD" clId="Web-{72DE6B6B-17F5-FD29-1386-C47F0FDDCDF7}" dt="2022-01-12T09:31:33.216" v="316" actId="1076"/>
          <ac:spMkLst>
            <pc:docMk/>
            <pc:sldMk cId="1565410213" sldId="259"/>
            <ac:spMk id="28" creationId="{06D8C7F3-1787-4F20-810A-48CAE11D03CE}"/>
          </ac:spMkLst>
        </pc:spChg>
        <pc:spChg chg="add mod">
          <ac:chgData name="Vishwas Mallegowda" userId="S::vishwas_mallegowda@thbs.com::f360d634-2cfc-42d8-9af0-22fb28be14ce" providerId="AD" clId="Web-{72DE6B6B-17F5-FD29-1386-C47F0FDDCDF7}" dt="2022-01-12T09:29:45.184" v="287" actId="20577"/>
          <ac:spMkLst>
            <pc:docMk/>
            <pc:sldMk cId="1565410213" sldId="259"/>
            <ac:spMk id="29" creationId="{9E808862-583E-4AFB-8F15-434A3B95698F}"/>
          </ac:spMkLst>
        </pc:spChg>
        <pc:spChg chg="add mod">
          <ac:chgData name="Vishwas Mallegowda" userId="S::vishwas_mallegowda@thbs.com::f360d634-2cfc-42d8-9af0-22fb28be14ce" providerId="AD" clId="Web-{72DE6B6B-17F5-FD29-1386-C47F0FDDCDF7}" dt="2022-01-12T09:30:07.497" v="297" actId="14100"/>
          <ac:spMkLst>
            <pc:docMk/>
            <pc:sldMk cId="1565410213" sldId="259"/>
            <ac:spMk id="30" creationId="{2EEE4423-2A6E-4517-9E0A-1911BF68B32E}"/>
          </ac:spMkLst>
        </pc:spChg>
        <pc:spChg chg="add mod">
          <ac:chgData name="Vishwas Mallegowda" userId="S::vishwas_mallegowda@thbs.com::f360d634-2cfc-42d8-9af0-22fb28be14ce" providerId="AD" clId="Web-{72DE6B6B-17F5-FD29-1386-C47F0FDDCDF7}" dt="2022-01-12T09:30:33.481" v="309" actId="20577"/>
          <ac:spMkLst>
            <pc:docMk/>
            <pc:sldMk cId="1565410213" sldId="259"/>
            <ac:spMk id="31" creationId="{0BAF13ED-3090-4AFA-8C03-0D1394ACE358}"/>
          </ac:spMkLst>
        </pc:spChg>
        <pc:spChg chg="add mod">
          <ac:chgData name="Vishwas Mallegowda" userId="S::vishwas_mallegowda@thbs.com::f360d634-2cfc-42d8-9af0-22fb28be14ce" providerId="AD" clId="Web-{72DE6B6B-17F5-FD29-1386-C47F0FDDCDF7}" dt="2022-01-12T09:34:46.312" v="354" actId="1076"/>
          <ac:spMkLst>
            <pc:docMk/>
            <pc:sldMk cId="1565410213" sldId="259"/>
            <ac:spMk id="32" creationId="{618B215A-36D8-4420-A4AA-3AFD9827ED65}"/>
          </ac:spMkLst>
        </pc:spChg>
        <pc:spChg chg="add mod">
          <ac:chgData name="Vishwas Mallegowda" userId="S::vishwas_mallegowda@thbs.com::f360d634-2cfc-42d8-9af0-22fb28be14ce" providerId="AD" clId="Web-{72DE6B6B-17F5-FD29-1386-C47F0FDDCDF7}" dt="2022-01-12T09:33:17.546" v="325" actId="1076"/>
          <ac:spMkLst>
            <pc:docMk/>
            <pc:sldMk cId="1565410213" sldId="259"/>
            <ac:spMk id="33" creationId="{7B74E239-2AC7-40A6-B28A-0B62040F4A96}"/>
          </ac:spMkLst>
        </pc:spChg>
        <pc:spChg chg="add mod">
          <ac:chgData name="Vishwas Mallegowda" userId="S::vishwas_mallegowda@thbs.com::f360d634-2cfc-42d8-9af0-22fb28be14ce" providerId="AD" clId="Web-{72DE6B6B-17F5-FD29-1386-C47F0FDDCDF7}" dt="2022-01-12T09:33:40.061" v="330" actId="20577"/>
          <ac:spMkLst>
            <pc:docMk/>
            <pc:sldMk cId="1565410213" sldId="259"/>
            <ac:spMk id="34" creationId="{36D6DCDD-A47D-418F-9A04-DCFD7071FB92}"/>
          </ac:spMkLst>
        </pc:spChg>
        <pc:spChg chg="add mod">
          <ac:chgData name="Vishwas Mallegowda" userId="S::vishwas_mallegowda@thbs.com::f360d634-2cfc-42d8-9af0-22fb28be14ce" providerId="AD" clId="Web-{72DE6B6B-17F5-FD29-1386-C47F0FDDCDF7}" dt="2022-01-12T09:35:05.094" v="356" actId="1076"/>
          <ac:spMkLst>
            <pc:docMk/>
            <pc:sldMk cId="1565410213" sldId="259"/>
            <ac:spMk id="35" creationId="{75102C22-76E6-4BCC-9A20-81EFB8B611CE}"/>
          </ac:spMkLst>
        </pc:spChg>
        <pc:spChg chg="add mod">
          <ac:chgData name="Vishwas Mallegowda" userId="S::vishwas_mallegowda@thbs.com::f360d634-2cfc-42d8-9af0-22fb28be14ce" providerId="AD" clId="Web-{72DE6B6B-17F5-FD29-1386-C47F0FDDCDF7}" dt="2022-01-12T09:36:53.079" v="371" actId="1076"/>
          <ac:spMkLst>
            <pc:docMk/>
            <pc:sldMk cId="1565410213" sldId="259"/>
            <ac:spMk id="36" creationId="{352E51C2-C151-4461-B8A3-7C5CCBE0E7E7}"/>
          </ac:spMkLst>
        </pc:spChg>
        <pc:spChg chg="add mod">
          <ac:chgData name="Vishwas Mallegowda" userId="S::vishwas_mallegowda@thbs.com::f360d634-2cfc-42d8-9af0-22fb28be14ce" providerId="AD" clId="Web-{72DE6B6B-17F5-FD29-1386-C47F0FDDCDF7}" dt="2022-01-12T09:37:26.798" v="377" actId="20577"/>
          <ac:spMkLst>
            <pc:docMk/>
            <pc:sldMk cId="1565410213" sldId="259"/>
            <ac:spMk id="37" creationId="{0EAD3FB0-6ACB-461E-A47D-8AF03EFD82B9}"/>
          </ac:spMkLst>
        </pc:spChg>
        <pc:picChg chg="add mod ord">
          <ac:chgData name="Vishwas Mallegowda" userId="S::vishwas_mallegowda@thbs.com::f360d634-2cfc-42d8-9af0-22fb28be14ce" providerId="AD" clId="Web-{72DE6B6B-17F5-FD29-1386-C47F0FDDCDF7}" dt="2022-01-12T09:19:17.318" v="171" actId="1076"/>
          <ac:picMkLst>
            <pc:docMk/>
            <pc:sldMk cId="1565410213" sldId="259"/>
            <ac:picMk id="4" creationId="{EB9D5F08-24E3-47D1-A7F6-2F65F5CF6123}"/>
          </ac:picMkLst>
        </pc:picChg>
        <pc:picChg chg="add del mod modCrop">
          <ac:chgData name="Vishwas Mallegowda" userId="S::vishwas_mallegowda@thbs.com::f360d634-2cfc-42d8-9af0-22fb28be14ce" providerId="AD" clId="Web-{72DE6B6B-17F5-FD29-1386-C47F0FDDCDF7}" dt="2022-01-12T09:39:33.487" v="382"/>
          <ac:picMkLst>
            <pc:docMk/>
            <pc:sldMk cId="1565410213" sldId="259"/>
            <ac:picMk id="7" creationId="{05523BD6-4DD7-497A-BEF9-12C42A62FCCC}"/>
          </ac:picMkLst>
        </pc:picChg>
        <pc:picChg chg="add mod modCrop">
          <ac:chgData name="Vishwas Mallegowda" userId="S::vishwas_mallegowda@thbs.com::f360d634-2cfc-42d8-9af0-22fb28be14ce" providerId="AD" clId="Web-{72DE6B6B-17F5-FD29-1386-C47F0FDDCDF7}" dt="2022-01-12T09:22:53.851" v="181" actId="1076"/>
          <ac:picMkLst>
            <pc:docMk/>
            <pc:sldMk cId="1565410213" sldId="259"/>
            <ac:picMk id="8" creationId="{DECDFC47-97BB-4F0D-A0E1-2556F035656F}"/>
          </ac:picMkLst>
        </pc:picChg>
        <pc:picChg chg="add mod modCrop">
          <ac:chgData name="Vishwas Mallegowda" userId="S::vishwas_mallegowda@thbs.com::f360d634-2cfc-42d8-9af0-22fb28be14ce" providerId="AD" clId="Web-{72DE6B6B-17F5-FD29-1386-C47F0FDDCDF7}" dt="2022-01-12T09:24:35.712" v="198" actId="1076"/>
          <ac:picMkLst>
            <pc:docMk/>
            <pc:sldMk cId="1565410213" sldId="259"/>
            <ac:picMk id="12" creationId="{91308423-FAB5-4EFE-8A49-B393A0BA3A7E}"/>
          </ac:picMkLst>
        </pc:picChg>
        <pc:picChg chg="add mod modCrop">
          <ac:chgData name="Vishwas Mallegowda" userId="S::vishwas_mallegowda@thbs.com::f360d634-2cfc-42d8-9af0-22fb28be14ce" providerId="AD" clId="Web-{72DE6B6B-17F5-FD29-1386-C47F0FDDCDF7}" dt="2022-01-12T09:25:08.743" v="205" actId="1076"/>
          <ac:picMkLst>
            <pc:docMk/>
            <pc:sldMk cId="1565410213" sldId="259"/>
            <ac:picMk id="14" creationId="{5ADD58A1-C4E9-4C77-9885-D5140774A00F}"/>
          </ac:picMkLst>
        </pc:picChg>
        <pc:cxnChg chg="add mod">
          <ac:chgData name="Vishwas Mallegowda" userId="S::vishwas_mallegowda@thbs.com::f360d634-2cfc-42d8-9af0-22fb28be14ce" providerId="AD" clId="Web-{72DE6B6B-17F5-FD29-1386-C47F0FDDCDF7}" dt="2022-01-12T09:22:46.367" v="179" actId="1076"/>
          <ac:cxnSpMkLst>
            <pc:docMk/>
            <pc:sldMk cId="1565410213" sldId="259"/>
            <ac:cxnSpMk id="16" creationId="{2A8D955A-89B7-4324-B2D8-CC44A5865394}"/>
          </ac:cxnSpMkLst>
        </pc:cxnChg>
        <pc:cxnChg chg="add mod">
          <ac:chgData name="Vishwas Mallegowda" userId="S::vishwas_mallegowda@thbs.com::f360d634-2cfc-42d8-9af0-22fb28be14ce" providerId="AD" clId="Web-{72DE6B6B-17F5-FD29-1386-C47F0FDDCDF7}" dt="2022-01-12T09:23:45.836" v="189" actId="1076"/>
          <ac:cxnSpMkLst>
            <pc:docMk/>
            <pc:sldMk cId="1565410213" sldId="259"/>
            <ac:cxnSpMk id="18" creationId="{1DFF0885-3C94-4B13-BDDE-4991392F1185}"/>
          </ac:cxnSpMkLst>
        </pc:cxnChg>
        <pc:cxnChg chg="add mod">
          <ac:chgData name="Vishwas Mallegowda" userId="S::vishwas_mallegowda@thbs.com::f360d634-2cfc-42d8-9af0-22fb28be14ce" providerId="AD" clId="Web-{72DE6B6B-17F5-FD29-1386-C47F0FDDCDF7}" dt="2022-01-12T09:24:48.993" v="200" actId="14100"/>
          <ac:cxnSpMkLst>
            <pc:docMk/>
            <pc:sldMk cId="1565410213" sldId="259"/>
            <ac:cxnSpMk id="22" creationId="{0FCEA25E-9B06-46B1-8F88-4A384AC0DC73}"/>
          </ac:cxnSpMkLst>
        </pc:cxnChg>
        <pc:cxnChg chg="add mod">
          <ac:chgData name="Vishwas Mallegowda" userId="S::vishwas_mallegowda@thbs.com::f360d634-2cfc-42d8-9af0-22fb28be14ce" providerId="AD" clId="Web-{72DE6B6B-17F5-FD29-1386-C47F0FDDCDF7}" dt="2022-01-12T09:25:03.212" v="203" actId="1076"/>
          <ac:cxnSpMkLst>
            <pc:docMk/>
            <pc:sldMk cId="1565410213" sldId="259"/>
            <ac:cxnSpMk id="24" creationId="{E6155163-7689-4AAF-BC1F-663E2791EC8D}"/>
          </ac:cxnSpMkLst>
        </pc:cxnChg>
        <pc:cxnChg chg="add mod">
          <ac:chgData name="Vishwas Mallegowda" userId="S::vishwas_mallegowda@thbs.com::f360d634-2cfc-42d8-9af0-22fb28be14ce" providerId="AD" clId="Web-{72DE6B6B-17F5-FD29-1386-C47F0FDDCDF7}" dt="2022-01-12T09:26:20.166" v="210" actId="14100"/>
          <ac:cxnSpMkLst>
            <pc:docMk/>
            <pc:sldMk cId="1565410213" sldId="259"/>
            <ac:cxnSpMk id="25" creationId="{42590E4D-FEC2-4B2F-83DC-443C359FDC96}"/>
          </ac:cxnSpMkLst>
        </pc:cxnChg>
        <pc:cxnChg chg="add mod">
          <ac:chgData name="Vishwas Mallegowda" userId="S::vishwas_mallegowda@thbs.com::f360d634-2cfc-42d8-9af0-22fb28be14ce" providerId="AD" clId="Web-{72DE6B6B-17F5-FD29-1386-C47F0FDDCDF7}" dt="2022-01-12T09:26:46.635" v="218" actId="14100"/>
          <ac:cxnSpMkLst>
            <pc:docMk/>
            <pc:sldMk cId="1565410213" sldId="259"/>
            <ac:cxnSpMk id="26" creationId="{125D54E8-E073-45AB-BA36-2178C942C32E}"/>
          </ac:cxnSpMkLst>
        </pc:cxnChg>
      </pc:sldChg>
      <pc:sldChg chg="addSp delSp modSp">
        <pc:chgData name="Vishwas Mallegowda" userId="S::vishwas_mallegowda@thbs.com::f360d634-2cfc-42d8-9af0-22fb28be14ce" providerId="AD" clId="Web-{72DE6B6B-17F5-FD29-1386-C47F0FDDCDF7}" dt="2022-01-12T09:58:14.484" v="590" actId="1076"/>
        <pc:sldMkLst>
          <pc:docMk/>
          <pc:sldMk cId="1481746997" sldId="260"/>
        </pc:sldMkLst>
        <pc:spChg chg="del">
          <ac:chgData name="Vishwas Mallegowda" userId="S::vishwas_mallegowda@thbs.com::f360d634-2cfc-42d8-9af0-22fb28be14ce" providerId="AD" clId="Web-{72DE6B6B-17F5-FD29-1386-C47F0FDDCDF7}" dt="2022-01-12T09:39:19.221" v="379"/>
          <ac:spMkLst>
            <pc:docMk/>
            <pc:sldMk cId="1481746997" sldId="260"/>
            <ac:spMk id="2" creationId="{1F3DA832-ECA0-45C0-8F9A-0EA058FD8671}"/>
          </ac:spMkLst>
        </pc:spChg>
        <pc:spChg chg="del">
          <ac:chgData name="Vishwas Mallegowda" userId="S::vishwas_mallegowda@thbs.com::f360d634-2cfc-42d8-9af0-22fb28be14ce" providerId="AD" clId="Web-{72DE6B6B-17F5-FD29-1386-C47F0FDDCDF7}" dt="2022-01-12T09:38:25.752" v="378"/>
          <ac:spMkLst>
            <pc:docMk/>
            <pc:sldMk cId="1481746997" sldId="260"/>
            <ac:spMk id="3" creationId="{D0532D3D-7134-4174-A236-9993AA62D316}"/>
          </ac:spMkLst>
        </pc:spChg>
        <pc:spChg chg="add del mod">
          <ac:chgData name="Vishwas Mallegowda" userId="S::vishwas_mallegowda@thbs.com::f360d634-2cfc-42d8-9af0-22fb28be14ce" providerId="AD" clId="Web-{72DE6B6B-17F5-FD29-1386-C47F0FDDCDF7}" dt="2022-01-12T09:39:24.503" v="380"/>
          <ac:spMkLst>
            <pc:docMk/>
            <pc:sldMk cId="1481746997" sldId="260"/>
            <ac:spMk id="5" creationId="{8CF3F0CD-18D7-4563-B4DC-2D6E4C28921F}"/>
          </ac:spMkLst>
        </pc:spChg>
        <pc:spChg chg="add del mod">
          <ac:chgData name="Vishwas Mallegowda" userId="S::vishwas_mallegowda@thbs.com::f360d634-2cfc-42d8-9af0-22fb28be14ce" providerId="AD" clId="Web-{72DE6B6B-17F5-FD29-1386-C47F0FDDCDF7}" dt="2022-01-12T09:56:26.576" v="560"/>
          <ac:spMkLst>
            <pc:docMk/>
            <pc:sldMk cId="1481746997" sldId="260"/>
            <ac:spMk id="13" creationId="{58AD8C8C-24E1-4D80-9F72-9B040D057E93}"/>
          </ac:spMkLst>
        </pc:spChg>
        <pc:spChg chg="add del mod">
          <ac:chgData name="Vishwas Mallegowda" userId="S::vishwas_mallegowda@thbs.com::f360d634-2cfc-42d8-9af0-22fb28be14ce" providerId="AD" clId="Web-{72DE6B6B-17F5-FD29-1386-C47F0FDDCDF7}" dt="2022-01-12T09:47:59.540" v="424"/>
          <ac:spMkLst>
            <pc:docMk/>
            <pc:sldMk cId="1481746997" sldId="260"/>
            <ac:spMk id="14" creationId="{5FD37434-3BCB-41E4-B5D8-95C96C1AA8E0}"/>
          </ac:spMkLst>
        </pc:spChg>
        <pc:spChg chg="add mod">
          <ac:chgData name="Vishwas Mallegowda" userId="S::vishwas_mallegowda@thbs.com::f360d634-2cfc-42d8-9af0-22fb28be14ce" providerId="AD" clId="Web-{72DE6B6B-17F5-FD29-1386-C47F0FDDCDF7}" dt="2022-01-12T09:50:40.354" v="454" actId="1076"/>
          <ac:spMkLst>
            <pc:docMk/>
            <pc:sldMk cId="1481746997" sldId="260"/>
            <ac:spMk id="15" creationId="{F392740B-5A80-443B-9B28-3A9DABCF6E61}"/>
          </ac:spMkLst>
        </pc:spChg>
        <pc:spChg chg="add mod">
          <ac:chgData name="Vishwas Mallegowda" userId="S::vishwas_mallegowda@thbs.com::f360d634-2cfc-42d8-9af0-22fb28be14ce" providerId="AD" clId="Web-{72DE6B6B-17F5-FD29-1386-C47F0FDDCDF7}" dt="2022-01-12T09:50:44.666" v="455" actId="1076"/>
          <ac:spMkLst>
            <pc:docMk/>
            <pc:sldMk cId="1481746997" sldId="260"/>
            <ac:spMk id="16" creationId="{A66B3315-6A59-4316-8083-835F4B49C4C1}"/>
          </ac:spMkLst>
        </pc:spChg>
        <pc:spChg chg="add mod">
          <ac:chgData name="Vishwas Mallegowda" userId="S::vishwas_mallegowda@thbs.com::f360d634-2cfc-42d8-9af0-22fb28be14ce" providerId="AD" clId="Web-{72DE6B6B-17F5-FD29-1386-C47F0FDDCDF7}" dt="2022-01-12T09:50:48.151" v="456" actId="1076"/>
          <ac:spMkLst>
            <pc:docMk/>
            <pc:sldMk cId="1481746997" sldId="260"/>
            <ac:spMk id="17" creationId="{89158661-2BCE-4E4C-AAD4-EA539D3B872A}"/>
          </ac:spMkLst>
        </pc:spChg>
        <pc:spChg chg="add mod">
          <ac:chgData name="Vishwas Mallegowda" userId="S::vishwas_mallegowda@thbs.com::f360d634-2cfc-42d8-9af0-22fb28be14ce" providerId="AD" clId="Web-{72DE6B6B-17F5-FD29-1386-C47F0FDDCDF7}" dt="2022-01-12T09:50:53.041" v="457" actId="1076"/>
          <ac:spMkLst>
            <pc:docMk/>
            <pc:sldMk cId="1481746997" sldId="260"/>
            <ac:spMk id="18" creationId="{46B136BB-8222-4D07-A391-9DD561679513}"/>
          </ac:spMkLst>
        </pc:spChg>
        <pc:spChg chg="add mod">
          <ac:chgData name="Vishwas Mallegowda" userId="S::vishwas_mallegowda@thbs.com::f360d634-2cfc-42d8-9af0-22fb28be14ce" providerId="AD" clId="Web-{72DE6B6B-17F5-FD29-1386-C47F0FDDCDF7}" dt="2022-01-12T09:55:02.263" v="532" actId="1076"/>
          <ac:spMkLst>
            <pc:docMk/>
            <pc:sldMk cId="1481746997" sldId="260"/>
            <ac:spMk id="23" creationId="{6D3CF291-2294-415B-A34D-3D45FF3A8016}"/>
          </ac:spMkLst>
        </pc:spChg>
        <pc:spChg chg="add mod">
          <ac:chgData name="Vishwas Mallegowda" userId="S::vishwas_mallegowda@thbs.com::f360d634-2cfc-42d8-9af0-22fb28be14ce" providerId="AD" clId="Web-{72DE6B6B-17F5-FD29-1386-C47F0FDDCDF7}" dt="2022-01-12T09:54:55.591" v="531" actId="14100"/>
          <ac:spMkLst>
            <pc:docMk/>
            <pc:sldMk cId="1481746997" sldId="260"/>
            <ac:spMk id="25" creationId="{89A225B6-2728-4CC9-BF29-E25DB44B877E}"/>
          </ac:spMkLst>
        </pc:spChg>
        <pc:spChg chg="add del">
          <ac:chgData name="Vishwas Mallegowda" userId="S::vishwas_mallegowda@thbs.com::f360d634-2cfc-42d8-9af0-22fb28be14ce" providerId="AD" clId="Web-{72DE6B6B-17F5-FD29-1386-C47F0FDDCDF7}" dt="2022-01-12T09:55:27.372" v="534"/>
          <ac:spMkLst>
            <pc:docMk/>
            <pc:sldMk cId="1481746997" sldId="260"/>
            <ac:spMk id="27" creationId="{98338CC8-4E02-4DF5-8126-C028813BC711}"/>
          </ac:spMkLst>
        </pc:spChg>
        <pc:spChg chg="add mod">
          <ac:chgData name="Vishwas Mallegowda" userId="S::vishwas_mallegowda@thbs.com::f360d634-2cfc-42d8-9af0-22fb28be14ce" providerId="AD" clId="Web-{72DE6B6B-17F5-FD29-1386-C47F0FDDCDF7}" dt="2022-01-12T09:56:06.342" v="558" actId="1076"/>
          <ac:spMkLst>
            <pc:docMk/>
            <pc:sldMk cId="1481746997" sldId="260"/>
            <ac:spMk id="29" creationId="{5C976A74-B198-4AF9-B8FC-7E0898547BC6}"/>
          </ac:spMkLst>
        </pc:spChg>
        <pc:spChg chg="add mod">
          <ac:chgData name="Vishwas Mallegowda" userId="S::vishwas_mallegowda@thbs.com::f360d634-2cfc-42d8-9af0-22fb28be14ce" providerId="AD" clId="Web-{72DE6B6B-17F5-FD29-1386-C47F0FDDCDF7}" dt="2022-01-12T09:58:14.484" v="590" actId="1076"/>
          <ac:spMkLst>
            <pc:docMk/>
            <pc:sldMk cId="1481746997" sldId="260"/>
            <ac:spMk id="30" creationId="{30F2F4D7-22A2-4492-800D-A5488CC3E6C3}"/>
          </ac:spMkLst>
        </pc:spChg>
        <pc:spChg chg="add del mod">
          <ac:chgData name="Vishwas Mallegowda" userId="S::vishwas_mallegowda@thbs.com::f360d634-2cfc-42d8-9af0-22fb28be14ce" providerId="AD" clId="Web-{72DE6B6B-17F5-FD29-1386-C47F0FDDCDF7}" dt="2022-01-12T09:57:00.686" v="568"/>
          <ac:spMkLst>
            <pc:docMk/>
            <pc:sldMk cId="1481746997" sldId="260"/>
            <ac:spMk id="31" creationId="{4A9D98D3-9F47-4F28-BB08-EAF2ECF0D53B}"/>
          </ac:spMkLst>
        </pc:spChg>
        <pc:spChg chg="add del">
          <ac:chgData name="Vishwas Mallegowda" userId="S::vishwas_mallegowda@thbs.com::f360d634-2cfc-42d8-9af0-22fb28be14ce" providerId="AD" clId="Web-{72DE6B6B-17F5-FD29-1386-C47F0FDDCDF7}" dt="2022-01-12T09:57:10.905" v="571"/>
          <ac:spMkLst>
            <pc:docMk/>
            <pc:sldMk cId="1481746997" sldId="260"/>
            <ac:spMk id="32" creationId="{4A9D98D3-9F47-4F28-BB08-EAF2ECF0D53B}"/>
          </ac:spMkLst>
        </pc:spChg>
        <pc:picChg chg="add mod">
          <ac:chgData name="Vishwas Mallegowda" userId="S::vishwas_mallegowda@thbs.com::f360d634-2cfc-42d8-9af0-22fb28be14ce" providerId="AD" clId="Web-{72DE6B6B-17F5-FD29-1386-C47F0FDDCDF7}" dt="2022-01-12T09:51:20.682" v="464" actId="1076"/>
          <ac:picMkLst>
            <pc:docMk/>
            <pc:sldMk cId="1481746997" sldId="260"/>
            <ac:picMk id="7" creationId="{441A70FC-D092-4727-B005-BFD6F8721D4C}"/>
          </ac:picMkLst>
        </pc:picChg>
        <pc:picChg chg="add mod">
          <ac:chgData name="Vishwas Mallegowda" userId="S::vishwas_mallegowda@thbs.com::f360d634-2cfc-42d8-9af0-22fb28be14ce" providerId="AD" clId="Web-{72DE6B6B-17F5-FD29-1386-C47F0FDDCDF7}" dt="2022-01-12T09:51:03.620" v="459" actId="1076"/>
          <ac:picMkLst>
            <pc:docMk/>
            <pc:sldMk cId="1481746997" sldId="260"/>
            <ac:picMk id="8" creationId="{174ACB4E-BC0B-4C54-9A3F-BF36C81DB41D}"/>
          </ac:picMkLst>
        </pc:picChg>
        <pc:picChg chg="add mod">
          <ac:chgData name="Vishwas Mallegowda" userId="S::vishwas_mallegowda@thbs.com::f360d634-2cfc-42d8-9af0-22fb28be14ce" providerId="AD" clId="Web-{72DE6B6B-17F5-FD29-1386-C47F0FDDCDF7}" dt="2022-01-12T09:51:01.323" v="458" actId="1076"/>
          <ac:picMkLst>
            <pc:docMk/>
            <pc:sldMk cId="1481746997" sldId="260"/>
            <ac:picMk id="9" creationId="{70E77ACC-B34C-4B44-8A2D-23506F7A424E}"/>
          </ac:picMkLst>
        </pc:picChg>
        <pc:picChg chg="add mod">
          <ac:chgData name="Vishwas Mallegowda" userId="S::vishwas_mallegowda@thbs.com::f360d634-2cfc-42d8-9af0-22fb28be14ce" providerId="AD" clId="Web-{72DE6B6B-17F5-FD29-1386-C47F0FDDCDF7}" dt="2022-01-12T09:51:35.979" v="466" actId="1076"/>
          <ac:picMkLst>
            <pc:docMk/>
            <pc:sldMk cId="1481746997" sldId="260"/>
            <ac:picMk id="10" creationId="{F0E3AF16-CEAE-40B2-B6C8-90BBB4A5F266}"/>
          </ac:picMkLst>
        </pc:picChg>
        <pc:cxnChg chg="add mod">
          <ac:chgData name="Vishwas Mallegowda" userId="S::vishwas_mallegowda@thbs.com::f360d634-2cfc-42d8-9af0-22fb28be14ce" providerId="AD" clId="Web-{72DE6B6B-17F5-FD29-1386-C47F0FDDCDF7}" dt="2022-01-12T09:51:17.588" v="463" actId="1076"/>
          <ac:cxnSpMkLst>
            <pc:docMk/>
            <pc:sldMk cId="1481746997" sldId="260"/>
            <ac:cxnSpMk id="11" creationId="{3945BB83-B374-4A29-87E6-8EBA6B232728}"/>
          </ac:cxnSpMkLst>
        </pc:cxnChg>
        <pc:cxnChg chg="add mod">
          <ac:chgData name="Vishwas Mallegowda" userId="S::vishwas_mallegowda@thbs.com::f360d634-2cfc-42d8-9af0-22fb28be14ce" providerId="AD" clId="Web-{72DE6B6B-17F5-FD29-1386-C47F0FDDCDF7}" dt="2022-01-12T09:51:07.901" v="460" actId="1076"/>
          <ac:cxnSpMkLst>
            <pc:docMk/>
            <pc:sldMk cId="1481746997" sldId="260"/>
            <ac:cxnSpMk id="12" creationId="{4C771996-6355-4887-AF1B-287175C21F1E}"/>
          </ac:cxnSpMkLst>
        </pc:cxnChg>
        <pc:cxnChg chg="add mod">
          <ac:chgData name="Vishwas Mallegowda" userId="S::vishwas_mallegowda@thbs.com::f360d634-2cfc-42d8-9af0-22fb28be14ce" providerId="AD" clId="Web-{72DE6B6B-17F5-FD29-1386-C47F0FDDCDF7}" dt="2022-01-12T09:52:00.511" v="471" actId="14100"/>
          <ac:cxnSpMkLst>
            <pc:docMk/>
            <pc:sldMk cId="1481746997" sldId="260"/>
            <ac:cxnSpMk id="19" creationId="{63FAA20B-7151-49C5-8DC0-2B8800D1F1A6}"/>
          </ac:cxnSpMkLst>
        </pc:cxnChg>
        <pc:cxnChg chg="add mod">
          <ac:chgData name="Vishwas Mallegowda" userId="S::vishwas_mallegowda@thbs.com::f360d634-2cfc-42d8-9af0-22fb28be14ce" providerId="AD" clId="Web-{72DE6B6B-17F5-FD29-1386-C47F0FDDCDF7}" dt="2022-01-12T09:52:22.074" v="476" actId="14100"/>
          <ac:cxnSpMkLst>
            <pc:docMk/>
            <pc:sldMk cId="1481746997" sldId="260"/>
            <ac:cxnSpMk id="20" creationId="{357F5093-848E-4BE0-B09C-D93CADC8E893}"/>
          </ac:cxnSpMkLst>
        </pc:cxnChg>
        <pc:cxnChg chg="add mod">
          <ac:chgData name="Vishwas Mallegowda" userId="S::vishwas_mallegowda@thbs.com::f360d634-2cfc-42d8-9af0-22fb28be14ce" providerId="AD" clId="Web-{72DE6B6B-17F5-FD29-1386-C47F0FDDCDF7}" dt="2022-01-12T09:52:40.527" v="480" actId="1076"/>
          <ac:cxnSpMkLst>
            <pc:docMk/>
            <pc:sldMk cId="1481746997" sldId="260"/>
            <ac:cxnSpMk id="21" creationId="{3C7E46C4-9DA6-4B3E-99F1-6A74013E2433}"/>
          </ac:cxnSpMkLst>
        </pc:cxnChg>
      </pc:sldChg>
      <pc:sldChg chg="add del replId">
        <pc:chgData name="Vishwas Mallegowda" userId="S::vishwas_mallegowda@thbs.com::f360d634-2cfc-42d8-9af0-22fb28be14ce" providerId="AD" clId="Web-{72DE6B6B-17F5-FD29-1386-C47F0FDDCDF7}" dt="2022-01-12T09:49:52.213" v="439"/>
        <pc:sldMkLst>
          <pc:docMk/>
          <pc:sldMk cId="2431576386" sldId="261"/>
        </pc:sldMkLst>
      </pc:sldChg>
      <pc:sldChg chg="addSp delSp modSp new">
        <pc:chgData name="Vishwas Mallegowda" userId="S::vishwas_mallegowda@thbs.com::f360d634-2cfc-42d8-9af0-22fb28be14ce" providerId="AD" clId="Web-{72DE6B6B-17F5-FD29-1386-C47F0FDDCDF7}" dt="2022-01-12T10:40:18.919" v="879" actId="1076"/>
        <pc:sldMkLst>
          <pc:docMk/>
          <pc:sldMk cId="4117649598" sldId="261"/>
        </pc:sldMkLst>
        <pc:spChg chg="del mod">
          <ac:chgData name="Vishwas Mallegowda" userId="S::vishwas_mallegowda@thbs.com::f360d634-2cfc-42d8-9af0-22fb28be14ce" providerId="AD" clId="Web-{72DE6B6B-17F5-FD29-1386-C47F0FDDCDF7}" dt="2022-01-12T10:18:24.715" v="680"/>
          <ac:spMkLst>
            <pc:docMk/>
            <pc:sldMk cId="4117649598" sldId="261"/>
            <ac:spMk id="2" creationId="{BC49D64B-3185-4C5F-BFF4-C6D62AFEEB69}"/>
          </ac:spMkLst>
        </pc:spChg>
        <pc:spChg chg="del">
          <ac:chgData name="Vishwas Mallegowda" userId="S::vishwas_mallegowda@thbs.com::f360d634-2cfc-42d8-9af0-22fb28be14ce" providerId="AD" clId="Web-{72DE6B6B-17F5-FD29-1386-C47F0FDDCDF7}" dt="2022-01-12T10:18:31.294" v="681"/>
          <ac:spMkLst>
            <pc:docMk/>
            <pc:sldMk cId="4117649598" sldId="261"/>
            <ac:spMk id="3" creationId="{30AFA9A8-3923-464B-BDF0-E369C3629D44}"/>
          </ac:spMkLst>
        </pc:spChg>
        <pc:spChg chg="add del mod">
          <ac:chgData name="Vishwas Mallegowda" userId="S::vishwas_mallegowda@thbs.com::f360d634-2cfc-42d8-9af0-22fb28be14ce" providerId="AD" clId="Web-{72DE6B6B-17F5-FD29-1386-C47F0FDDCDF7}" dt="2022-01-12T10:19:43.107" v="693"/>
          <ac:spMkLst>
            <pc:docMk/>
            <pc:sldMk cId="4117649598" sldId="261"/>
            <ac:spMk id="4" creationId="{12ED64E1-7AD9-4BC7-B181-50B3707FD8E8}"/>
          </ac:spMkLst>
        </pc:spChg>
        <pc:spChg chg="add mod">
          <ac:chgData name="Vishwas Mallegowda" userId="S::vishwas_mallegowda@thbs.com::f360d634-2cfc-42d8-9af0-22fb28be14ce" providerId="AD" clId="Web-{72DE6B6B-17F5-FD29-1386-C47F0FDDCDF7}" dt="2022-01-12T10:27:59.097" v="720" actId="1076"/>
          <ac:spMkLst>
            <pc:docMk/>
            <pc:sldMk cId="4117649598" sldId="261"/>
            <ac:spMk id="5" creationId="{E91D153F-BF78-4073-B1CC-DC47C4ED4A85}"/>
          </ac:spMkLst>
        </pc:spChg>
        <pc:spChg chg="add mod">
          <ac:chgData name="Vishwas Mallegowda" userId="S::vishwas_mallegowda@thbs.com::f360d634-2cfc-42d8-9af0-22fb28be14ce" providerId="AD" clId="Web-{72DE6B6B-17F5-FD29-1386-C47F0FDDCDF7}" dt="2022-01-12T10:30:41.614" v="754" actId="14100"/>
          <ac:spMkLst>
            <pc:docMk/>
            <pc:sldMk cId="4117649598" sldId="261"/>
            <ac:spMk id="6" creationId="{80E89FF9-2577-4BC8-B767-DBF84F0414E1}"/>
          </ac:spMkLst>
        </pc:spChg>
        <pc:spChg chg="add mod">
          <ac:chgData name="Vishwas Mallegowda" userId="S::vishwas_mallegowda@thbs.com::f360d634-2cfc-42d8-9af0-22fb28be14ce" providerId="AD" clId="Web-{72DE6B6B-17F5-FD29-1386-C47F0FDDCDF7}" dt="2022-01-12T10:31:14.521" v="762" actId="14100"/>
          <ac:spMkLst>
            <pc:docMk/>
            <pc:sldMk cId="4117649598" sldId="261"/>
            <ac:spMk id="7" creationId="{12839E57-18D8-46A8-8ECE-9739B6135F15}"/>
          </ac:spMkLst>
        </pc:spChg>
        <pc:spChg chg="add mod">
          <ac:chgData name="Vishwas Mallegowda" userId="S::vishwas_mallegowda@thbs.com::f360d634-2cfc-42d8-9af0-22fb28be14ce" providerId="AD" clId="Web-{72DE6B6B-17F5-FD29-1386-C47F0FDDCDF7}" dt="2022-01-12T10:31:09.599" v="761" actId="14100"/>
          <ac:spMkLst>
            <pc:docMk/>
            <pc:sldMk cId="4117649598" sldId="261"/>
            <ac:spMk id="8" creationId="{65981DAA-1AE2-4B2C-85A3-4376B8FF8196}"/>
          </ac:spMkLst>
        </pc:spChg>
        <pc:spChg chg="add mod">
          <ac:chgData name="Vishwas Mallegowda" userId="S::vishwas_mallegowda@thbs.com::f360d634-2cfc-42d8-9af0-22fb28be14ce" providerId="AD" clId="Web-{72DE6B6B-17F5-FD29-1386-C47F0FDDCDF7}" dt="2022-01-12T10:34:03.475" v="783" actId="688"/>
          <ac:spMkLst>
            <pc:docMk/>
            <pc:sldMk cId="4117649598" sldId="261"/>
            <ac:spMk id="11" creationId="{4D842690-9601-4BF1-A3E4-DCAA133E6BF0}"/>
          </ac:spMkLst>
        </pc:spChg>
        <pc:spChg chg="add mod">
          <ac:chgData name="Vishwas Mallegowda" userId="S::vishwas_mallegowda@thbs.com::f360d634-2cfc-42d8-9af0-22fb28be14ce" providerId="AD" clId="Web-{72DE6B6B-17F5-FD29-1386-C47F0FDDCDF7}" dt="2022-01-12T10:34:21.523" v="786" actId="688"/>
          <ac:spMkLst>
            <pc:docMk/>
            <pc:sldMk cId="4117649598" sldId="261"/>
            <ac:spMk id="12" creationId="{5C129CB2-EF17-4AD1-9FB9-D504818F811D}"/>
          </ac:spMkLst>
        </pc:spChg>
        <pc:spChg chg="add mod">
          <ac:chgData name="Vishwas Mallegowda" userId="S::vishwas_mallegowda@thbs.com::f360d634-2cfc-42d8-9af0-22fb28be14ce" providerId="AD" clId="Web-{72DE6B6B-17F5-FD29-1386-C47F0FDDCDF7}" dt="2022-01-12T10:37:54.183" v="866" actId="20577"/>
          <ac:spMkLst>
            <pc:docMk/>
            <pc:sldMk cId="4117649598" sldId="261"/>
            <ac:spMk id="13" creationId="{6D338D30-9FC9-40B4-93C3-DE0107C56BFD}"/>
          </ac:spMkLst>
        </pc:spChg>
        <pc:picChg chg="add del mod">
          <ac:chgData name="Vishwas Mallegowda" userId="S::vishwas_mallegowda@thbs.com::f360d634-2cfc-42d8-9af0-22fb28be14ce" providerId="AD" clId="Web-{72DE6B6B-17F5-FD29-1386-C47F0FDDCDF7}" dt="2022-01-12T10:38:53.793" v="872"/>
          <ac:picMkLst>
            <pc:docMk/>
            <pc:sldMk cId="4117649598" sldId="261"/>
            <ac:picMk id="14" creationId="{42227CDB-EAFC-4B38-9072-FC1BD90AF40B}"/>
          </ac:picMkLst>
        </pc:picChg>
        <pc:picChg chg="add mod modCrop">
          <ac:chgData name="Vishwas Mallegowda" userId="S::vishwas_mallegowda@thbs.com::f360d634-2cfc-42d8-9af0-22fb28be14ce" providerId="AD" clId="Web-{72DE6B6B-17F5-FD29-1386-C47F0FDDCDF7}" dt="2022-01-12T10:40:18.919" v="879" actId="1076"/>
          <ac:picMkLst>
            <pc:docMk/>
            <pc:sldMk cId="4117649598" sldId="261"/>
            <ac:picMk id="15" creationId="{40C41824-CD6C-4208-B328-2AC009C3F2DD}"/>
          </ac:picMkLst>
        </pc:picChg>
        <pc:cxnChg chg="add mod">
          <ac:chgData name="Vishwas Mallegowda" userId="S::vishwas_mallegowda@thbs.com::f360d634-2cfc-42d8-9af0-22fb28be14ce" providerId="AD" clId="Web-{72DE6B6B-17F5-FD29-1386-C47F0FDDCDF7}" dt="2022-01-12T10:32:03.959" v="768" actId="14100"/>
          <ac:cxnSpMkLst>
            <pc:docMk/>
            <pc:sldMk cId="4117649598" sldId="261"/>
            <ac:cxnSpMk id="9" creationId="{AE0F5085-50D1-4179-AE6C-9A02620256E3}"/>
          </ac:cxnSpMkLst>
        </pc:cxnChg>
        <pc:cxnChg chg="add mod">
          <ac:chgData name="Vishwas Mallegowda" userId="S::vishwas_mallegowda@thbs.com::f360d634-2cfc-42d8-9af0-22fb28be14ce" providerId="AD" clId="Web-{72DE6B6B-17F5-FD29-1386-C47F0FDDCDF7}" dt="2022-01-12T10:32:32.615" v="775" actId="14100"/>
          <ac:cxnSpMkLst>
            <pc:docMk/>
            <pc:sldMk cId="4117649598" sldId="261"/>
            <ac:cxnSpMk id="10" creationId="{9AB620BE-64B4-4D51-986B-463360E14E67}"/>
          </ac:cxnSpMkLst>
        </pc:cxnChg>
      </pc:sldChg>
      <pc:sldChg chg="addSp delSp modSp new">
        <pc:chgData name="Vishwas Mallegowda" userId="S::vishwas_mallegowda@thbs.com::f360d634-2cfc-42d8-9af0-22fb28be14ce" providerId="AD" clId="Web-{72DE6B6B-17F5-FD29-1386-C47F0FDDCDF7}" dt="2022-01-12T10:48:35.472" v="993" actId="1076"/>
        <pc:sldMkLst>
          <pc:docMk/>
          <pc:sldMk cId="4165418473" sldId="262"/>
        </pc:sldMkLst>
        <pc:spChg chg="del">
          <ac:chgData name="Vishwas Mallegowda" userId="S::vishwas_mallegowda@thbs.com::f360d634-2cfc-42d8-9af0-22fb28be14ce" providerId="AD" clId="Web-{72DE6B6B-17F5-FD29-1386-C47F0FDDCDF7}" dt="2022-01-12T10:40:52.638" v="882"/>
          <ac:spMkLst>
            <pc:docMk/>
            <pc:sldMk cId="4165418473" sldId="262"/>
            <ac:spMk id="2" creationId="{3AD72C3B-9D11-449A-B2A8-10A4BE8C0691}"/>
          </ac:spMkLst>
        </pc:spChg>
        <pc:spChg chg="del">
          <ac:chgData name="Vishwas Mallegowda" userId="S::vishwas_mallegowda@thbs.com::f360d634-2cfc-42d8-9af0-22fb28be14ce" providerId="AD" clId="Web-{72DE6B6B-17F5-FD29-1386-C47F0FDDCDF7}" dt="2022-01-12T10:40:48.326" v="881"/>
          <ac:spMkLst>
            <pc:docMk/>
            <pc:sldMk cId="4165418473" sldId="262"/>
            <ac:spMk id="3" creationId="{DD89439B-A8A3-421F-AAF4-250ADDF38A98}"/>
          </ac:spMkLst>
        </pc:spChg>
        <pc:spChg chg="add mod">
          <ac:chgData name="Vishwas Mallegowda" userId="S::vishwas_mallegowda@thbs.com::f360d634-2cfc-42d8-9af0-22fb28be14ce" providerId="AD" clId="Web-{72DE6B6B-17F5-FD29-1386-C47F0FDDCDF7}" dt="2022-01-12T10:42:45.858" v="919" actId="20577"/>
          <ac:spMkLst>
            <pc:docMk/>
            <pc:sldMk cId="4165418473" sldId="262"/>
            <ac:spMk id="4" creationId="{D234D25D-EFAB-48D0-B6E5-C5301C5A78AA}"/>
          </ac:spMkLst>
        </pc:spChg>
        <pc:spChg chg="add mod">
          <ac:chgData name="Vishwas Mallegowda" userId="S::vishwas_mallegowda@thbs.com::f360d634-2cfc-42d8-9af0-22fb28be14ce" providerId="AD" clId="Web-{72DE6B6B-17F5-FD29-1386-C47F0FDDCDF7}" dt="2022-01-12T10:48:32.206" v="992" actId="1076"/>
          <ac:spMkLst>
            <pc:docMk/>
            <pc:sldMk cId="4165418473" sldId="262"/>
            <ac:spMk id="7" creationId="{C833CABF-F962-40B0-AE5D-50AD27010575}"/>
          </ac:spMkLst>
        </pc:spChg>
        <pc:picChg chg="add mod modCrop">
          <ac:chgData name="Vishwas Mallegowda" userId="S::vishwas_mallegowda@thbs.com::f360d634-2cfc-42d8-9af0-22fb28be14ce" providerId="AD" clId="Web-{72DE6B6B-17F5-FD29-1386-C47F0FDDCDF7}" dt="2022-01-12T10:43:31.093" v="925" actId="1076"/>
          <ac:picMkLst>
            <pc:docMk/>
            <pc:sldMk cId="4165418473" sldId="262"/>
            <ac:picMk id="5" creationId="{B8F3A8E3-7809-482A-945C-1FF859832205}"/>
          </ac:picMkLst>
        </pc:picChg>
        <pc:picChg chg="add del mod modCrop">
          <ac:chgData name="Vishwas Mallegowda" userId="S::vishwas_mallegowda@thbs.com::f360d634-2cfc-42d8-9af0-22fb28be14ce" providerId="AD" clId="Web-{72DE6B6B-17F5-FD29-1386-C47F0FDDCDF7}" dt="2022-01-12T10:45:11.641" v="933"/>
          <ac:picMkLst>
            <pc:docMk/>
            <pc:sldMk cId="4165418473" sldId="262"/>
            <ac:picMk id="6" creationId="{2CDF1676-493B-4B5C-A984-CB83D843F54F}"/>
          </ac:picMkLst>
        </pc:picChg>
        <pc:picChg chg="add mod modCrop">
          <ac:chgData name="Vishwas Mallegowda" userId="S::vishwas_mallegowda@thbs.com::f360d634-2cfc-42d8-9af0-22fb28be14ce" providerId="AD" clId="Web-{72DE6B6B-17F5-FD29-1386-C47F0FDDCDF7}" dt="2022-01-12T10:48:35.472" v="993" actId="1076"/>
          <ac:picMkLst>
            <pc:docMk/>
            <pc:sldMk cId="4165418473" sldId="262"/>
            <ac:picMk id="8" creationId="{81DAE0DA-F5B5-429C-A389-0FCEC41780AC}"/>
          </ac:picMkLst>
        </pc:picChg>
      </pc:sldChg>
      <pc:sldChg chg="addSp delSp modSp new">
        <pc:chgData name="Vishwas Mallegowda" userId="S::vishwas_mallegowda@thbs.com::f360d634-2cfc-42d8-9af0-22fb28be14ce" providerId="AD" clId="Web-{72DE6B6B-17F5-FD29-1386-C47F0FDDCDF7}" dt="2022-01-12T10:57:21.602" v="1156" actId="14100"/>
        <pc:sldMkLst>
          <pc:docMk/>
          <pc:sldMk cId="3662603086" sldId="263"/>
        </pc:sldMkLst>
        <pc:spChg chg="del mod">
          <ac:chgData name="Vishwas Mallegowda" userId="S::vishwas_mallegowda@thbs.com::f360d634-2cfc-42d8-9af0-22fb28be14ce" providerId="AD" clId="Web-{72DE6B6B-17F5-FD29-1386-C47F0FDDCDF7}" dt="2022-01-12T10:48:55.644" v="997"/>
          <ac:spMkLst>
            <pc:docMk/>
            <pc:sldMk cId="3662603086" sldId="263"/>
            <ac:spMk id="2" creationId="{C4158A1F-4711-4518-9529-03E04424CAE2}"/>
          </ac:spMkLst>
        </pc:spChg>
        <pc:spChg chg="del">
          <ac:chgData name="Vishwas Mallegowda" userId="S::vishwas_mallegowda@thbs.com::f360d634-2cfc-42d8-9af0-22fb28be14ce" providerId="AD" clId="Web-{72DE6B6B-17F5-FD29-1386-C47F0FDDCDF7}" dt="2022-01-12T10:48:53.487" v="996"/>
          <ac:spMkLst>
            <pc:docMk/>
            <pc:sldMk cId="3662603086" sldId="263"/>
            <ac:spMk id="3" creationId="{5E096B67-2738-44C9-8568-436293964E6F}"/>
          </ac:spMkLst>
        </pc:spChg>
        <pc:spChg chg="add mod">
          <ac:chgData name="Vishwas Mallegowda" userId="S::vishwas_mallegowda@thbs.com::f360d634-2cfc-42d8-9af0-22fb28be14ce" providerId="AD" clId="Web-{72DE6B6B-17F5-FD29-1386-C47F0FDDCDF7}" dt="2022-01-12T10:51:04.145" v="1057" actId="14100"/>
          <ac:spMkLst>
            <pc:docMk/>
            <pc:sldMk cId="3662603086" sldId="263"/>
            <ac:spMk id="4" creationId="{DF39D606-885D-45F1-96E6-915D621E57B8}"/>
          </ac:spMkLst>
        </pc:spChg>
        <pc:spChg chg="add mod">
          <ac:chgData name="Vishwas Mallegowda" userId="S::vishwas_mallegowda@thbs.com::f360d634-2cfc-42d8-9af0-22fb28be14ce" providerId="AD" clId="Web-{72DE6B6B-17F5-FD29-1386-C47F0FDDCDF7}" dt="2022-01-12T10:53:41.975" v="1114" actId="14100"/>
          <ac:spMkLst>
            <pc:docMk/>
            <pc:sldMk cId="3662603086" sldId="263"/>
            <ac:spMk id="6" creationId="{829B0691-D6F9-45C5-9A49-740A10186403}"/>
          </ac:spMkLst>
        </pc:spChg>
        <pc:spChg chg="add del mod">
          <ac:chgData name="Vishwas Mallegowda" userId="S::vishwas_mallegowda@thbs.com::f360d634-2cfc-42d8-9af0-22fb28be14ce" providerId="AD" clId="Web-{72DE6B6B-17F5-FD29-1386-C47F0FDDCDF7}" dt="2022-01-12T10:56:42.930" v="1151"/>
          <ac:spMkLst>
            <pc:docMk/>
            <pc:sldMk cId="3662603086" sldId="263"/>
            <ac:spMk id="7" creationId="{BF0867A4-351C-4B8E-862F-E3541FFE6A01}"/>
          </ac:spMkLst>
        </pc:spChg>
        <pc:picChg chg="add del mod">
          <ac:chgData name="Vishwas Mallegowda" userId="S::vishwas_mallegowda@thbs.com::f360d634-2cfc-42d8-9af0-22fb28be14ce" providerId="AD" clId="Web-{72DE6B6B-17F5-FD29-1386-C47F0FDDCDF7}" dt="2022-01-12T10:52:03.161" v="1060"/>
          <ac:picMkLst>
            <pc:docMk/>
            <pc:sldMk cId="3662603086" sldId="263"/>
            <ac:picMk id="5" creationId="{B4D0B4AC-5E65-482D-BB16-F8B253BB4EA2}"/>
          </ac:picMkLst>
        </pc:picChg>
        <pc:picChg chg="add mod">
          <ac:chgData name="Vishwas Mallegowda" userId="S::vishwas_mallegowda@thbs.com::f360d634-2cfc-42d8-9af0-22fb28be14ce" providerId="AD" clId="Web-{72DE6B6B-17F5-FD29-1386-C47F0FDDCDF7}" dt="2022-01-12T10:57:21.602" v="1156" actId="14100"/>
          <ac:picMkLst>
            <pc:docMk/>
            <pc:sldMk cId="3662603086" sldId="263"/>
            <ac:picMk id="8" creationId="{90DD073B-990C-4133-AEFB-5326144BA933}"/>
          </ac:picMkLst>
        </pc:picChg>
      </pc:sldChg>
      <pc:sldChg chg="addSp delSp modSp new">
        <pc:chgData name="Vishwas Mallegowda" userId="S::vishwas_mallegowda@thbs.com::f360d634-2cfc-42d8-9af0-22fb28be14ce" providerId="AD" clId="Web-{72DE6B6B-17F5-FD29-1386-C47F0FDDCDF7}" dt="2022-01-12T11:01:35.011" v="1203" actId="14100"/>
        <pc:sldMkLst>
          <pc:docMk/>
          <pc:sldMk cId="1321132056" sldId="264"/>
        </pc:sldMkLst>
        <pc:spChg chg="del">
          <ac:chgData name="Vishwas Mallegowda" userId="S::vishwas_mallegowda@thbs.com::f360d634-2cfc-42d8-9af0-22fb28be14ce" providerId="AD" clId="Web-{72DE6B6B-17F5-FD29-1386-C47F0FDDCDF7}" dt="2022-01-12T10:56:37.602" v="1150"/>
          <ac:spMkLst>
            <pc:docMk/>
            <pc:sldMk cId="1321132056" sldId="264"/>
            <ac:spMk id="2" creationId="{6D72E33C-F6C9-4384-A8D3-181E1EB5F46A}"/>
          </ac:spMkLst>
        </pc:spChg>
        <pc:spChg chg="del">
          <ac:chgData name="Vishwas Mallegowda" userId="S::vishwas_mallegowda@thbs.com::f360d634-2cfc-42d8-9af0-22fb28be14ce" providerId="AD" clId="Web-{72DE6B6B-17F5-FD29-1386-C47F0FDDCDF7}" dt="2022-01-12T10:56:34.961" v="1149"/>
          <ac:spMkLst>
            <pc:docMk/>
            <pc:sldMk cId="1321132056" sldId="264"/>
            <ac:spMk id="3" creationId="{BBD38197-01A9-4B2A-B1B7-7A0868E69D19}"/>
          </ac:spMkLst>
        </pc:spChg>
        <pc:spChg chg="add mod">
          <ac:chgData name="Vishwas Mallegowda" userId="S::vishwas_mallegowda@thbs.com::f360d634-2cfc-42d8-9af0-22fb28be14ce" providerId="AD" clId="Web-{72DE6B6B-17F5-FD29-1386-C47F0FDDCDF7}" dt="2022-01-12T10:59:37.010" v="1163" actId="1076"/>
          <ac:spMkLst>
            <pc:docMk/>
            <pc:sldMk cId="1321132056" sldId="264"/>
            <ac:spMk id="4" creationId="{3DA1A756-5440-449D-9BF7-27895411E908}"/>
          </ac:spMkLst>
        </pc:spChg>
        <pc:spChg chg="add mod">
          <ac:chgData name="Vishwas Mallegowda" userId="S::vishwas_mallegowda@thbs.com::f360d634-2cfc-42d8-9af0-22fb28be14ce" providerId="AD" clId="Web-{72DE6B6B-17F5-FD29-1386-C47F0FDDCDF7}" dt="2022-01-12T11:01:02.073" v="1198" actId="1076"/>
          <ac:spMkLst>
            <pc:docMk/>
            <pc:sldMk cId="1321132056" sldId="264"/>
            <ac:spMk id="6" creationId="{CF0B0D83-D9EF-4B98-89AE-31AFED67DAD1}"/>
          </ac:spMkLst>
        </pc:spChg>
        <pc:picChg chg="add mod">
          <ac:chgData name="Vishwas Mallegowda" userId="S::vishwas_mallegowda@thbs.com::f360d634-2cfc-42d8-9af0-22fb28be14ce" providerId="AD" clId="Web-{72DE6B6B-17F5-FD29-1386-C47F0FDDCDF7}" dt="2022-01-12T10:59:41.229" v="1164" actId="1076"/>
          <ac:picMkLst>
            <pc:docMk/>
            <pc:sldMk cId="1321132056" sldId="264"/>
            <ac:picMk id="5" creationId="{9DCED82F-64EC-40A2-8A5B-259F58550607}"/>
          </ac:picMkLst>
        </pc:picChg>
        <pc:picChg chg="add mod">
          <ac:chgData name="Vishwas Mallegowda" userId="S::vishwas_mallegowda@thbs.com::f360d634-2cfc-42d8-9af0-22fb28be14ce" providerId="AD" clId="Web-{72DE6B6B-17F5-FD29-1386-C47F0FDDCDF7}" dt="2022-01-12T11:01:35.011" v="1203" actId="14100"/>
          <ac:picMkLst>
            <pc:docMk/>
            <pc:sldMk cId="1321132056" sldId="264"/>
            <ac:picMk id="7" creationId="{E9382C49-406B-4EDE-8321-1295986BCE4E}"/>
          </ac:picMkLst>
        </pc:picChg>
      </pc:sldChg>
      <pc:sldChg chg="addSp delSp modSp new">
        <pc:chgData name="Vishwas Mallegowda" userId="S::vishwas_mallegowda@thbs.com::f360d634-2cfc-42d8-9af0-22fb28be14ce" providerId="AD" clId="Web-{72DE6B6B-17F5-FD29-1386-C47F0FDDCDF7}" dt="2022-01-12T11:08:12.375" v="1254" actId="14100"/>
        <pc:sldMkLst>
          <pc:docMk/>
          <pc:sldMk cId="1236435576" sldId="265"/>
        </pc:sldMkLst>
        <pc:spChg chg="del">
          <ac:chgData name="Vishwas Mallegowda" userId="S::vishwas_mallegowda@thbs.com::f360d634-2cfc-42d8-9af0-22fb28be14ce" providerId="AD" clId="Web-{72DE6B6B-17F5-FD29-1386-C47F0FDDCDF7}" dt="2022-01-12T11:05:01.482" v="1206"/>
          <ac:spMkLst>
            <pc:docMk/>
            <pc:sldMk cId="1236435576" sldId="265"/>
            <ac:spMk id="2" creationId="{FBE974C8-D865-44D3-85A6-64C2722E1472}"/>
          </ac:spMkLst>
        </pc:spChg>
        <pc:spChg chg="del">
          <ac:chgData name="Vishwas Mallegowda" userId="S::vishwas_mallegowda@thbs.com::f360d634-2cfc-42d8-9af0-22fb28be14ce" providerId="AD" clId="Web-{72DE6B6B-17F5-FD29-1386-C47F0FDDCDF7}" dt="2022-01-12T11:04:59.201" v="1205"/>
          <ac:spMkLst>
            <pc:docMk/>
            <pc:sldMk cId="1236435576" sldId="265"/>
            <ac:spMk id="3" creationId="{652BACB8-107C-4EA5-A262-A75DCB1445E7}"/>
          </ac:spMkLst>
        </pc:spChg>
        <pc:spChg chg="add mod">
          <ac:chgData name="Vishwas Mallegowda" userId="S::vishwas_mallegowda@thbs.com::f360d634-2cfc-42d8-9af0-22fb28be14ce" providerId="AD" clId="Web-{72DE6B6B-17F5-FD29-1386-C47F0FDDCDF7}" dt="2022-01-12T11:05:10.717" v="1208" actId="20577"/>
          <ac:spMkLst>
            <pc:docMk/>
            <pc:sldMk cId="1236435576" sldId="265"/>
            <ac:spMk id="4" creationId="{AAF26D39-2B2F-4622-93AB-5D83036591F8}"/>
          </ac:spMkLst>
        </pc:spChg>
        <pc:spChg chg="add del mod">
          <ac:chgData name="Vishwas Mallegowda" userId="S::vishwas_mallegowda@thbs.com::f360d634-2cfc-42d8-9af0-22fb28be14ce" providerId="AD" clId="Web-{72DE6B6B-17F5-FD29-1386-C47F0FDDCDF7}" dt="2022-01-12T11:06:46.311" v="1243"/>
          <ac:spMkLst>
            <pc:docMk/>
            <pc:sldMk cId="1236435576" sldId="265"/>
            <ac:spMk id="5" creationId="{EEFAB26C-813D-4091-8336-8C6DE07DA391}"/>
          </ac:spMkLst>
        </pc:spChg>
        <pc:spChg chg="add mod">
          <ac:chgData name="Vishwas Mallegowda" userId="S::vishwas_mallegowda@thbs.com::f360d634-2cfc-42d8-9af0-22fb28be14ce" providerId="AD" clId="Web-{72DE6B6B-17F5-FD29-1386-C47F0FDDCDF7}" dt="2022-01-12T11:07:01.843" v="1249" actId="14100"/>
          <ac:spMkLst>
            <pc:docMk/>
            <pc:sldMk cId="1236435576" sldId="265"/>
            <ac:spMk id="6" creationId="{23FD6ECC-BA6B-42C8-8564-7F352108ED74}"/>
          </ac:spMkLst>
        </pc:spChg>
        <pc:picChg chg="add mod">
          <ac:chgData name="Vishwas Mallegowda" userId="S::vishwas_mallegowda@thbs.com::f360d634-2cfc-42d8-9af0-22fb28be14ce" providerId="AD" clId="Web-{72DE6B6B-17F5-FD29-1386-C47F0FDDCDF7}" dt="2022-01-12T11:08:12.375" v="1254" actId="14100"/>
          <ac:picMkLst>
            <pc:docMk/>
            <pc:sldMk cId="1236435576" sldId="265"/>
            <ac:picMk id="7" creationId="{53B89386-789B-48B2-BA3D-06A5DA586ED7}"/>
          </ac:picMkLst>
        </pc:picChg>
      </pc:sldChg>
      <pc:sldChg chg="addSp delSp modSp new mod setBg addAnim delAnim">
        <pc:chgData name="Vishwas Mallegowda" userId="S::vishwas_mallegowda@thbs.com::f360d634-2cfc-42d8-9af0-22fb28be14ce" providerId="AD" clId="Web-{72DE6B6B-17F5-FD29-1386-C47F0FDDCDF7}" dt="2022-01-12T11:09:32.407" v="1267" actId="20577"/>
        <pc:sldMkLst>
          <pc:docMk/>
          <pc:sldMk cId="3625426340" sldId="266"/>
        </pc:sldMkLst>
        <pc:spChg chg="mod">
          <ac:chgData name="Vishwas Mallegowda" userId="S::vishwas_mallegowda@thbs.com::f360d634-2cfc-42d8-9af0-22fb28be14ce" providerId="AD" clId="Web-{72DE6B6B-17F5-FD29-1386-C47F0FDDCDF7}" dt="2022-01-12T11:09:32.407" v="1267" actId="20577"/>
          <ac:spMkLst>
            <pc:docMk/>
            <pc:sldMk cId="3625426340" sldId="266"/>
            <ac:spMk id="2" creationId="{162B7080-F870-4875-8FC7-23010E03F28F}"/>
          </ac:spMkLst>
        </pc:spChg>
        <pc:spChg chg="del">
          <ac:chgData name="Vishwas Mallegowda" userId="S::vishwas_mallegowda@thbs.com::f360d634-2cfc-42d8-9af0-22fb28be14ce" providerId="AD" clId="Web-{72DE6B6B-17F5-FD29-1386-C47F0FDDCDF7}" dt="2022-01-12T11:09:08.766" v="1260"/>
          <ac:spMkLst>
            <pc:docMk/>
            <pc:sldMk cId="3625426340" sldId="266"/>
            <ac:spMk id="3" creationId="{8045AEC1-BCF5-4782-942C-BB2D18461DEA}"/>
          </ac:spMkLst>
        </pc:spChg>
        <pc:spChg chg="add">
          <ac:chgData name="Vishwas Mallegowda" userId="S::vishwas_mallegowda@thbs.com::f360d634-2cfc-42d8-9af0-22fb28be14ce" providerId="AD" clId="Web-{72DE6B6B-17F5-FD29-1386-C47F0FDDCDF7}" dt="2022-01-12T11:09:25.266" v="1265"/>
          <ac:spMkLst>
            <pc:docMk/>
            <pc:sldMk cId="3625426340" sldId="266"/>
            <ac:spMk id="4" creationId="{4364C879-1404-4203-8E9D-CC5DE0A621A2}"/>
          </ac:spMkLst>
        </pc:spChg>
        <pc:spChg chg="add">
          <ac:chgData name="Vishwas Mallegowda" userId="S::vishwas_mallegowda@thbs.com::f360d634-2cfc-42d8-9af0-22fb28be14ce" providerId="AD" clId="Web-{72DE6B6B-17F5-FD29-1386-C47F0FDDCDF7}" dt="2022-01-12T11:09:25.266" v="1265"/>
          <ac:spMkLst>
            <pc:docMk/>
            <pc:sldMk cId="3625426340" sldId="266"/>
            <ac:spMk id="5" creationId="{84617302-4B0D-4351-A6BB-6F0930D943AC}"/>
          </ac:spMkLst>
        </pc:spChg>
        <pc:spChg chg="add">
          <ac:chgData name="Vishwas Mallegowda" userId="S::vishwas_mallegowda@thbs.com::f360d634-2cfc-42d8-9af0-22fb28be14ce" providerId="AD" clId="Web-{72DE6B6B-17F5-FD29-1386-C47F0FDDCDF7}" dt="2022-01-12T11:09:25.266" v="1265"/>
          <ac:spMkLst>
            <pc:docMk/>
            <pc:sldMk cId="3625426340" sldId="266"/>
            <ac:spMk id="7" creationId="{88294908-8B00-4F58-BBBA-20F71A40AA9E}"/>
          </ac:spMkLst>
        </pc:spChg>
        <pc:spChg chg="add">
          <ac:chgData name="Vishwas Mallegowda" userId="S::vishwas_mallegowda@thbs.com::f360d634-2cfc-42d8-9af0-22fb28be14ce" providerId="AD" clId="Web-{72DE6B6B-17F5-FD29-1386-C47F0FDDCDF7}" dt="2022-01-12T11:09:25.266" v="1265"/>
          <ac:spMkLst>
            <pc:docMk/>
            <pc:sldMk cId="3625426340" sldId="266"/>
            <ac:spMk id="8" creationId="{DA2C7802-C2E0-4218-8F89-8DD7CCD2CD1C}"/>
          </ac:spMkLst>
        </pc:spChg>
        <pc:spChg chg="add del">
          <ac:chgData name="Vishwas Mallegowda" userId="S::vishwas_mallegowda@thbs.com::f360d634-2cfc-42d8-9af0-22fb28be14ce" providerId="AD" clId="Web-{72DE6B6B-17F5-FD29-1386-C47F0FDDCDF7}" dt="2022-01-12T11:09:25.251" v="1264"/>
          <ac:spMkLst>
            <pc:docMk/>
            <pc:sldMk cId="3625426340" sldId="266"/>
            <ac:spMk id="9" creationId="{A3363022-C969-41E9-8EB2-E4C94908C1FA}"/>
          </ac:spMkLst>
        </pc:spChg>
        <pc:spChg chg="add del">
          <ac:chgData name="Vishwas Mallegowda" userId="S::vishwas_mallegowda@thbs.com::f360d634-2cfc-42d8-9af0-22fb28be14ce" providerId="AD" clId="Web-{72DE6B6B-17F5-FD29-1386-C47F0FDDCDF7}" dt="2022-01-12T11:09:25.251" v="1264"/>
          <ac:spMkLst>
            <pc:docMk/>
            <pc:sldMk cId="3625426340" sldId="266"/>
            <ac:spMk id="11" creationId="{8D1AD6B3-BE88-4CEB-BA17-790657CC4729}"/>
          </ac:spMkLst>
        </pc:spChg>
        <pc:spChg chg="add">
          <ac:chgData name="Vishwas Mallegowda" userId="S::vishwas_mallegowda@thbs.com::f360d634-2cfc-42d8-9af0-22fb28be14ce" providerId="AD" clId="Web-{72DE6B6B-17F5-FD29-1386-C47F0FDDCDF7}" dt="2022-01-12T11:09:25.266" v="1265"/>
          <ac:spMkLst>
            <pc:docMk/>
            <pc:sldMk cId="3625426340" sldId="266"/>
            <ac:spMk id="15" creationId="{A6D7111A-21E5-4EE9-8A78-10E5530F0116}"/>
          </ac:spMkLst>
        </pc:spChg>
        <pc:spChg chg="add">
          <ac:chgData name="Vishwas Mallegowda" userId="S::vishwas_mallegowda@thbs.com::f360d634-2cfc-42d8-9af0-22fb28be14ce" providerId="AD" clId="Web-{72DE6B6B-17F5-FD29-1386-C47F0FDDCDF7}" dt="2022-01-12T11:09:25.266" v="1265"/>
          <ac:spMkLst>
            <pc:docMk/>
            <pc:sldMk cId="3625426340" sldId="266"/>
            <ac:spMk id="17" creationId="{A3969E80-A77B-49FC-9122-D89AFD5EE118}"/>
          </ac:spMkLst>
        </pc:spChg>
        <pc:spChg chg="add">
          <ac:chgData name="Vishwas Mallegowda" userId="S::vishwas_mallegowda@thbs.com::f360d634-2cfc-42d8-9af0-22fb28be14ce" providerId="AD" clId="Web-{72DE6B6B-17F5-FD29-1386-C47F0FDDCDF7}" dt="2022-01-12T11:09:25.266" v="1265"/>
          <ac:spMkLst>
            <pc:docMk/>
            <pc:sldMk cId="3625426340" sldId="266"/>
            <ac:spMk id="19" creationId="{1849CA57-76BD-4CF2-80BA-D7A46A01B7B1}"/>
          </ac:spMkLst>
        </pc:spChg>
        <pc:spChg chg="add">
          <ac:chgData name="Vishwas Mallegowda" userId="S::vishwas_mallegowda@thbs.com::f360d634-2cfc-42d8-9af0-22fb28be14ce" providerId="AD" clId="Web-{72DE6B6B-17F5-FD29-1386-C47F0FDDCDF7}" dt="2022-01-12T11:09:25.266" v="1265"/>
          <ac:spMkLst>
            <pc:docMk/>
            <pc:sldMk cId="3625426340" sldId="266"/>
            <ac:spMk id="21" creationId="{35E9085E-E730-4768-83D4-6CB7E9897153}"/>
          </ac:spMkLst>
        </pc:spChg>
        <pc:spChg chg="add">
          <ac:chgData name="Vishwas Mallegowda" userId="S::vishwas_mallegowda@thbs.com::f360d634-2cfc-42d8-9af0-22fb28be14ce" providerId="AD" clId="Web-{72DE6B6B-17F5-FD29-1386-C47F0FDDCDF7}" dt="2022-01-12T11:09:25.266" v="1265"/>
          <ac:spMkLst>
            <pc:docMk/>
            <pc:sldMk cId="3625426340" sldId="266"/>
            <ac:spMk id="23" creationId="{973272FE-A474-4CAE-8CA2-BCC8B476C3F4}"/>
          </ac:spMkLst>
        </pc:spChg>
        <pc:spChg chg="add">
          <ac:chgData name="Vishwas Mallegowda" userId="S::vishwas_mallegowda@thbs.com::f360d634-2cfc-42d8-9af0-22fb28be14ce" providerId="AD" clId="Web-{72DE6B6B-17F5-FD29-1386-C47F0FDDCDF7}" dt="2022-01-12T11:09:25.266" v="1265"/>
          <ac:spMkLst>
            <pc:docMk/>
            <pc:sldMk cId="3625426340" sldId="266"/>
            <ac:spMk id="25" creationId="{E07981EA-05A6-437C-88D7-B377B92B031D}"/>
          </ac:spMkLst>
        </pc:spChg>
        <pc:spChg chg="add">
          <ac:chgData name="Vishwas Mallegowda" userId="S::vishwas_mallegowda@thbs.com::f360d634-2cfc-42d8-9af0-22fb28be14ce" providerId="AD" clId="Web-{72DE6B6B-17F5-FD29-1386-C47F0FDDCDF7}" dt="2022-01-12T11:09:25.266" v="1265"/>
          <ac:spMkLst>
            <pc:docMk/>
            <pc:sldMk cId="3625426340" sldId="266"/>
            <ac:spMk id="27" creationId="{15E3C750-986E-4769-B1AE-49289FBEE757}"/>
          </ac:spMkLst>
        </pc:spChg>
        <pc:grpChg chg="add del">
          <ac:chgData name="Vishwas Mallegowda" userId="S::vishwas_mallegowda@thbs.com::f360d634-2cfc-42d8-9af0-22fb28be14ce" providerId="AD" clId="Web-{72DE6B6B-17F5-FD29-1386-C47F0FDDCDF7}" dt="2022-01-12T11:09:25.251" v="1264"/>
          <ac:grpSpMkLst>
            <pc:docMk/>
            <pc:sldMk cId="3625426340" sldId="266"/>
            <ac:grpSpMk id="13" creationId="{89D1390B-7E13-4B4F-9CB2-391063412E54}"/>
          </ac:grpSpMkLst>
        </pc:grpChg>
        <pc:picChg chg="add del">
          <ac:chgData name="Vishwas Mallegowda" userId="S::vishwas_mallegowda@thbs.com::f360d634-2cfc-42d8-9af0-22fb28be14ce" providerId="AD" clId="Web-{72DE6B6B-17F5-FD29-1386-C47F0FDDCDF7}" dt="2022-01-12T11:09:25.251" v="1264"/>
          <ac:picMkLst>
            <pc:docMk/>
            <pc:sldMk cId="3625426340" sldId="266"/>
            <ac:picMk id="6" creationId="{7F40229D-5855-4BA5-BBA8-1097067BA17B}"/>
          </ac:picMkLst>
        </pc:picChg>
      </pc:sldChg>
    </pc:docChg>
  </pc:docChgLst>
  <pc:docChgLst>
    <pc:chgData name="Sairam Seerapu" userId="S::sairam_seerapu@thbs.com::cedc7d9f-0a1d-42d7-b50b-82e2c8ffe275" providerId="AD" clId="Web-{76BF02E0-350C-CCBA-3076-C7ABC5CA4520}"/>
    <pc:docChg chg="modSld">
      <pc:chgData name="Sairam Seerapu" userId="S::sairam_seerapu@thbs.com::cedc7d9f-0a1d-42d7-b50b-82e2c8ffe275" providerId="AD" clId="Web-{76BF02E0-350C-CCBA-3076-C7ABC5CA4520}" dt="2022-01-21T04:38:20.173" v="9" actId="1076"/>
      <pc:docMkLst>
        <pc:docMk/>
      </pc:docMkLst>
      <pc:sldChg chg="addSp modSp">
        <pc:chgData name="Sairam Seerapu" userId="S::sairam_seerapu@thbs.com::cedc7d9f-0a1d-42d7-b50b-82e2c8ffe275" providerId="AD" clId="Web-{76BF02E0-350C-CCBA-3076-C7ABC5CA4520}" dt="2022-01-21T04:38:20.173" v="9" actId="1076"/>
        <pc:sldMkLst>
          <pc:docMk/>
          <pc:sldMk cId="1481746997" sldId="260"/>
        </pc:sldMkLst>
        <pc:spChg chg="add mod">
          <ac:chgData name="Sairam Seerapu" userId="S::sairam_seerapu@thbs.com::cedc7d9f-0a1d-42d7-b50b-82e2c8ffe275" providerId="AD" clId="Web-{76BF02E0-350C-CCBA-3076-C7ABC5CA4520}" dt="2022-01-21T04:38:20.173" v="9" actId="1076"/>
          <ac:spMkLst>
            <pc:docMk/>
            <pc:sldMk cId="1481746997" sldId="260"/>
            <ac:spMk id="2" creationId="{B1F28F7B-993C-46E9-BFC2-55D33509FD5C}"/>
          </ac:spMkLst>
        </pc:spChg>
      </pc:sldChg>
    </pc:docChg>
  </pc:docChgLst>
  <pc:docChgLst>
    <pc:chgData name="Prasanna Premkumar" userId="S::prasanna_premkumar@thbs.com::00749e51-11c2-4c83-84a4-90e4d98b2c5a" providerId="AD" clId="Web-{CBBB250E-ECF4-4547-B0B4-E10925564C88}"/>
    <pc:docChg chg="modSld">
      <pc:chgData name="Prasanna Premkumar" userId="S::prasanna_premkumar@thbs.com::00749e51-11c2-4c83-84a4-90e4d98b2c5a" providerId="AD" clId="Web-{CBBB250E-ECF4-4547-B0B4-E10925564C88}" dt="2022-01-21T06:10:00.819" v="20" actId="20577"/>
      <pc:docMkLst>
        <pc:docMk/>
      </pc:docMkLst>
      <pc:sldChg chg="modSp">
        <pc:chgData name="Prasanna Premkumar" userId="S::prasanna_premkumar@thbs.com::00749e51-11c2-4c83-84a4-90e4d98b2c5a" providerId="AD" clId="Web-{CBBB250E-ECF4-4547-B0B4-E10925564C88}" dt="2022-01-21T06:10:00.819" v="20" actId="20577"/>
        <pc:sldMkLst>
          <pc:docMk/>
          <pc:sldMk cId="109857222" sldId="256"/>
        </pc:sldMkLst>
        <pc:spChg chg="mod">
          <ac:chgData name="Prasanna Premkumar" userId="S::prasanna_premkumar@thbs.com::00749e51-11c2-4c83-84a4-90e4d98b2c5a" providerId="AD" clId="Web-{CBBB250E-ECF4-4547-B0B4-E10925564C88}" dt="2022-01-21T06:10:00.819" v="20" actId="20577"/>
          <ac:spMkLst>
            <pc:docMk/>
            <pc:sldMk cId="109857222" sldId="256"/>
            <ac:spMk id="7" creationId="{FFABF5D6-FDCC-454E-B1D7-689E5492ACD6}"/>
          </ac:spMkLst>
        </pc:spChg>
      </pc:sldChg>
    </pc:docChg>
  </pc:docChgLst>
  <pc:docChgLst>
    <pc:chgData name="Rohith Surya" userId="S::rohith_surya@thbs.com::180ea7bd-adf1-42de-bacb-f5055ad52046" providerId="AD" clId="Web-{D7D50E4A-CA31-23F1-3E42-B1A276BC91FE}"/>
    <pc:docChg chg="modSld">
      <pc:chgData name="Rohith Surya" userId="S::rohith_surya@thbs.com::180ea7bd-adf1-42de-bacb-f5055ad52046" providerId="AD" clId="Web-{D7D50E4A-CA31-23F1-3E42-B1A276BC91FE}" dt="2022-01-27T05:50:30.120" v="1" actId="1076"/>
      <pc:docMkLst>
        <pc:docMk/>
      </pc:docMkLst>
      <pc:sldChg chg="modSp">
        <pc:chgData name="Rohith Surya" userId="S::rohith_surya@thbs.com::180ea7bd-adf1-42de-bacb-f5055ad52046" providerId="AD" clId="Web-{D7D50E4A-CA31-23F1-3E42-B1A276BC91FE}" dt="2022-01-27T05:50:30.120" v="1" actId="1076"/>
        <pc:sldMkLst>
          <pc:docMk/>
          <pc:sldMk cId="3131204491" sldId="270"/>
        </pc:sldMkLst>
        <pc:picChg chg="mod">
          <ac:chgData name="Rohith Surya" userId="S::rohith_surya@thbs.com::180ea7bd-adf1-42de-bacb-f5055ad52046" providerId="AD" clId="Web-{D7D50E4A-CA31-23F1-3E42-B1A276BC91FE}" dt="2022-01-27T05:50:30.120" v="1" actId="1076"/>
          <ac:picMkLst>
            <pc:docMk/>
            <pc:sldMk cId="3131204491" sldId="270"/>
            <ac:picMk id="3" creationId="{C79DAC73-CD37-422C-8A6F-EC46EDCD1BBA}"/>
          </ac:picMkLst>
        </pc:picChg>
      </pc:sldChg>
    </pc:docChg>
  </pc:docChgLst>
  <pc:docChgLst>
    <pc:chgData name="Sairam Seerapu" userId="S::sairam_seerapu@thbs.com::cedc7d9f-0a1d-42d7-b50b-82e2c8ffe275" providerId="AD" clId="Web-{C58B0346-30FE-87EE-D174-D6040EEFA109}"/>
    <pc:docChg chg="sldOrd">
      <pc:chgData name="Sairam Seerapu" userId="S::sairam_seerapu@thbs.com::cedc7d9f-0a1d-42d7-b50b-82e2c8ffe275" providerId="AD" clId="Web-{C58B0346-30FE-87EE-D174-D6040EEFA109}" dt="2022-01-27T05:01:57.239" v="0"/>
      <pc:docMkLst>
        <pc:docMk/>
      </pc:docMkLst>
      <pc:sldChg chg="ord">
        <pc:chgData name="Sairam Seerapu" userId="S::sairam_seerapu@thbs.com::cedc7d9f-0a1d-42d7-b50b-82e2c8ffe275" providerId="AD" clId="Web-{C58B0346-30FE-87EE-D174-D6040EEFA109}" dt="2022-01-27T05:01:57.239" v="0"/>
        <pc:sldMkLst>
          <pc:docMk/>
          <pc:sldMk cId="717919409" sldId="258"/>
        </pc:sldMkLst>
      </pc:sldChg>
    </pc:docChg>
  </pc:docChgLst>
  <pc:docChgLst>
    <pc:chgData name="Vishwas Mallegowda" userId="S::vishwas_mallegowda@thbs.com::f360d634-2cfc-42d8-9af0-22fb28be14ce" providerId="AD" clId="Web-{5EAA4241-0B72-20FF-E566-35F00CF59957}"/>
    <pc:docChg chg="addSld delSld modSld">
      <pc:chgData name="Vishwas Mallegowda" userId="S::vishwas_mallegowda@thbs.com::f360d634-2cfc-42d8-9af0-22fb28be14ce" providerId="AD" clId="Web-{5EAA4241-0B72-20FF-E566-35F00CF59957}" dt="2022-01-13T06:58:49.571" v="1027" actId="1076"/>
      <pc:docMkLst>
        <pc:docMk/>
      </pc:docMkLst>
      <pc:sldChg chg="addSp delSp modSp add replId">
        <pc:chgData name="Vishwas Mallegowda" userId="S::vishwas_mallegowda@thbs.com::f360d634-2cfc-42d8-9af0-22fb28be14ce" providerId="AD" clId="Web-{5EAA4241-0B72-20FF-E566-35F00CF59957}" dt="2022-01-13T05:49:40.768" v="148" actId="14100"/>
        <pc:sldMkLst>
          <pc:docMk/>
          <pc:sldMk cId="1954923831" sldId="267"/>
        </pc:sldMkLst>
        <pc:spChg chg="add del mod">
          <ac:chgData name="Vishwas Mallegowda" userId="S::vishwas_mallegowda@thbs.com::f360d634-2cfc-42d8-9af0-22fb28be14ce" providerId="AD" clId="Web-{5EAA4241-0B72-20FF-E566-35F00CF59957}" dt="2022-01-13T05:38:30.916" v="19"/>
          <ac:spMkLst>
            <pc:docMk/>
            <pc:sldMk cId="1954923831" sldId="267"/>
            <ac:spMk id="3" creationId="{86C1FD53-33B1-4D06-AD65-8073F492638F}"/>
          </ac:spMkLst>
        </pc:spChg>
        <pc:spChg chg="add mod">
          <ac:chgData name="Vishwas Mallegowda" userId="S::vishwas_mallegowda@thbs.com::f360d634-2cfc-42d8-9af0-22fb28be14ce" providerId="AD" clId="Web-{5EAA4241-0B72-20FF-E566-35F00CF59957}" dt="2022-01-13T05:49:12.705" v="142" actId="1076"/>
          <ac:spMkLst>
            <pc:docMk/>
            <pc:sldMk cId="1954923831" sldId="267"/>
            <ac:spMk id="5" creationId="{59E8401A-965E-41F4-9FDF-22DAB8C463CE}"/>
          </ac:spMkLst>
        </pc:spChg>
        <pc:spChg chg="del">
          <ac:chgData name="Vishwas Mallegowda" userId="S::vishwas_mallegowda@thbs.com::f360d634-2cfc-42d8-9af0-22fb28be14ce" providerId="AD" clId="Web-{5EAA4241-0B72-20FF-E566-35F00CF59957}" dt="2022-01-13T05:37:50.712" v="6"/>
          <ac:spMkLst>
            <pc:docMk/>
            <pc:sldMk cId="1954923831" sldId="267"/>
            <ac:spMk id="9" creationId="{B16C373C-DB45-4A0B-8055-88A88CEA4B0F}"/>
          </ac:spMkLst>
        </pc:spChg>
        <pc:spChg chg="del">
          <ac:chgData name="Vishwas Mallegowda" userId="S::vishwas_mallegowda@thbs.com::f360d634-2cfc-42d8-9af0-22fb28be14ce" providerId="AD" clId="Web-{5EAA4241-0B72-20FF-E566-35F00CF59957}" dt="2022-01-13T05:38:08.384" v="12"/>
          <ac:spMkLst>
            <pc:docMk/>
            <pc:sldMk cId="1954923831" sldId="267"/>
            <ac:spMk id="10" creationId="{C1B2D0E1-1676-4D30-9AF4-73F96AAF0AB9}"/>
          </ac:spMkLst>
        </pc:spChg>
        <pc:spChg chg="del">
          <ac:chgData name="Vishwas Mallegowda" userId="S::vishwas_mallegowda@thbs.com::f360d634-2cfc-42d8-9af0-22fb28be14ce" providerId="AD" clId="Web-{5EAA4241-0B72-20FF-E566-35F00CF59957}" dt="2022-01-13T05:37:48.243" v="5"/>
          <ac:spMkLst>
            <pc:docMk/>
            <pc:sldMk cId="1954923831" sldId="267"/>
            <ac:spMk id="28" creationId="{06D8C7F3-1787-4F20-810A-48CAE11D03CE}"/>
          </ac:spMkLst>
        </pc:spChg>
        <pc:spChg chg="del">
          <ac:chgData name="Vishwas Mallegowda" userId="S::vishwas_mallegowda@thbs.com::f360d634-2cfc-42d8-9af0-22fb28be14ce" providerId="AD" clId="Web-{5EAA4241-0B72-20FF-E566-35F00CF59957}" dt="2022-01-13T05:38:04.118" v="10"/>
          <ac:spMkLst>
            <pc:docMk/>
            <pc:sldMk cId="1954923831" sldId="267"/>
            <ac:spMk id="29" creationId="{9E808862-583E-4AFB-8F15-434A3B95698F}"/>
          </ac:spMkLst>
        </pc:spChg>
        <pc:spChg chg="del">
          <ac:chgData name="Vishwas Mallegowda" userId="S::vishwas_mallegowda@thbs.com::f360d634-2cfc-42d8-9af0-22fb28be14ce" providerId="AD" clId="Web-{5EAA4241-0B72-20FF-E566-35F00CF59957}" dt="2022-01-13T05:38:45.166" v="26"/>
          <ac:spMkLst>
            <pc:docMk/>
            <pc:sldMk cId="1954923831" sldId="267"/>
            <ac:spMk id="30" creationId="{2EEE4423-2A6E-4517-9E0A-1911BF68B32E}"/>
          </ac:spMkLst>
        </pc:spChg>
        <pc:spChg chg="del">
          <ac:chgData name="Vishwas Mallegowda" userId="S::vishwas_mallegowda@thbs.com::f360d634-2cfc-42d8-9af0-22fb28be14ce" providerId="AD" clId="Web-{5EAA4241-0B72-20FF-E566-35F00CF59957}" dt="2022-01-13T05:38:43.244" v="25"/>
          <ac:spMkLst>
            <pc:docMk/>
            <pc:sldMk cId="1954923831" sldId="267"/>
            <ac:spMk id="31" creationId="{0BAF13ED-3090-4AFA-8C03-0D1394ACE358}"/>
          </ac:spMkLst>
        </pc:spChg>
        <pc:spChg chg="del">
          <ac:chgData name="Vishwas Mallegowda" userId="S::vishwas_mallegowda@thbs.com::f360d634-2cfc-42d8-9af0-22fb28be14ce" providerId="AD" clId="Web-{5EAA4241-0B72-20FF-E566-35F00CF59957}" dt="2022-01-13T05:38:23.775" v="18"/>
          <ac:spMkLst>
            <pc:docMk/>
            <pc:sldMk cId="1954923831" sldId="267"/>
            <ac:spMk id="32" creationId="{618B215A-36D8-4420-A4AA-3AFD9827ED65}"/>
          </ac:spMkLst>
        </pc:spChg>
        <pc:spChg chg="del">
          <ac:chgData name="Vishwas Mallegowda" userId="S::vishwas_mallegowda@thbs.com::f360d634-2cfc-42d8-9af0-22fb28be14ce" providerId="AD" clId="Web-{5EAA4241-0B72-20FF-E566-35F00CF59957}" dt="2022-01-13T05:38:13.087" v="14"/>
          <ac:spMkLst>
            <pc:docMk/>
            <pc:sldMk cId="1954923831" sldId="267"/>
            <ac:spMk id="33" creationId="{7B74E239-2AC7-40A6-B28A-0B62040F4A96}"/>
          </ac:spMkLst>
        </pc:spChg>
        <pc:spChg chg="del">
          <ac:chgData name="Vishwas Mallegowda" userId="S::vishwas_mallegowda@thbs.com::f360d634-2cfc-42d8-9af0-22fb28be14ce" providerId="AD" clId="Web-{5EAA4241-0B72-20FF-E566-35F00CF59957}" dt="2022-01-13T05:38:34.947" v="21"/>
          <ac:spMkLst>
            <pc:docMk/>
            <pc:sldMk cId="1954923831" sldId="267"/>
            <ac:spMk id="34" creationId="{36D6DCDD-A47D-418F-9A04-DCFD7071FB92}"/>
          </ac:spMkLst>
        </pc:spChg>
        <pc:spChg chg="del">
          <ac:chgData name="Vishwas Mallegowda" userId="S::vishwas_mallegowda@thbs.com::f360d634-2cfc-42d8-9af0-22fb28be14ce" providerId="AD" clId="Web-{5EAA4241-0B72-20FF-E566-35F00CF59957}" dt="2022-01-13T05:38:38.306" v="22"/>
          <ac:spMkLst>
            <pc:docMk/>
            <pc:sldMk cId="1954923831" sldId="267"/>
            <ac:spMk id="35" creationId="{75102C22-76E6-4BCC-9A20-81EFB8B611CE}"/>
          </ac:spMkLst>
        </pc:spChg>
        <pc:spChg chg="del mod">
          <ac:chgData name="Vishwas Mallegowda" userId="S::vishwas_mallegowda@thbs.com::f360d634-2cfc-42d8-9af0-22fb28be14ce" providerId="AD" clId="Web-{5EAA4241-0B72-20FF-E566-35F00CF59957}" dt="2022-01-13T05:37:57.103" v="8"/>
          <ac:spMkLst>
            <pc:docMk/>
            <pc:sldMk cId="1954923831" sldId="267"/>
            <ac:spMk id="37" creationId="{0EAD3FB0-6ACB-461E-A47D-8AF03EFD82B9}"/>
          </ac:spMkLst>
        </pc:spChg>
        <pc:spChg chg="add mod">
          <ac:chgData name="Vishwas Mallegowda" userId="S::vishwas_mallegowda@thbs.com::f360d634-2cfc-42d8-9af0-22fb28be14ce" providerId="AD" clId="Web-{5EAA4241-0B72-20FF-E566-35F00CF59957}" dt="2022-01-13T05:49:20.752" v="144" actId="1076"/>
          <ac:spMkLst>
            <pc:docMk/>
            <pc:sldMk cId="1954923831" sldId="267"/>
            <ac:spMk id="38" creationId="{8B56A984-A6D5-4D43-A9E5-B99441E437D5}"/>
          </ac:spMkLst>
        </pc:spChg>
        <pc:picChg chg="del">
          <ac:chgData name="Vishwas Mallegowda" userId="S::vishwas_mallegowda@thbs.com::f360d634-2cfc-42d8-9af0-22fb28be14ce" providerId="AD" clId="Web-{5EAA4241-0B72-20FF-E566-35F00CF59957}" dt="2022-01-13T05:38:18.306" v="17"/>
          <ac:picMkLst>
            <pc:docMk/>
            <pc:sldMk cId="1954923831" sldId="267"/>
            <ac:picMk id="4" creationId="{EB9D5F08-24E3-47D1-A7F6-2F65F5CF6123}"/>
          </ac:picMkLst>
        </pc:picChg>
        <pc:picChg chg="add mod">
          <ac:chgData name="Vishwas Mallegowda" userId="S::vishwas_mallegowda@thbs.com::f360d634-2cfc-42d8-9af0-22fb28be14ce" providerId="AD" clId="Web-{5EAA4241-0B72-20FF-E566-35F00CF59957}" dt="2022-01-13T05:49:16.471" v="143" actId="1076"/>
          <ac:picMkLst>
            <pc:docMk/>
            <pc:sldMk cId="1954923831" sldId="267"/>
            <ac:picMk id="6" creationId="{3F386D0C-1CDD-4EED-AB9E-82AE89616FEC}"/>
          </ac:picMkLst>
        </pc:picChg>
        <pc:picChg chg="del">
          <ac:chgData name="Vishwas Mallegowda" userId="S::vishwas_mallegowda@thbs.com::f360d634-2cfc-42d8-9af0-22fb28be14ce" providerId="AD" clId="Web-{5EAA4241-0B72-20FF-E566-35F00CF59957}" dt="2022-01-13T05:37:44.243" v="3"/>
          <ac:picMkLst>
            <pc:docMk/>
            <pc:sldMk cId="1954923831" sldId="267"/>
            <ac:picMk id="7" creationId="{05523BD6-4DD7-497A-BEF9-12C42A62FCCC}"/>
          </ac:picMkLst>
        </pc:picChg>
        <pc:picChg chg="del">
          <ac:chgData name="Vishwas Mallegowda" userId="S::vishwas_mallegowda@thbs.com::f360d634-2cfc-42d8-9af0-22fb28be14ce" providerId="AD" clId="Web-{5EAA4241-0B72-20FF-E566-35F00CF59957}" dt="2022-01-13T05:37:45.384" v="4"/>
          <ac:picMkLst>
            <pc:docMk/>
            <pc:sldMk cId="1954923831" sldId="267"/>
            <ac:picMk id="8" creationId="{DECDFC47-97BB-4F0D-A0E1-2556F035656F}"/>
          </ac:picMkLst>
        </pc:picChg>
        <pc:picChg chg="del">
          <ac:chgData name="Vishwas Mallegowda" userId="S::vishwas_mallegowda@thbs.com::f360d634-2cfc-42d8-9af0-22fb28be14ce" providerId="AD" clId="Web-{5EAA4241-0B72-20FF-E566-35F00CF59957}" dt="2022-01-13T05:38:09.462" v="13"/>
          <ac:picMkLst>
            <pc:docMk/>
            <pc:sldMk cId="1954923831" sldId="267"/>
            <ac:picMk id="12" creationId="{91308423-FAB5-4EFE-8A49-B393A0BA3A7E}"/>
          </ac:picMkLst>
        </pc:picChg>
        <pc:picChg chg="del">
          <ac:chgData name="Vishwas Mallegowda" userId="S::vishwas_mallegowda@thbs.com::f360d634-2cfc-42d8-9af0-22fb28be14ce" providerId="AD" clId="Web-{5EAA4241-0B72-20FF-E566-35F00CF59957}" dt="2022-01-13T05:38:16.728" v="16"/>
          <ac:picMkLst>
            <pc:docMk/>
            <pc:sldMk cId="1954923831" sldId="267"/>
            <ac:picMk id="14" creationId="{5ADD58A1-C4E9-4C77-9885-D5140774A00F}"/>
          </ac:picMkLst>
        </pc:picChg>
        <pc:picChg chg="add mod">
          <ac:chgData name="Vishwas Mallegowda" userId="S::vishwas_mallegowda@thbs.com::f360d634-2cfc-42d8-9af0-22fb28be14ce" providerId="AD" clId="Web-{5EAA4241-0B72-20FF-E566-35F00CF59957}" dt="2022-01-13T05:49:40.768" v="148" actId="14100"/>
          <ac:picMkLst>
            <pc:docMk/>
            <pc:sldMk cId="1954923831" sldId="267"/>
            <ac:picMk id="20" creationId="{090C8AE1-908A-471F-9929-1160D09BBF20}"/>
          </ac:picMkLst>
        </pc:picChg>
        <pc:cxnChg chg="del">
          <ac:chgData name="Vishwas Mallegowda" userId="S::vishwas_mallegowda@thbs.com::f360d634-2cfc-42d8-9af0-22fb28be14ce" providerId="AD" clId="Web-{5EAA4241-0B72-20FF-E566-35F00CF59957}" dt="2022-01-13T05:38:05.868" v="11"/>
          <ac:cxnSpMkLst>
            <pc:docMk/>
            <pc:sldMk cId="1954923831" sldId="267"/>
            <ac:cxnSpMk id="16" creationId="{2A8D955A-89B7-4324-B2D8-CC44A5865394}"/>
          </ac:cxnSpMkLst>
        </pc:cxnChg>
        <pc:cxnChg chg="del">
          <ac:chgData name="Vishwas Mallegowda" userId="S::vishwas_mallegowda@thbs.com::f360d634-2cfc-42d8-9af0-22fb28be14ce" providerId="AD" clId="Web-{5EAA4241-0B72-20FF-E566-35F00CF59957}" dt="2022-01-13T05:37:59.837" v="9"/>
          <ac:cxnSpMkLst>
            <pc:docMk/>
            <pc:sldMk cId="1954923831" sldId="267"/>
            <ac:cxnSpMk id="18" creationId="{1DFF0885-3C94-4B13-BDDE-4991392F1185}"/>
          </ac:cxnSpMkLst>
        </pc:cxnChg>
        <pc:cxnChg chg="del">
          <ac:chgData name="Vishwas Mallegowda" userId="S::vishwas_mallegowda@thbs.com::f360d634-2cfc-42d8-9af0-22fb28be14ce" providerId="AD" clId="Web-{5EAA4241-0B72-20FF-E566-35F00CF59957}" dt="2022-01-13T05:38:15.228" v="15"/>
          <ac:cxnSpMkLst>
            <pc:docMk/>
            <pc:sldMk cId="1954923831" sldId="267"/>
            <ac:cxnSpMk id="22" creationId="{0FCEA25E-9B06-46B1-8F88-4A384AC0DC73}"/>
          </ac:cxnSpMkLst>
        </pc:cxnChg>
        <pc:cxnChg chg="del">
          <ac:chgData name="Vishwas Mallegowda" userId="S::vishwas_mallegowda@thbs.com::f360d634-2cfc-42d8-9af0-22fb28be14ce" providerId="AD" clId="Web-{5EAA4241-0B72-20FF-E566-35F00CF59957}" dt="2022-01-13T05:38:33.025" v="20"/>
          <ac:cxnSpMkLst>
            <pc:docMk/>
            <pc:sldMk cId="1954923831" sldId="267"/>
            <ac:cxnSpMk id="24" creationId="{E6155163-7689-4AAF-BC1F-663E2791EC8D}"/>
          </ac:cxnSpMkLst>
        </pc:cxnChg>
        <pc:cxnChg chg="del">
          <ac:chgData name="Vishwas Mallegowda" userId="S::vishwas_mallegowda@thbs.com::f360d634-2cfc-42d8-9af0-22fb28be14ce" providerId="AD" clId="Web-{5EAA4241-0B72-20FF-E566-35F00CF59957}" dt="2022-01-13T05:38:41.588" v="24"/>
          <ac:cxnSpMkLst>
            <pc:docMk/>
            <pc:sldMk cId="1954923831" sldId="267"/>
            <ac:cxnSpMk id="25" creationId="{42590E4D-FEC2-4B2F-83DC-443C359FDC96}"/>
          </ac:cxnSpMkLst>
        </pc:cxnChg>
        <pc:cxnChg chg="del">
          <ac:chgData name="Vishwas Mallegowda" userId="S::vishwas_mallegowda@thbs.com::f360d634-2cfc-42d8-9af0-22fb28be14ce" providerId="AD" clId="Web-{5EAA4241-0B72-20FF-E566-35F00CF59957}" dt="2022-01-13T05:38:40.213" v="23"/>
          <ac:cxnSpMkLst>
            <pc:docMk/>
            <pc:sldMk cId="1954923831" sldId="267"/>
            <ac:cxnSpMk id="26" creationId="{125D54E8-E073-45AB-BA36-2178C942C32E}"/>
          </ac:cxnSpMkLst>
        </pc:cxnChg>
      </pc:sldChg>
      <pc:sldChg chg="new del">
        <pc:chgData name="Vishwas Mallegowda" userId="S::vishwas_mallegowda@thbs.com::f360d634-2cfc-42d8-9af0-22fb28be14ce" providerId="AD" clId="Web-{5EAA4241-0B72-20FF-E566-35F00CF59957}" dt="2022-01-13T05:37:35.665" v="1"/>
        <pc:sldMkLst>
          <pc:docMk/>
          <pc:sldMk cId="3239950727" sldId="267"/>
        </pc:sldMkLst>
      </pc:sldChg>
      <pc:sldChg chg="addSp delSp modSp new del">
        <pc:chgData name="Vishwas Mallegowda" userId="S::vishwas_mallegowda@thbs.com::f360d634-2cfc-42d8-9af0-22fb28be14ce" providerId="AD" clId="Web-{5EAA4241-0B72-20FF-E566-35F00CF59957}" dt="2022-01-13T06:09:33.799" v="503"/>
        <pc:sldMkLst>
          <pc:docMk/>
          <pc:sldMk cId="4141758512" sldId="268"/>
        </pc:sldMkLst>
        <pc:spChg chg="del">
          <ac:chgData name="Vishwas Mallegowda" userId="S::vishwas_mallegowda@thbs.com::f360d634-2cfc-42d8-9af0-22fb28be14ce" providerId="AD" clId="Web-{5EAA4241-0B72-20FF-E566-35F00CF59957}" dt="2022-01-13T05:43:28.716" v="29"/>
          <ac:spMkLst>
            <pc:docMk/>
            <pc:sldMk cId="4141758512" sldId="268"/>
            <ac:spMk id="2" creationId="{C7519EA5-C937-476B-9385-CA391B10DCFE}"/>
          </ac:spMkLst>
        </pc:spChg>
        <pc:spChg chg="del">
          <ac:chgData name="Vishwas Mallegowda" userId="S::vishwas_mallegowda@thbs.com::f360d634-2cfc-42d8-9af0-22fb28be14ce" providerId="AD" clId="Web-{5EAA4241-0B72-20FF-E566-35F00CF59957}" dt="2022-01-13T05:43:25.544" v="28"/>
          <ac:spMkLst>
            <pc:docMk/>
            <pc:sldMk cId="4141758512" sldId="268"/>
            <ac:spMk id="3" creationId="{8188F59B-B891-47B8-9E82-A64179396945}"/>
          </ac:spMkLst>
        </pc:spChg>
        <pc:spChg chg="add del mod">
          <ac:chgData name="Vishwas Mallegowda" userId="S::vishwas_mallegowda@thbs.com::f360d634-2cfc-42d8-9af0-22fb28be14ce" providerId="AD" clId="Web-{5EAA4241-0B72-20FF-E566-35F00CF59957}" dt="2022-01-13T05:44:07.889" v="42"/>
          <ac:spMkLst>
            <pc:docMk/>
            <pc:sldMk cId="4141758512" sldId="268"/>
            <ac:spMk id="4" creationId="{DCAF7D78-D2CD-4284-BF96-7E6713D413E2}"/>
          </ac:spMkLst>
        </pc:spChg>
      </pc:sldChg>
      <pc:sldChg chg="add del replId">
        <pc:chgData name="Vishwas Mallegowda" userId="S::vishwas_mallegowda@thbs.com::f360d634-2cfc-42d8-9af0-22fb28be14ce" providerId="AD" clId="Web-{5EAA4241-0B72-20FF-E566-35F00CF59957}" dt="2022-01-13T05:50:01.753" v="150"/>
        <pc:sldMkLst>
          <pc:docMk/>
          <pc:sldMk cId="1194178110" sldId="269"/>
        </pc:sldMkLst>
      </pc:sldChg>
      <pc:sldChg chg="delSp new del">
        <pc:chgData name="Vishwas Mallegowda" userId="S::vishwas_mallegowda@thbs.com::f360d634-2cfc-42d8-9af0-22fb28be14ce" providerId="AD" clId="Web-{5EAA4241-0B72-20FF-E566-35F00CF59957}" dt="2022-01-13T05:50:59.597" v="159"/>
        <pc:sldMkLst>
          <pc:docMk/>
          <pc:sldMk cId="1887230462" sldId="269"/>
        </pc:sldMkLst>
        <pc:spChg chg="del">
          <ac:chgData name="Vishwas Mallegowda" userId="S::vishwas_mallegowda@thbs.com::f360d634-2cfc-42d8-9af0-22fb28be14ce" providerId="AD" clId="Web-{5EAA4241-0B72-20FF-E566-35F00CF59957}" dt="2022-01-13T05:50:36.456" v="152"/>
          <ac:spMkLst>
            <pc:docMk/>
            <pc:sldMk cId="1887230462" sldId="269"/>
            <ac:spMk id="2" creationId="{2F40FB70-13F0-4CC0-84D3-99A4E1D18754}"/>
          </ac:spMkLst>
        </pc:spChg>
        <pc:spChg chg="del">
          <ac:chgData name="Vishwas Mallegowda" userId="S::vishwas_mallegowda@thbs.com::f360d634-2cfc-42d8-9af0-22fb28be14ce" providerId="AD" clId="Web-{5EAA4241-0B72-20FF-E566-35F00CF59957}" dt="2022-01-13T05:50:38.534" v="153"/>
          <ac:spMkLst>
            <pc:docMk/>
            <pc:sldMk cId="1887230462" sldId="269"/>
            <ac:spMk id="3" creationId="{D7E9E1E0-DEE5-4424-A498-480E15E47242}"/>
          </ac:spMkLst>
        </pc:spChg>
      </pc:sldChg>
      <pc:sldChg chg="addSp delSp modSp add replId">
        <pc:chgData name="Vishwas Mallegowda" userId="S::vishwas_mallegowda@thbs.com::f360d634-2cfc-42d8-9af0-22fb28be14ce" providerId="AD" clId="Web-{5EAA4241-0B72-20FF-E566-35F00CF59957}" dt="2022-01-13T06:08:26.470" v="502" actId="14100"/>
        <pc:sldMkLst>
          <pc:docMk/>
          <pc:sldMk cId="3131204491" sldId="270"/>
        </pc:sldMkLst>
        <pc:spChg chg="add mod">
          <ac:chgData name="Vishwas Mallegowda" userId="S::vishwas_mallegowda@thbs.com::f360d634-2cfc-42d8-9af0-22fb28be14ce" providerId="AD" clId="Web-{5EAA4241-0B72-20FF-E566-35F00CF59957}" dt="2022-01-13T05:54:15.115" v="224" actId="14100"/>
          <ac:spMkLst>
            <pc:docMk/>
            <pc:sldMk cId="3131204491" sldId="270"/>
            <ac:spMk id="2" creationId="{07835A4B-F319-45E2-BBAD-ED171944F4D7}"/>
          </ac:spMkLst>
        </pc:spChg>
        <pc:spChg chg="del">
          <ac:chgData name="Vishwas Mallegowda" userId="S::vishwas_mallegowda@thbs.com::f360d634-2cfc-42d8-9af0-22fb28be14ce" providerId="AD" clId="Web-{5EAA4241-0B72-20FF-E566-35F00CF59957}" dt="2022-01-13T05:50:51.019" v="156"/>
          <ac:spMkLst>
            <pc:docMk/>
            <pc:sldMk cId="3131204491" sldId="270"/>
            <ac:spMk id="5" creationId="{FCCD3BA5-3821-4559-940C-C59FD956A0CD}"/>
          </ac:spMkLst>
        </pc:spChg>
        <pc:spChg chg="del">
          <ac:chgData name="Vishwas Mallegowda" userId="S::vishwas_mallegowda@thbs.com::f360d634-2cfc-42d8-9af0-22fb28be14ce" providerId="AD" clId="Web-{5EAA4241-0B72-20FF-E566-35F00CF59957}" dt="2022-01-13T05:50:55.910" v="158"/>
          <ac:spMkLst>
            <pc:docMk/>
            <pc:sldMk cId="3131204491" sldId="270"/>
            <ac:spMk id="6" creationId="{F7221443-7F5C-41E4-BB39-01F0A78DDCD7}"/>
          </ac:spMkLst>
        </pc:spChg>
        <pc:spChg chg="del">
          <ac:chgData name="Vishwas Mallegowda" userId="S::vishwas_mallegowda@thbs.com::f360d634-2cfc-42d8-9af0-22fb28be14ce" providerId="AD" clId="Web-{5EAA4241-0B72-20FF-E566-35F00CF59957}" dt="2022-01-13T05:50:53.894" v="157"/>
          <ac:spMkLst>
            <pc:docMk/>
            <pc:sldMk cId="3131204491" sldId="270"/>
            <ac:spMk id="7" creationId="{FFABF5D6-FDCC-454E-B1D7-689E5492ACD6}"/>
          </ac:spMkLst>
        </pc:spChg>
        <pc:spChg chg="add mod">
          <ac:chgData name="Vishwas Mallegowda" userId="S::vishwas_mallegowda@thbs.com::f360d634-2cfc-42d8-9af0-22fb28be14ce" providerId="AD" clId="Web-{5EAA4241-0B72-20FF-E566-35F00CF59957}" dt="2022-01-13T06:08:22.017" v="501" actId="1076"/>
          <ac:spMkLst>
            <pc:docMk/>
            <pc:sldMk cId="3131204491" sldId="270"/>
            <ac:spMk id="16" creationId="{1AC2EFC9-99CA-4815-B1B8-ACCD134049B2}"/>
          </ac:spMkLst>
        </pc:spChg>
        <pc:picChg chg="add mod">
          <ac:chgData name="Vishwas Mallegowda" userId="S::vishwas_mallegowda@thbs.com::f360d634-2cfc-42d8-9af0-22fb28be14ce" providerId="AD" clId="Web-{5EAA4241-0B72-20FF-E566-35F00CF59957}" dt="2022-01-13T06:08:26.470" v="502" actId="14100"/>
          <ac:picMkLst>
            <pc:docMk/>
            <pc:sldMk cId="3131204491" sldId="270"/>
            <ac:picMk id="3" creationId="{C79DAC73-CD37-422C-8A6F-EC46EDCD1BBA}"/>
          </ac:picMkLst>
        </pc:picChg>
        <pc:picChg chg="del">
          <ac:chgData name="Vishwas Mallegowda" userId="S::vishwas_mallegowda@thbs.com::f360d634-2cfc-42d8-9af0-22fb28be14ce" providerId="AD" clId="Web-{5EAA4241-0B72-20FF-E566-35F00CF59957}" dt="2022-01-13T05:50:47.113" v="155"/>
          <ac:picMkLst>
            <pc:docMk/>
            <pc:sldMk cId="3131204491" sldId="270"/>
            <ac:picMk id="4" creationId="{B7E39C17-9D37-4F94-AE59-719C286C4AA8}"/>
          </ac:picMkLst>
        </pc:picChg>
        <pc:picChg chg="add del mod modCrop">
          <ac:chgData name="Vishwas Mallegowda" userId="S::vishwas_mallegowda@thbs.com::f360d634-2cfc-42d8-9af0-22fb28be14ce" providerId="AD" clId="Web-{5EAA4241-0B72-20FF-E566-35F00CF59957}" dt="2022-01-13T06:08:18.126" v="500" actId="1076"/>
          <ac:picMkLst>
            <pc:docMk/>
            <pc:sldMk cId="3131204491" sldId="270"/>
            <ac:picMk id="8" creationId="{D72245C7-3712-491F-980F-2C2D8A078024}"/>
          </ac:picMkLst>
        </pc:picChg>
      </pc:sldChg>
      <pc:sldChg chg="addSp delSp modSp add replId">
        <pc:chgData name="Vishwas Mallegowda" userId="S::vishwas_mallegowda@thbs.com::f360d634-2cfc-42d8-9af0-22fb28be14ce" providerId="AD" clId="Web-{5EAA4241-0B72-20FF-E566-35F00CF59957}" dt="2022-01-13T06:07:24.438" v="484" actId="1076"/>
        <pc:sldMkLst>
          <pc:docMk/>
          <pc:sldMk cId="10506973" sldId="271"/>
        </pc:sldMkLst>
        <pc:spChg chg="add del mod">
          <ac:chgData name="Vishwas Mallegowda" userId="S::vishwas_mallegowda@thbs.com::f360d634-2cfc-42d8-9af0-22fb28be14ce" providerId="AD" clId="Web-{5EAA4241-0B72-20FF-E566-35F00CF59957}" dt="2022-01-13T06:07:12.391" v="482" actId="1076"/>
          <ac:spMkLst>
            <pc:docMk/>
            <pc:sldMk cId="10506973" sldId="271"/>
            <ac:spMk id="3" creationId="{645788E6-92AD-438E-9669-BDA9E27A9926}"/>
          </ac:spMkLst>
        </pc:spChg>
        <pc:spChg chg="add mod">
          <ac:chgData name="Vishwas Mallegowda" userId="S::vishwas_mallegowda@thbs.com::f360d634-2cfc-42d8-9af0-22fb28be14ce" providerId="AD" clId="Web-{5EAA4241-0B72-20FF-E566-35F00CF59957}" dt="2022-01-13T06:07:15.328" v="483" actId="1076"/>
          <ac:spMkLst>
            <pc:docMk/>
            <pc:sldMk cId="10506973" sldId="271"/>
            <ac:spMk id="14" creationId="{585644DE-EF4E-406C-8E70-B849086DD04D}"/>
          </ac:spMkLst>
        </pc:spChg>
        <pc:picChg chg="add mod modCrop">
          <ac:chgData name="Vishwas Mallegowda" userId="S::vishwas_mallegowda@thbs.com::f360d634-2cfc-42d8-9af0-22fb28be14ce" providerId="AD" clId="Web-{5EAA4241-0B72-20FF-E566-35F00CF59957}" dt="2022-01-13T06:04:20.811" v="442" actId="1076"/>
          <ac:picMkLst>
            <pc:docMk/>
            <pc:sldMk cId="10506973" sldId="271"/>
            <ac:picMk id="2" creationId="{A3051B52-F221-4A31-99D3-7019FC86AB79}"/>
          </ac:picMkLst>
        </pc:picChg>
        <pc:picChg chg="add mod">
          <ac:chgData name="Vishwas Mallegowda" userId="S::vishwas_mallegowda@thbs.com::f360d634-2cfc-42d8-9af0-22fb28be14ce" providerId="AD" clId="Web-{5EAA4241-0B72-20FF-E566-35F00CF59957}" dt="2022-01-13T06:07:24.438" v="484" actId="1076"/>
          <ac:picMkLst>
            <pc:docMk/>
            <pc:sldMk cId="10506973" sldId="271"/>
            <ac:picMk id="4" creationId="{55A7E9A1-839F-403A-B05A-6C092EDAF05C}"/>
          </ac:picMkLst>
        </pc:picChg>
      </pc:sldChg>
      <pc:sldChg chg="addSp modSp add replId">
        <pc:chgData name="Vishwas Mallegowda" userId="S::vishwas_mallegowda@thbs.com::f360d634-2cfc-42d8-9af0-22fb28be14ce" providerId="AD" clId="Web-{5EAA4241-0B72-20FF-E566-35F00CF59957}" dt="2022-01-13T06:11:54.316" v="554" actId="20577"/>
        <pc:sldMkLst>
          <pc:docMk/>
          <pc:sldMk cId="2556865874" sldId="272"/>
        </pc:sldMkLst>
        <pc:spChg chg="add mod">
          <ac:chgData name="Vishwas Mallegowda" userId="S::vishwas_mallegowda@thbs.com::f360d634-2cfc-42d8-9af0-22fb28be14ce" providerId="AD" clId="Web-{5EAA4241-0B72-20FF-E566-35F00CF59957}" dt="2022-01-13T06:11:54.316" v="554" actId="20577"/>
          <ac:spMkLst>
            <pc:docMk/>
            <pc:sldMk cId="2556865874" sldId="272"/>
            <ac:spMk id="2" creationId="{F46BAD14-7E53-4D73-9CC1-1641EA01A5B9}"/>
          </ac:spMkLst>
        </pc:spChg>
        <pc:picChg chg="add mod">
          <ac:chgData name="Vishwas Mallegowda" userId="S::vishwas_mallegowda@thbs.com::f360d634-2cfc-42d8-9af0-22fb28be14ce" providerId="AD" clId="Web-{5EAA4241-0B72-20FF-E566-35F00CF59957}" dt="2022-01-13T06:06:58.672" v="481" actId="14100"/>
          <ac:picMkLst>
            <pc:docMk/>
            <pc:sldMk cId="2556865874" sldId="272"/>
            <ac:picMk id="3" creationId="{E17D7928-A746-4F0E-94D7-638C6EFB8BF4}"/>
          </ac:picMkLst>
        </pc:picChg>
      </pc:sldChg>
      <pc:sldChg chg="addSp delSp modSp new">
        <pc:chgData name="Vishwas Mallegowda" userId="S::vishwas_mallegowda@thbs.com::f360d634-2cfc-42d8-9af0-22fb28be14ce" providerId="AD" clId="Web-{5EAA4241-0B72-20FF-E566-35F00CF59957}" dt="2022-01-13T06:43:20.544" v="691" actId="1076"/>
        <pc:sldMkLst>
          <pc:docMk/>
          <pc:sldMk cId="1376074503" sldId="273"/>
        </pc:sldMkLst>
        <pc:spChg chg="del">
          <ac:chgData name="Vishwas Mallegowda" userId="S::vishwas_mallegowda@thbs.com::f360d634-2cfc-42d8-9af0-22fb28be14ce" providerId="AD" clId="Web-{5EAA4241-0B72-20FF-E566-35F00CF59957}" dt="2022-01-13T06:35:43.741" v="556"/>
          <ac:spMkLst>
            <pc:docMk/>
            <pc:sldMk cId="1376074503" sldId="273"/>
            <ac:spMk id="2" creationId="{8686D570-9875-4F69-9908-F30D553244E8}"/>
          </ac:spMkLst>
        </pc:spChg>
        <pc:spChg chg="del">
          <ac:chgData name="Vishwas Mallegowda" userId="S::vishwas_mallegowda@thbs.com::f360d634-2cfc-42d8-9af0-22fb28be14ce" providerId="AD" clId="Web-{5EAA4241-0B72-20FF-E566-35F00CF59957}" dt="2022-01-13T06:35:46.507" v="557"/>
          <ac:spMkLst>
            <pc:docMk/>
            <pc:sldMk cId="1376074503" sldId="273"/>
            <ac:spMk id="3" creationId="{97B3D743-B435-4082-8EC4-CC2C6BCF9EE8}"/>
          </ac:spMkLst>
        </pc:spChg>
        <pc:spChg chg="add mod">
          <ac:chgData name="Vishwas Mallegowda" userId="S::vishwas_mallegowda@thbs.com::f360d634-2cfc-42d8-9af0-22fb28be14ce" providerId="AD" clId="Web-{5EAA4241-0B72-20FF-E566-35F00CF59957}" dt="2022-01-13T06:37:01.242" v="572" actId="1076"/>
          <ac:spMkLst>
            <pc:docMk/>
            <pc:sldMk cId="1376074503" sldId="273"/>
            <ac:spMk id="5" creationId="{15E3485B-A629-4404-AD80-E308F336FAA4}"/>
          </ac:spMkLst>
        </pc:spChg>
        <pc:spChg chg="add mod">
          <ac:chgData name="Vishwas Mallegowda" userId="S::vishwas_mallegowda@thbs.com::f360d634-2cfc-42d8-9af0-22fb28be14ce" providerId="AD" clId="Web-{5EAA4241-0B72-20FF-E566-35F00CF59957}" dt="2022-01-13T06:42:45.746" v="679" actId="1076"/>
          <ac:spMkLst>
            <pc:docMk/>
            <pc:sldMk cId="1376074503" sldId="273"/>
            <ac:spMk id="7" creationId="{164D404F-4450-4E20-B48B-2E51F162E75B}"/>
          </ac:spMkLst>
        </pc:spChg>
        <pc:spChg chg="add mod">
          <ac:chgData name="Vishwas Mallegowda" userId="S::vishwas_mallegowda@thbs.com::f360d634-2cfc-42d8-9af0-22fb28be14ce" providerId="AD" clId="Web-{5EAA4241-0B72-20FF-E566-35F00CF59957}" dt="2022-01-13T06:42:52.871" v="681" actId="1076"/>
          <ac:spMkLst>
            <pc:docMk/>
            <pc:sldMk cId="1376074503" sldId="273"/>
            <ac:spMk id="9" creationId="{03D86DA6-6B66-47F5-96A0-E9200CD3D218}"/>
          </ac:spMkLst>
        </pc:spChg>
        <pc:spChg chg="add mod">
          <ac:chgData name="Vishwas Mallegowda" userId="S::vishwas_mallegowda@thbs.com::f360d634-2cfc-42d8-9af0-22fb28be14ce" providerId="AD" clId="Web-{5EAA4241-0B72-20FF-E566-35F00CF59957}" dt="2022-01-13T06:43:00.262" v="683" actId="1076"/>
          <ac:spMkLst>
            <pc:docMk/>
            <pc:sldMk cId="1376074503" sldId="273"/>
            <ac:spMk id="11" creationId="{985A6B18-BAD9-4ECF-88E5-1687130ED56C}"/>
          </ac:spMkLst>
        </pc:spChg>
        <pc:picChg chg="add mod">
          <ac:chgData name="Vishwas Mallegowda" userId="S::vishwas_mallegowda@thbs.com::f360d634-2cfc-42d8-9af0-22fb28be14ce" providerId="AD" clId="Web-{5EAA4241-0B72-20FF-E566-35F00CF59957}" dt="2022-01-13T06:42:48.668" v="680" actId="1076"/>
          <ac:picMkLst>
            <pc:docMk/>
            <pc:sldMk cId="1376074503" sldId="273"/>
            <ac:picMk id="8" creationId="{63A38261-E731-40C0-BB8E-CB4C11BD05F1}"/>
          </ac:picMkLst>
        </pc:picChg>
        <pc:picChg chg="add mod modCrop">
          <ac:chgData name="Vishwas Mallegowda" userId="S::vishwas_mallegowda@thbs.com::f360d634-2cfc-42d8-9af0-22fb28be14ce" providerId="AD" clId="Web-{5EAA4241-0B72-20FF-E566-35F00CF59957}" dt="2022-01-13T06:42:57.262" v="682" actId="1076"/>
          <ac:picMkLst>
            <pc:docMk/>
            <pc:sldMk cId="1376074503" sldId="273"/>
            <ac:picMk id="10" creationId="{8CC11BAB-DC55-4ECE-A3C3-1B5D469E2AFE}"/>
          </ac:picMkLst>
        </pc:picChg>
        <pc:picChg chg="add del mod">
          <ac:chgData name="Vishwas Mallegowda" userId="S::vishwas_mallegowda@thbs.com::f360d634-2cfc-42d8-9af0-22fb28be14ce" providerId="AD" clId="Web-{5EAA4241-0B72-20FF-E566-35F00CF59957}" dt="2022-01-13T06:43:03.293" v="685"/>
          <ac:picMkLst>
            <pc:docMk/>
            <pc:sldMk cId="1376074503" sldId="273"/>
            <ac:picMk id="12" creationId="{E3EBB2D0-6B76-4ABD-9CEE-D4B87EB35F9A}"/>
          </ac:picMkLst>
        </pc:picChg>
        <pc:picChg chg="add mod">
          <ac:chgData name="Vishwas Mallegowda" userId="S::vishwas_mallegowda@thbs.com::f360d634-2cfc-42d8-9af0-22fb28be14ce" providerId="AD" clId="Web-{5EAA4241-0B72-20FF-E566-35F00CF59957}" dt="2022-01-13T06:43:20.544" v="691" actId="1076"/>
          <ac:picMkLst>
            <pc:docMk/>
            <pc:sldMk cId="1376074503" sldId="273"/>
            <ac:picMk id="13" creationId="{64177D06-2E22-470A-8256-67BEAC5E7573}"/>
          </ac:picMkLst>
        </pc:picChg>
      </pc:sldChg>
      <pc:sldChg chg="add del replId">
        <pc:chgData name="Vishwas Mallegowda" userId="S::vishwas_mallegowda@thbs.com::f360d634-2cfc-42d8-9af0-22fb28be14ce" providerId="AD" clId="Web-{5EAA4241-0B72-20FF-E566-35F00CF59957}" dt="2022-01-13T06:01:26.808" v="367"/>
        <pc:sldMkLst>
          <pc:docMk/>
          <pc:sldMk cId="1771699536" sldId="273"/>
        </pc:sldMkLst>
      </pc:sldChg>
      <pc:sldChg chg="addSp delSp modSp new">
        <pc:chgData name="Vishwas Mallegowda" userId="S::vishwas_mallegowda@thbs.com::f360d634-2cfc-42d8-9af0-22fb28be14ce" providerId="AD" clId="Web-{5EAA4241-0B72-20FF-E566-35F00CF59957}" dt="2022-01-13T06:54:12.802" v="880" actId="20577"/>
        <pc:sldMkLst>
          <pc:docMk/>
          <pc:sldMk cId="3814471894" sldId="274"/>
        </pc:sldMkLst>
        <pc:spChg chg="del">
          <ac:chgData name="Vishwas Mallegowda" userId="S::vishwas_mallegowda@thbs.com::f360d634-2cfc-42d8-9af0-22fb28be14ce" providerId="AD" clId="Web-{5EAA4241-0B72-20FF-E566-35F00CF59957}" dt="2022-01-13T06:41:37.824" v="664"/>
          <ac:spMkLst>
            <pc:docMk/>
            <pc:sldMk cId="3814471894" sldId="274"/>
            <ac:spMk id="2" creationId="{3A0C9983-F7ED-4F7C-8FBD-4FA86F8755DB}"/>
          </ac:spMkLst>
        </pc:spChg>
        <pc:spChg chg="del">
          <ac:chgData name="Vishwas Mallegowda" userId="S::vishwas_mallegowda@thbs.com::f360d634-2cfc-42d8-9af0-22fb28be14ce" providerId="AD" clId="Web-{5EAA4241-0B72-20FF-E566-35F00CF59957}" dt="2022-01-13T06:41:40.730" v="665"/>
          <ac:spMkLst>
            <pc:docMk/>
            <pc:sldMk cId="3814471894" sldId="274"/>
            <ac:spMk id="3" creationId="{4C43628E-4227-4522-9D48-F568F5EFE262}"/>
          </ac:spMkLst>
        </pc:spChg>
        <pc:spChg chg="add mod">
          <ac:chgData name="Vishwas Mallegowda" userId="S::vishwas_mallegowda@thbs.com::f360d634-2cfc-42d8-9af0-22fb28be14ce" providerId="AD" clId="Web-{5EAA4241-0B72-20FF-E566-35F00CF59957}" dt="2022-01-13T06:44:19.638" v="713" actId="20577"/>
          <ac:spMkLst>
            <pc:docMk/>
            <pc:sldMk cId="3814471894" sldId="274"/>
            <ac:spMk id="5" creationId="{4AEFF3E1-A05E-42BF-A792-E720DF373978}"/>
          </ac:spMkLst>
        </pc:spChg>
        <pc:spChg chg="add mod">
          <ac:chgData name="Vishwas Mallegowda" userId="S::vishwas_mallegowda@thbs.com::f360d634-2cfc-42d8-9af0-22fb28be14ce" providerId="AD" clId="Web-{5EAA4241-0B72-20FF-E566-35F00CF59957}" dt="2022-01-13T06:53:53.880" v="868" actId="14100"/>
          <ac:spMkLst>
            <pc:docMk/>
            <pc:sldMk cId="3814471894" sldId="274"/>
            <ac:spMk id="7" creationId="{489EA57A-66CF-40C8-81F3-D0E81A8AD1C2}"/>
          </ac:spMkLst>
        </pc:spChg>
        <pc:spChg chg="add del mod">
          <ac:chgData name="Vishwas Mallegowda" userId="S::vishwas_mallegowda@thbs.com::f360d634-2cfc-42d8-9af0-22fb28be14ce" providerId="AD" clId="Web-{5EAA4241-0B72-20FF-E566-35F00CF59957}" dt="2022-01-13T06:45:47.920" v="758"/>
          <ac:spMkLst>
            <pc:docMk/>
            <pc:sldMk cId="3814471894" sldId="274"/>
            <ac:spMk id="9" creationId="{61F27BFE-1C15-4CEC-A654-14BFA6CC6FDF}"/>
          </ac:spMkLst>
        </pc:spChg>
        <pc:spChg chg="add del mod">
          <ac:chgData name="Vishwas Mallegowda" userId="S::vishwas_mallegowda@thbs.com::f360d634-2cfc-42d8-9af0-22fb28be14ce" providerId="AD" clId="Web-{5EAA4241-0B72-20FF-E566-35F00CF59957}" dt="2022-01-13T06:51:48.331" v="841"/>
          <ac:spMkLst>
            <pc:docMk/>
            <pc:sldMk cId="3814471894" sldId="274"/>
            <ac:spMk id="12" creationId="{D7462CC5-8AB5-431D-8C2C-3EDE80EA134B}"/>
          </ac:spMkLst>
        </pc:spChg>
        <pc:spChg chg="add mod">
          <ac:chgData name="Vishwas Mallegowda" userId="S::vishwas_mallegowda@thbs.com::f360d634-2cfc-42d8-9af0-22fb28be14ce" providerId="AD" clId="Web-{5EAA4241-0B72-20FF-E566-35F00CF59957}" dt="2022-01-13T06:54:12.802" v="880" actId="20577"/>
          <ac:spMkLst>
            <pc:docMk/>
            <pc:sldMk cId="3814471894" sldId="274"/>
            <ac:spMk id="14" creationId="{7B65864B-DC15-4683-B03F-F3D8BCEA0CDD}"/>
          </ac:spMkLst>
        </pc:spChg>
        <pc:picChg chg="add mod">
          <ac:chgData name="Vishwas Mallegowda" userId="S::vishwas_mallegowda@thbs.com::f360d634-2cfc-42d8-9af0-22fb28be14ce" providerId="AD" clId="Web-{5EAA4241-0B72-20FF-E566-35F00CF59957}" dt="2022-01-13T06:44:31.482" v="717" actId="1076"/>
          <ac:picMkLst>
            <pc:docMk/>
            <pc:sldMk cId="3814471894" sldId="274"/>
            <ac:picMk id="10" creationId="{65FBF5D5-8E0C-4F2F-9E71-22D307C13186}"/>
          </ac:picMkLst>
        </pc:picChg>
        <pc:picChg chg="add mod">
          <ac:chgData name="Vishwas Mallegowda" userId="S::vishwas_mallegowda@thbs.com::f360d634-2cfc-42d8-9af0-22fb28be14ce" providerId="AD" clId="Web-{5EAA4241-0B72-20FF-E566-35F00CF59957}" dt="2022-01-13T06:49:48.877" v="835" actId="1076"/>
          <ac:picMkLst>
            <pc:docMk/>
            <pc:sldMk cId="3814471894" sldId="274"/>
            <ac:picMk id="11" creationId="{57503413-D0A3-4F57-BBA8-BA05F9889FC7}"/>
          </ac:picMkLst>
        </pc:picChg>
        <pc:picChg chg="add mod">
          <ac:chgData name="Vishwas Mallegowda" userId="S::vishwas_mallegowda@thbs.com::f360d634-2cfc-42d8-9af0-22fb28be14ce" providerId="AD" clId="Web-{5EAA4241-0B72-20FF-E566-35F00CF59957}" dt="2022-01-13T06:53:45.270" v="867" actId="14100"/>
          <ac:picMkLst>
            <pc:docMk/>
            <pc:sldMk cId="3814471894" sldId="274"/>
            <ac:picMk id="13" creationId="{17FEAE1A-4262-43C9-99D3-68295C386BF2}"/>
          </ac:picMkLst>
        </pc:picChg>
      </pc:sldChg>
      <pc:sldChg chg="addSp delSp modSp new">
        <pc:chgData name="Vishwas Mallegowda" userId="S::vishwas_mallegowda@thbs.com::f360d634-2cfc-42d8-9af0-22fb28be14ce" providerId="AD" clId="Web-{5EAA4241-0B72-20FF-E566-35F00CF59957}" dt="2022-01-13T06:55:21.912" v="914" actId="14100"/>
        <pc:sldMkLst>
          <pc:docMk/>
          <pc:sldMk cId="972448487" sldId="275"/>
        </pc:sldMkLst>
        <pc:spChg chg="del">
          <ac:chgData name="Vishwas Mallegowda" userId="S::vishwas_mallegowda@thbs.com::f360d634-2cfc-42d8-9af0-22fb28be14ce" providerId="AD" clId="Web-{5EAA4241-0B72-20FF-E566-35F00CF59957}" dt="2022-01-13T06:46:03.999" v="763"/>
          <ac:spMkLst>
            <pc:docMk/>
            <pc:sldMk cId="972448487" sldId="275"/>
            <ac:spMk id="2" creationId="{33433AE7-28A8-49F0-9DB7-BA46A1512201}"/>
          </ac:spMkLst>
        </pc:spChg>
        <pc:spChg chg="del mod">
          <ac:chgData name="Vishwas Mallegowda" userId="S::vishwas_mallegowda@thbs.com::f360d634-2cfc-42d8-9af0-22fb28be14ce" providerId="AD" clId="Web-{5EAA4241-0B72-20FF-E566-35F00CF59957}" dt="2022-01-13T06:46:01.530" v="762"/>
          <ac:spMkLst>
            <pc:docMk/>
            <pc:sldMk cId="972448487" sldId="275"/>
            <ac:spMk id="3" creationId="{2E095565-4EBA-49C6-B99A-7E14723BD9B1}"/>
          </ac:spMkLst>
        </pc:spChg>
        <pc:spChg chg="add mod">
          <ac:chgData name="Vishwas Mallegowda" userId="S::vishwas_mallegowda@thbs.com::f360d634-2cfc-42d8-9af0-22fb28be14ce" providerId="AD" clId="Web-{5EAA4241-0B72-20FF-E566-35F00CF59957}" dt="2022-01-13T06:54:24.568" v="883" actId="20577"/>
          <ac:spMkLst>
            <pc:docMk/>
            <pc:sldMk cId="972448487" sldId="275"/>
            <ac:spMk id="4" creationId="{3B575D15-8555-434C-8DFE-A3B7DA52F816}"/>
          </ac:spMkLst>
        </pc:spChg>
        <pc:spChg chg="add mod">
          <ac:chgData name="Vishwas Mallegowda" userId="S::vishwas_mallegowda@thbs.com::f360d634-2cfc-42d8-9af0-22fb28be14ce" providerId="AD" clId="Web-{5EAA4241-0B72-20FF-E566-35F00CF59957}" dt="2022-01-13T06:54:30.786" v="885" actId="20577"/>
          <ac:spMkLst>
            <pc:docMk/>
            <pc:sldMk cId="972448487" sldId="275"/>
            <ac:spMk id="6" creationId="{04A18C8A-AE86-4D15-B18E-066201D70122}"/>
          </ac:spMkLst>
        </pc:spChg>
        <pc:spChg chg="add mod">
          <ac:chgData name="Vishwas Mallegowda" userId="S::vishwas_mallegowda@thbs.com::f360d634-2cfc-42d8-9af0-22fb28be14ce" providerId="AD" clId="Web-{5EAA4241-0B72-20FF-E566-35F00CF59957}" dt="2022-01-13T06:55:12.443" v="911" actId="20577"/>
          <ac:spMkLst>
            <pc:docMk/>
            <pc:sldMk cId="972448487" sldId="275"/>
            <ac:spMk id="7" creationId="{2F5E310E-8B49-4892-B351-AE3182BDF41D}"/>
          </ac:spMkLst>
        </pc:spChg>
        <pc:spChg chg="add del">
          <ac:chgData name="Vishwas Mallegowda" userId="S::vishwas_mallegowda@thbs.com::f360d634-2cfc-42d8-9af0-22fb28be14ce" providerId="AD" clId="Web-{5EAA4241-0B72-20FF-E566-35F00CF59957}" dt="2022-01-13T06:52:10.988" v="849"/>
          <ac:spMkLst>
            <pc:docMk/>
            <pc:sldMk cId="972448487" sldId="275"/>
            <ac:spMk id="10" creationId="{DB4EF8B4-F055-4EB8-A284-C32C8D48DD2A}"/>
          </ac:spMkLst>
        </pc:spChg>
        <pc:picChg chg="add mod">
          <ac:chgData name="Vishwas Mallegowda" userId="S::vishwas_mallegowda@thbs.com::f360d634-2cfc-42d8-9af0-22fb28be14ce" providerId="AD" clId="Web-{5EAA4241-0B72-20FF-E566-35F00CF59957}" dt="2022-01-13T06:49:05.704" v="831" actId="1076"/>
          <ac:picMkLst>
            <pc:docMk/>
            <pc:sldMk cId="972448487" sldId="275"/>
            <ac:picMk id="5" creationId="{118D96DE-6C5B-4D71-8CF7-E2807C28E737}"/>
          </ac:picMkLst>
        </pc:picChg>
        <pc:picChg chg="add mod">
          <ac:chgData name="Vishwas Mallegowda" userId="S::vishwas_mallegowda@thbs.com::f360d634-2cfc-42d8-9af0-22fb28be14ce" providerId="AD" clId="Web-{5EAA4241-0B72-20FF-E566-35F00CF59957}" dt="2022-01-13T06:49:30.095" v="834" actId="14100"/>
          <ac:picMkLst>
            <pc:docMk/>
            <pc:sldMk cId="972448487" sldId="275"/>
            <ac:picMk id="8" creationId="{715F247F-2445-4544-BFCE-6ECC1C6D562E}"/>
          </ac:picMkLst>
        </pc:picChg>
        <pc:picChg chg="add del mod">
          <ac:chgData name="Vishwas Mallegowda" userId="S::vishwas_mallegowda@thbs.com::f360d634-2cfc-42d8-9af0-22fb28be14ce" providerId="AD" clId="Web-{5EAA4241-0B72-20FF-E566-35F00CF59957}" dt="2022-01-13T06:54:17.036" v="881"/>
          <ac:picMkLst>
            <pc:docMk/>
            <pc:sldMk cId="972448487" sldId="275"/>
            <ac:picMk id="11" creationId="{92E5AF14-F4B2-4A37-BB79-5CAFFD5F3BB2}"/>
          </ac:picMkLst>
        </pc:picChg>
        <pc:picChg chg="add mod">
          <ac:chgData name="Vishwas Mallegowda" userId="S::vishwas_mallegowda@thbs.com::f360d634-2cfc-42d8-9af0-22fb28be14ce" providerId="AD" clId="Web-{5EAA4241-0B72-20FF-E566-35F00CF59957}" dt="2022-01-13T06:55:21.912" v="914" actId="14100"/>
          <ac:picMkLst>
            <pc:docMk/>
            <pc:sldMk cId="972448487" sldId="275"/>
            <ac:picMk id="12" creationId="{D4DC83E7-1ED4-406E-A703-7F09FB40CEC1}"/>
          </ac:picMkLst>
        </pc:picChg>
      </pc:sldChg>
      <pc:sldChg chg="addSp delSp modSp new">
        <pc:chgData name="Vishwas Mallegowda" userId="S::vishwas_mallegowda@thbs.com::f360d634-2cfc-42d8-9af0-22fb28be14ce" providerId="AD" clId="Web-{5EAA4241-0B72-20FF-E566-35F00CF59957}" dt="2022-01-13T06:58:49.571" v="1027" actId="1076"/>
        <pc:sldMkLst>
          <pc:docMk/>
          <pc:sldMk cId="3715443855" sldId="276"/>
        </pc:sldMkLst>
        <pc:spChg chg="del mod">
          <ac:chgData name="Vishwas Mallegowda" userId="S::vishwas_mallegowda@thbs.com::f360d634-2cfc-42d8-9af0-22fb28be14ce" providerId="AD" clId="Web-{5EAA4241-0B72-20FF-E566-35F00CF59957}" dt="2022-01-13T06:52:51.004" v="860"/>
          <ac:spMkLst>
            <pc:docMk/>
            <pc:sldMk cId="3715443855" sldId="276"/>
            <ac:spMk id="2" creationId="{411362FF-C2E5-40B4-AC6A-BE443C4A389C}"/>
          </ac:spMkLst>
        </pc:spChg>
        <pc:spChg chg="del">
          <ac:chgData name="Vishwas Mallegowda" userId="S::vishwas_mallegowda@thbs.com::f360d634-2cfc-42d8-9af0-22fb28be14ce" providerId="AD" clId="Web-{5EAA4241-0B72-20FF-E566-35F00CF59957}" dt="2022-01-13T06:52:53.551" v="861"/>
          <ac:spMkLst>
            <pc:docMk/>
            <pc:sldMk cId="3715443855" sldId="276"/>
            <ac:spMk id="3" creationId="{73FCDF28-D92A-4811-8028-FF55E0C63001}"/>
          </ac:spMkLst>
        </pc:spChg>
        <pc:spChg chg="add mod">
          <ac:chgData name="Vishwas Mallegowda" userId="S::vishwas_mallegowda@thbs.com::f360d634-2cfc-42d8-9af0-22fb28be14ce" providerId="AD" clId="Web-{5EAA4241-0B72-20FF-E566-35F00CF59957}" dt="2022-01-13T06:56:22.757" v="946" actId="20577"/>
          <ac:spMkLst>
            <pc:docMk/>
            <pc:sldMk cId="3715443855" sldId="276"/>
            <ac:spMk id="5" creationId="{AF65FEC8-7C97-4E75-B188-6C435BF9EBDF}"/>
          </ac:spMkLst>
        </pc:spChg>
        <pc:spChg chg="add mod">
          <ac:chgData name="Vishwas Mallegowda" userId="S::vishwas_mallegowda@thbs.com::f360d634-2cfc-42d8-9af0-22fb28be14ce" providerId="AD" clId="Web-{5EAA4241-0B72-20FF-E566-35F00CF59957}" dt="2022-01-13T06:58:44.805" v="1026" actId="1076"/>
          <ac:spMkLst>
            <pc:docMk/>
            <pc:sldMk cId="3715443855" sldId="276"/>
            <ac:spMk id="7" creationId="{67CAAEF3-A18E-4A2F-B83A-44DBBA395202}"/>
          </ac:spMkLst>
        </pc:spChg>
        <pc:spChg chg="add mod">
          <ac:chgData name="Vishwas Mallegowda" userId="S::vishwas_mallegowda@thbs.com::f360d634-2cfc-42d8-9af0-22fb28be14ce" providerId="AD" clId="Web-{5EAA4241-0B72-20FF-E566-35F00CF59957}" dt="2022-01-13T06:58:49.571" v="1027" actId="1076"/>
          <ac:spMkLst>
            <pc:docMk/>
            <pc:sldMk cId="3715443855" sldId="276"/>
            <ac:spMk id="9" creationId="{FE2055D7-3B48-4329-B7EC-625DD24FB3B8}"/>
          </ac:spMkLst>
        </pc:spChg>
        <pc:picChg chg="add mod">
          <ac:chgData name="Vishwas Mallegowda" userId="S::vishwas_mallegowda@thbs.com::f360d634-2cfc-42d8-9af0-22fb28be14ce" providerId="AD" clId="Web-{5EAA4241-0B72-20FF-E566-35F00CF59957}" dt="2022-01-13T06:56:34.772" v="950" actId="1076"/>
          <ac:picMkLst>
            <pc:docMk/>
            <pc:sldMk cId="3715443855" sldId="276"/>
            <ac:picMk id="6" creationId="{B81DE25F-1C02-41DD-9D91-E8D445060186}"/>
          </ac:picMkLst>
        </pc:picChg>
        <pc:picChg chg="add mod">
          <ac:chgData name="Vishwas Mallegowda" userId="S::vishwas_mallegowda@thbs.com::f360d634-2cfc-42d8-9af0-22fb28be14ce" providerId="AD" clId="Web-{5EAA4241-0B72-20FF-E566-35F00CF59957}" dt="2022-01-13T06:58:32.039" v="1023" actId="1076"/>
          <ac:picMkLst>
            <pc:docMk/>
            <pc:sldMk cId="3715443855" sldId="276"/>
            <ac:picMk id="8" creationId="{66C32477-F07D-4532-AEF6-EC3450CB46BE}"/>
          </ac:picMkLst>
        </pc:picChg>
        <pc:picChg chg="add mod">
          <ac:chgData name="Vishwas Mallegowda" userId="S::vishwas_mallegowda@thbs.com::f360d634-2cfc-42d8-9af0-22fb28be14ce" providerId="AD" clId="Web-{5EAA4241-0B72-20FF-E566-35F00CF59957}" dt="2022-01-13T06:58:34.024" v="1024" actId="1076"/>
          <ac:picMkLst>
            <pc:docMk/>
            <pc:sldMk cId="3715443855" sldId="276"/>
            <ac:picMk id="10" creationId="{DA0F526D-E469-44F0-9B9E-654D778416BA}"/>
          </ac:picMkLst>
        </pc:picChg>
      </pc:sldChg>
    </pc:docChg>
  </pc:docChgLst>
  <pc:docChgLst>
    <pc:chgData name="Sairam Seerapu" userId="S::sairam_seerapu@thbs.com::cedc7d9f-0a1d-42d7-b50b-82e2c8ffe275" providerId="AD" clId="Web-{775245F7-B769-435D-8C13-8FC4A58917CB}"/>
    <pc:docChg chg="modSld">
      <pc:chgData name="Sairam Seerapu" userId="S::sairam_seerapu@thbs.com::cedc7d9f-0a1d-42d7-b50b-82e2c8ffe275" providerId="AD" clId="Web-{775245F7-B769-435D-8C13-8FC4A58917CB}" dt="2022-01-13T07:21:01.826" v="1"/>
      <pc:docMkLst>
        <pc:docMk/>
      </pc:docMkLst>
      <pc:sldChg chg="addSp delSp">
        <pc:chgData name="Sairam Seerapu" userId="S::sairam_seerapu@thbs.com::cedc7d9f-0a1d-42d7-b50b-82e2c8ffe275" providerId="AD" clId="Web-{775245F7-B769-435D-8C13-8FC4A58917CB}" dt="2022-01-13T07:21:01.826" v="1"/>
        <pc:sldMkLst>
          <pc:docMk/>
          <pc:sldMk cId="1231279988" sldId="257"/>
        </pc:sldMkLst>
        <pc:spChg chg="add del">
          <ac:chgData name="Sairam Seerapu" userId="S::sairam_seerapu@thbs.com::cedc7d9f-0a1d-42d7-b50b-82e2c8ffe275" providerId="AD" clId="Web-{775245F7-B769-435D-8C13-8FC4A58917CB}" dt="2022-01-13T07:21:01.826" v="1"/>
          <ac:spMkLst>
            <pc:docMk/>
            <pc:sldMk cId="1231279988" sldId="257"/>
            <ac:spMk id="8" creationId="{5544C109-21C2-41A5-A8DE-073ABBFDBA35}"/>
          </ac:spMkLst>
        </pc:spChg>
      </pc:sldChg>
    </pc:docChg>
  </pc:docChgLst>
  <pc:docChgLst>
    <pc:chgData name="Vishwas Mallegowda" userId="S::vishwas_mallegowda@thbs.com::f360d634-2cfc-42d8-9af0-22fb28be14ce" providerId="AD" clId="Web-{DEC2C243-5B29-1C59-9E03-A33F5E0DFDF5}"/>
    <pc:docChg chg="addSld delSld modSld">
      <pc:chgData name="Vishwas Mallegowda" userId="S::vishwas_mallegowda@thbs.com::f360d634-2cfc-42d8-9af0-22fb28be14ce" providerId="AD" clId="Web-{DEC2C243-5B29-1C59-9E03-A33F5E0DFDF5}" dt="2022-01-20T12:18:50.376" v="126" actId="20577"/>
      <pc:docMkLst>
        <pc:docMk/>
      </pc:docMkLst>
      <pc:sldChg chg="addSp modSp">
        <pc:chgData name="Vishwas Mallegowda" userId="S::vishwas_mallegowda@thbs.com::f360d634-2cfc-42d8-9af0-22fb28be14ce" providerId="AD" clId="Web-{DEC2C243-5B29-1C59-9E03-A33F5E0DFDF5}" dt="2022-01-20T12:02:09.193" v="32" actId="1076"/>
        <pc:sldMkLst>
          <pc:docMk/>
          <pc:sldMk cId="1231279988" sldId="257"/>
        </pc:sldMkLst>
        <pc:spChg chg="mod">
          <ac:chgData name="Vishwas Mallegowda" userId="S::vishwas_mallegowda@thbs.com::f360d634-2cfc-42d8-9af0-22fb28be14ce" providerId="AD" clId="Web-{DEC2C243-5B29-1C59-9E03-A33F5E0DFDF5}" dt="2022-01-20T12:01:49.380" v="25" actId="1076"/>
          <ac:spMkLst>
            <pc:docMk/>
            <pc:sldMk cId="1231279988" sldId="257"/>
            <ac:spMk id="2" creationId="{82A50237-A5B9-4F44-B1DB-ED947FFA0415}"/>
          </ac:spMkLst>
        </pc:spChg>
        <pc:spChg chg="mod">
          <ac:chgData name="Vishwas Mallegowda" userId="S::vishwas_mallegowda@thbs.com::f360d634-2cfc-42d8-9af0-22fb28be14ce" providerId="AD" clId="Web-{DEC2C243-5B29-1C59-9E03-A33F5E0DFDF5}" dt="2022-01-20T12:02:06.224" v="31" actId="1076"/>
          <ac:spMkLst>
            <pc:docMk/>
            <pc:sldMk cId="1231279988" sldId="257"/>
            <ac:spMk id="7" creationId="{C6DE84D1-17D7-4133-A7DC-AA04E7D8F1D4}"/>
          </ac:spMkLst>
        </pc:spChg>
        <pc:spChg chg="add mod">
          <ac:chgData name="Vishwas Mallegowda" userId="S::vishwas_mallegowda@thbs.com::f360d634-2cfc-42d8-9af0-22fb28be14ce" providerId="AD" clId="Web-{DEC2C243-5B29-1C59-9E03-A33F5E0DFDF5}" dt="2022-01-20T12:01:56.911" v="28" actId="1076"/>
          <ac:spMkLst>
            <pc:docMk/>
            <pc:sldMk cId="1231279988" sldId="257"/>
            <ac:spMk id="8" creationId="{94CDC885-68A7-42D3-976A-CDB2E71B9CBA}"/>
          </ac:spMkLst>
        </pc:spChg>
        <pc:cxnChg chg="mod">
          <ac:chgData name="Vishwas Mallegowda" userId="S::vishwas_mallegowda@thbs.com::f360d634-2cfc-42d8-9af0-22fb28be14ce" providerId="AD" clId="Web-{DEC2C243-5B29-1C59-9E03-A33F5E0DFDF5}" dt="2022-01-20T12:02:09.193" v="32" actId="1076"/>
          <ac:cxnSpMkLst>
            <pc:docMk/>
            <pc:sldMk cId="1231279988" sldId="257"/>
            <ac:cxnSpMk id="20" creationId="{0411C604-2258-4B48-BF10-BC6C5D944AB8}"/>
          </ac:cxnSpMkLst>
        </pc:cxnChg>
        <pc:cxnChg chg="mod">
          <ac:chgData name="Vishwas Mallegowda" userId="S::vishwas_mallegowda@thbs.com::f360d634-2cfc-42d8-9af0-22fb28be14ce" providerId="AD" clId="Web-{DEC2C243-5B29-1C59-9E03-A33F5E0DFDF5}" dt="2022-01-20T12:01:54.724" v="27" actId="1076"/>
          <ac:cxnSpMkLst>
            <pc:docMk/>
            <pc:sldMk cId="1231279988" sldId="257"/>
            <ac:cxnSpMk id="22" creationId="{7E5655D8-17D9-41FC-94F5-1EAD859B7AF3}"/>
          </ac:cxnSpMkLst>
        </pc:cxnChg>
        <pc:cxnChg chg="add mod">
          <ac:chgData name="Vishwas Mallegowda" userId="S::vishwas_mallegowda@thbs.com::f360d634-2cfc-42d8-9af0-22fb28be14ce" providerId="AD" clId="Web-{DEC2C243-5B29-1C59-9E03-A33F5E0DFDF5}" dt="2022-01-20T12:02:03.943" v="30" actId="1076"/>
          <ac:cxnSpMkLst>
            <pc:docMk/>
            <pc:sldMk cId="1231279988" sldId="257"/>
            <ac:cxnSpMk id="26" creationId="{D197DBF9-5B6B-4128-997A-281F18F48E79}"/>
          </ac:cxnSpMkLst>
        </pc:cxnChg>
      </pc:sldChg>
      <pc:sldChg chg="addSp modSp">
        <pc:chgData name="Vishwas Mallegowda" userId="S::vishwas_mallegowda@thbs.com::f360d634-2cfc-42d8-9af0-22fb28be14ce" providerId="AD" clId="Web-{DEC2C243-5B29-1C59-9E03-A33F5E0DFDF5}" dt="2022-01-20T12:01:34.286" v="24" actId="1076"/>
        <pc:sldMkLst>
          <pc:docMk/>
          <pc:sldMk cId="717919409" sldId="258"/>
        </pc:sldMkLst>
        <pc:spChg chg="mod">
          <ac:chgData name="Vishwas Mallegowda" userId="S::vishwas_mallegowda@thbs.com::f360d634-2cfc-42d8-9af0-22fb28be14ce" providerId="AD" clId="Web-{DEC2C243-5B29-1C59-9E03-A33F5E0DFDF5}" dt="2022-01-20T12:01:21.145" v="21" actId="20577"/>
          <ac:spMkLst>
            <pc:docMk/>
            <pc:sldMk cId="717919409" sldId="258"/>
            <ac:spMk id="11" creationId="{F1344A38-EDF8-4FDE-A91C-5821F6140751}"/>
          </ac:spMkLst>
        </pc:spChg>
        <pc:spChg chg="add mod">
          <ac:chgData name="Vishwas Mallegowda" userId="S::vishwas_mallegowda@thbs.com::f360d634-2cfc-42d8-9af0-22fb28be14ce" providerId="AD" clId="Web-{DEC2C243-5B29-1C59-9E03-A33F5E0DFDF5}" dt="2022-01-20T12:01:02.254" v="11" actId="1076"/>
          <ac:spMkLst>
            <pc:docMk/>
            <pc:sldMk cId="717919409" sldId="258"/>
            <ac:spMk id="24" creationId="{F4A4275F-F030-4385-8FBF-40B1FE779991}"/>
          </ac:spMkLst>
        </pc:spChg>
        <pc:cxnChg chg="mod">
          <ac:chgData name="Vishwas Mallegowda" userId="S::vishwas_mallegowda@thbs.com::f360d634-2cfc-42d8-9af0-22fb28be14ce" providerId="AD" clId="Web-{DEC2C243-5B29-1C59-9E03-A33F5E0DFDF5}" dt="2022-01-20T12:01:27.505" v="22" actId="1076"/>
          <ac:cxnSpMkLst>
            <pc:docMk/>
            <pc:sldMk cId="717919409" sldId="258"/>
            <ac:cxnSpMk id="21" creationId="{4480B501-733B-4E8D-B90C-A460D3D74C7B}"/>
          </ac:cxnSpMkLst>
        </pc:cxnChg>
        <pc:cxnChg chg="add mod">
          <ac:chgData name="Vishwas Mallegowda" userId="S::vishwas_mallegowda@thbs.com::f360d634-2cfc-42d8-9af0-22fb28be14ce" providerId="AD" clId="Web-{DEC2C243-5B29-1C59-9E03-A33F5E0DFDF5}" dt="2022-01-20T12:01:34.286" v="24" actId="1076"/>
          <ac:cxnSpMkLst>
            <pc:docMk/>
            <pc:sldMk cId="717919409" sldId="258"/>
            <ac:cxnSpMk id="25" creationId="{B1411197-8EF5-45EF-89E7-2ABE50028697}"/>
          </ac:cxnSpMkLst>
        </pc:cxnChg>
      </pc:sldChg>
      <pc:sldChg chg="delSp modSp add replId">
        <pc:chgData name="Vishwas Mallegowda" userId="S::vishwas_mallegowda@thbs.com::f360d634-2cfc-42d8-9af0-22fb28be14ce" providerId="AD" clId="Web-{DEC2C243-5B29-1C59-9E03-A33F5E0DFDF5}" dt="2022-01-20T11:59:38.613" v="9" actId="1076"/>
        <pc:sldMkLst>
          <pc:docMk/>
          <pc:sldMk cId="604897393" sldId="277"/>
        </pc:sldMkLst>
        <pc:spChg chg="mod">
          <ac:chgData name="Vishwas Mallegowda" userId="S::vishwas_mallegowda@thbs.com::f360d634-2cfc-42d8-9af0-22fb28be14ce" providerId="AD" clId="Web-{DEC2C243-5B29-1C59-9E03-A33F5E0DFDF5}" dt="2022-01-20T11:59:38.613" v="9" actId="1076"/>
          <ac:spMkLst>
            <pc:docMk/>
            <pc:sldMk cId="604897393" sldId="277"/>
            <ac:spMk id="2" creationId="{F46BAD14-7E53-4D73-9CC1-1641EA01A5B9}"/>
          </ac:spMkLst>
        </pc:spChg>
        <pc:picChg chg="del">
          <ac:chgData name="Vishwas Mallegowda" userId="S::vishwas_mallegowda@thbs.com::f360d634-2cfc-42d8-9af0-22fb28be14ce" providerId="AD" clId="Web-{DEC2C243-5B29-1C59-9E03-A33F5E0DFDF5}" dt="2022-01-20T11:59:14.613" v="1"/>
          <ac:picMkLst>
            <pc:docMk/>
            <pc:sldMk cId="604897393" sldId="277"/>
            <ac:picMk id="3" creationId="{E17D7928-A746-4F0E-94D7-638C6EFB8BF4}"/>
          </ac:picMkLst>
        </pc:picChg>
      </pc:sldChg>
      <pc:sldChg chg="delSp new del">
        <pc:chgData name="Vishwas Mallegowda" userId="S::vishwas_mallegowda@thbs.com::f360d634-2cfc-42d8-9af0-22fb28be14ce" providerId="AD" clId="Web-{DEC2C243-5B29-1C59-9E03-A33F5E0DFDF5}" dt="2022-01-20T12:08:36.869" v="46"/>
        <pc:sldMkLst>
          <pc:docMk/>
          <pc:sldMk cId="4215660933" sldId="278"/>
        </pc:sldMkLst>
        <pc:spChg chg="del">
          <ac:chgData name="Vishwas Mallegowda" userId="S::vishwas_mallegowda@thbs.com::f360d634-2cfc-42d8-9af0-22fb28be14ce" providerId="AD" clId="Web-{DEC2C243-5B29-1C59-9E03-A33F5E0DFDF5}" dt="2022-01-20T12:08:18.775" v="35"/>
          <ac:spMkLst>
            <pc:docMk/>
            <pc:sldMk cId="4215660933" sldId="278"/>
            <ac:spMk id="2" creationId="{20EA1DA1-B647-4AD5-B6D5-7FECFB4F6D98}"/>
          </ac:spMkLst>
        </pc:spChg>
        <pc:spChg chg="del">
          <ac:chgData name="Vishwas Mallegowda" userId="S::vishwas_mallegowda@thbs.com::f360d634-2cfc-42d8-9af0-22fb28be14ce" providerId="AD" clId="Web-{DEC2C243-5B29-1C59-9E03-A33F5E0DFDF5}" dt="2022-01-20T12:08:16.400" v="34"/>
          <ac:spMkLst>
            <pc:docMk/>
            <pc:sldMk cId="4215660933" sldId="278"/>
            <ac:spMk id="3" creationId="{27061EC1-09ED-4A31-BD67-B4FCC71FF0BA}"/>
          </ac:spMkLst>
        </pc:spChg>
      </pc:sldChg>
      <pc:sldChg chg="addSp modSp add replId">
        <pc:chgData name="Vishwas Mallegowda" userId="S::vishwas_mallegowda@thbs.com::f360d634-2cfc-42d8-9af0-22fb28be14ce" providerId="AD" clId="Web-{DEC2C243-5B29-1C59-9E03-A33F5E0DFDF5}" dt="2022-01-20T12:18:50.376" v="126" actId="20577"/>
        <pc:sldMkLst>
          <pc:docMk/>
          <pc:sldMk cId="289104888" sldId="279"/>
        </pc:sldMkLst>
        <pc:spChg chg="mod">
          <ac:chgData name="Vishwas Mallegowda" userId="S::vishwas_mallegowda@thbs.com::f360d634-2cfc-42d8-9af0-22fb28be14ce" providerId="AD" clId="Web-{DEC2C243-5B29-1C59-9E03-A33F5E0DFDF5}" dt="2022-01-20T12:14:41.076" v="67" actId="20577"/>
          <ac:spMkLst>
            <pc:docMk/>
            <pc:sldMk cId="289104888" sldId="279"/>
            <ac:spMk id="2" creationId="{F46BAD14-7E53-4D73-9CC1-1641EA01A5B9}"/>
          </ac:spMkLst>
        </pc:spChg>
        <pc:spChg chg="add mod">
          <ac:chgData name="Vishwas Mallegowda" userId="S::vishwas_mallegowda@thbs.com::f360d634-2cfc-42d8-9af0-22fb28be14ce" providerId="AD" clId="Web-{DEC2C243-5B29-1C59-9E03-A33F5E0DFDF5}" dt="2022-01-20T12:18:50.376" v="126" actId="20577"/>
          <ac:spMkLst>
            <pc:docMk/>
            <pc:sldMk cId="289104888" sldId="279"/>
            <ac:spMk id="3" creationId="{D8986383-BAFB-4C98-9299-C403386492A5}"/>
          </ac:spMkLst>
        </pc:spChg>
        <pc:spChg chg="add mod">
          <ac:chgData name="Vishwas Mallegowda" userId="S::vishwas_mallegowda@thbs.com::f360d634-2cfc-42d8-9af0-22fb28be14ce" providerId="AD" clId="Web-{DEC2C243-5B29-1C59-9E03-A33F5E0DFDF5}" dt="2022-01-20T12:14:43.701" v="68" actId="1076"/>
          <ac:spMkLst>
            <pc:docMk/>
            <pc:sldMk cId="289104888" sldId="279"/>
            <ac:spMk id="4" creationId="{4F8934E6-E133-4518-82A7-4BEECC53F785}"/>
          </ac:spMkLst>
        </pc:spChg>
        <pc:spChg chg="add mod">
          <ac:chgData name="Vishwas Mallegowda" userId="S::vishwas_mallegowda@thbs.com::f360d634-2cfc-42d8-9af0-22fb28be14ce" providerId="AD" clId="Web-{DEC2C243-5B29-1C59-9E03-A33F5E0DFDF5}" dt="2022-01-20T12:16:25.312" v="123" actId="20577"/>
          <ac:spMkLst>
            <pc:docMk/>
            <pc:sldMk cId="289104888" sldId="279"/>
            <ac:spMk id="5" creationId="{7C06E506-BC52-485A-B3D8-504B7FFE4A81}"/>
          </ac:spMkLst>
        </pc:spChg>
      </pc:sldChg>
    </pc:docChg>
  </pc:docChgLst>
  <pc:docChgLst>
    <pc:chgData name="Sairam Seerapu" userId="S::sairam_seerapu@thbs.com::cedc7d9f-0a1d-42d7-b50b-82e2c8ffe275" providerId="AD" clId="Web-{817CC2AD-2254-0061-F630-D8F3BE76616D}"/>
    <pc:docChg chg="modSld">
      <pc:chgData name="Sairam Seerapu" userId="S::sairam_seerapu@thbs.com::cedc7d9f-0a1d-42d7-b50b-82e2c8ffe275" providerId="AD" clId="Web-{817CC2AD-2254-0061-F630-D8F3BE76616D}" dt="2022-01-13T08:32:17.459" v="3"/>
      <pc:docMkLst>
        <pc:docMk/>
      </pc:docMkLst>
      <pc:sldChg chg="addSp delSp">
        <pc:chgData name="Sairam Seerapu" userId="S::sairam_seerapu@thbs.com::cedc7d9f-0a1d-42d7-b50b-82e2c8ffe275" providerId="AD" clId="Web-{817CC2AD-2254-0061-F630-D8F3BE76616D}" dt="2022-01-13T08:32:17.459" v="3"/>
        <pc:sldMkLst>
          <pc:docMk/>
          <pc:sldMk cId="109857222" sldId="256"/>
        </pc:sldMkLst>
        <pc:spChg chg="add del">
          <ac:chgData name="Sairam Seerapu" userId="S::sairam_seerapu@thbs.com::cedc7d9f-0a1d-42d7-b50b-82e2c8ffe275" providerId="AD" clId="Web-{817CC2AD-2254-0061-F630-D8F3BE76616D}" dt="2022-01-13T08:32:17.459" v="3"/>
          <ac:spMkLst>
            <pc:docMk/>
            <pc:sldMk cId="109857222" sldId="256"/>
            <ac:spMk id="2" creationId="{F31DBC89-900F-454E-A32D-D42B738F88B7}"/>
          </ac:spMkLst>
        </pc:spChg>
        <pc:spChg chg="add del">
          <ac:chgData name="Sairam Seerapu" userId="S::sairam_seerapu@thbs.com::cedc7d9f-0a1d-42d7-b50b-82e2c8ffe275" providerId="AD" clId="Web-{817CC2AD-2254-0061-F630-D8F3BE76616D}" dt="2022-01-13T08:32:15.818" v="2"/>
          <ac:spMkLst>
            <pc:docMk/>
            <pc:sldMk cId="109857222" sldId="256"/>
            <ac:spMk id="3" creationId="{36A8BE1C-01A7-4364-BAED-03E0BAE0A0E1}"/>
          </ac:spMkLst>
        </pc:spChg>
      </pc:sldChg>
    </pc:docChg>
  </pc:docChgLst>
  <pc:docChgLst>
    <pc:chgData name="Vishwas Mallegowda" userId="S::vishwas_mallegowda@thbs.com::f360d634-2cfc-42d8-9af0-22fb28be14ce" providerId="AD" clId="Web-{58BF3963-BFFE-4533-89E2-D3348C3DBCB2}"/>
    <pc:docChg chg="addSld modSld">
      <pc:chgData name="Vishwas Mallegowda" userId="S::vishwas_mallegowda@thbs.com::f360d634-2cfc-42d8-9af0-22fb28be14ce" providerId="AD" clId="Web-{58BF3963-BFFE-4533-89E2-D3348C3DBCB2}" dt="2022-01-12T07:47:39.701" v="268" actId="1076"/>
      <pc:docMkLst>
        <pc:docMk/>
      </pc:docMkLst>
      <pc:sldChg chg="addSp delSp modSp mod setBg">
        <pc:chgData name="Vishwas Mallegowda" userId="S::vishwas_mallegowda@thbs.com::f360d634-2cfc-42d8-9af0-22fb28be14ce" providerId="AD" clId="Web-{58BF3963-BFFE-4533-89E2-D3348C3DBCB2}" dt="2022-01-12T07:24:58.922" v="98" actId="1076"/>
        <pc:sldMkLst>
          <pc:docMk/>
          <pc:sldMk cId="109857222" sldId="256"/>
        </pc:sldMkLst>
        <pc:spChg chg="del mod">
          <ac:chgData name="Vishwas Mallegowda" userId="S::vishwas_mallegowda@thbs.com::f360d634-2cfc-42d8-9af0-22fb28be14ce" providerId="AD" clId="Web-{58BF3963-BFFE-4533-89E2-D3348C3DBCB2}" dt="2022-01-12T07:16:00.074" v="1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Vishwas Mallegowda" userId="S::vishwas_mallegowda@thbs.com::f360d634-2cfc-42d8-9af0-22fb28be14ce" providerId="AD" clId="Web-{58BF3963-BFFE-4533-89E2-D3348C3DBCB2}" dt="2022-01-12T07:16:05.839" v="2"/>
          <ac:spMkLst>
            <pc:docMk/>
            <pc:sldMk cId="109857222" sldId="256"/>
            <ac:spMk id="3" creationId="{00000000-0000-0000-0000-000000000000}"/>
          </ac:spMkLst>
        </pc:spChg>
        <pc:spChg chg="add mod">
          <ac:chgData name="Vishwas Mallegowda" userId="S::vishwas_mallegowda@thbs.com::f360d634-2cfc-42d8-9af0-22fb28be14ce" providerId="AD" clId="Web-{58BF3963-BFFE-4533-89E2-D3348C3DBCB2}" dt="2022-01-12T07:20:52.389" v="36" actId="1076"/>
          <ac:spMkLst>
            <pc:docMk/>
            <pc:sldMk cId="109857222" sldId="256"/>
            <ac:spMk id="5" creationId="{FCCD3BA5-3821-4559-940C-C59FD956A0CD}"/>
          </ac:spMkLst>
        </pc:spChg>
        <pc:spChg chg="add mod">
          <ac:chgData name="Vishwas Mallegowda" userId="S::vishwas_mallegowda@thbs.com::f360d634-2cfc-42d8-9af0-22fb28be14ce" providerId="AD" clId="Web-{58BF3963-BFFE-4533-89E2-D3348C3DBCB2}" dt="2022-01-12T07:22:42.015" v="55" actId="20577"/>
          <ac:spMkLst>
            <pc:docMk/>
            <pc:sldMk cId="109857222" sldId="256"/>
            <ac:spMk id="6" creationId="{F7221443-7F5C-41E4-BB39-01F0A78DDCD7}"/>
          </ac:spMkLst>
        </pc:spChg>
        <pc:spChg chg="add mod">
          <ac:chgData name="Vishwas Mallegowda" userId="S::vishwas_mallegowda@thbs.com::f360d634-2cfc-42d8-9af0-22fb28be14ce" providerId="AD" clId="Web-{58BF3963-BFFE-4533-89E2-D3348C3DBCB2}" dt="2022-01-12T07:24:58.922" v="98" actId="1076"/>
          <ac:spMkLst>
            <pc:docMk/>
            <pc:sldMk cId="109857222" sldId="256"/>
            <ac:spMk id="7" creationId="{FFABF5D6-FDCC-454E-B1D7-689E5492ACD6}"/>
          </ac:spMkLst>
        </pc:spChg>
        <pc:spChg chg="add">
          <ac:chgData name="Vishwas Mallegowda" userId="S::vishwas_mallegowda@thbs.com::f360d634-2cfc-42d8-9af0-22fb28be14ce" providerId="AD" clId="Web-{58BF3963-BFFE-4533-89E2-D3348C3DBCB2}" dt="2022-01-12T07:16:28.574" v="4"/>
          <ac:spMkLst>
            <pc:docMk/>
            <pc:sldMk cId="109857222" sldId="256"/>
            <ac:spMk id="9" creationId="{F3060C83-F051-4F0E-ABAD-AA0DFC48B218}"/>
          </ac:spMkLst>
        </pc:spChg>
        <pc:spChg chg="add">
          <ac:chgData name="Vishwas Mallegowda" userId="S::vishwas_mallegowda@thbs.com::f360d634-2cfc-42d8-9af0-22fb28be14ce" providerId="AD" clId="Web-{58BF3963-BFFE-4533-89E2-D3348C3DBCB2}" dt="2022-01-12T07:16:28.574" v="4"/>
          <ac:spMkLst>
            <pc:docMk/>
            <pc:sldMk cId="109857222" sldId="256"/>
            <ac:spMk id="11" creationId="{83C98ABE-055B-441F-B07E-44F97F083C39}"/>
          </ac:spMkLst>
        </pc:spChg>
        <pc:spChg chg="add">
          <ac:chgData name="Vishwas Mallegowda" userId="S::vishwas_mallegowda@thbs.com::f360d634-2cfc-42d8-9af0-22fb28be14ce" providerId="AD" clId="Web-{58BF3963-BFFE-4533-89E2-D3348C3DBCB2}" dt="2022-01-12T07:16:28.574" v="4"/>
          <ac:spMkLst>
            <pc:docMk/>
            <pc:sldMk cId="109857222" sldId="256"/>
            <ac:spMk id="13" creationId="{29FDB030-9B49-4CED-8CCD-4D99382388AC}"/>
          </ac:spMkLst>
        </pc:spChg>
        <pc:spChg chg="add">
          <ac:chgData name="Vishwas Mallegowda" userId="S::vishwas_mallegowda@thbs.com::f360d634-2cfc-42d8-9af0-22fb28be14ce" providerId="AD" clId="Web-{58BF3963-BFFE-4533-89E2-D3348C3DBCB2}" dt="2022-01-12T07:16:28.574" v="4"/>
          <ac:spMkLst>
            <pc:docMk/>
            <pc:sldMk cId="109857222" sldId="256"/>
            <ac:spMk id="15" creationId="{3783CA14-24A1-485C-8B30-D6A5D87987AD}"/>
          </ac:spMkLst>
        </pc:spChg>
        <pc:spChg chg="add">
          <ac:chgData name="Vishwas Mallegowda" userId="S::vishwas_mallegowda@thbs.com::f360d634-2cfc-42d8-9af0-22fb28be14ce" providerId="AD" clId="Web-{58BF3963-BFFE-4533-89E2-D3348C3DBCB2}" dt="2022-01-12T07:16:28.574" v="4"/>
          <ac:spMkLst>
            <pc:docMk/>
            <pc:sldMk cId="109857222" sldId="256"/>
            <ac:spMk id="17" creationId="{9A97C86A-04D6-40F7-AE84-31AB43E6A846}"/>
          </ac:spMkLst>
        </pc:spChg>
        <pc:spChg chg="add">
          <ac:chgData name="Vishwas Mallegowda" userId="S::vishwas_mallegowda@thbs.com::f360d634-2cfc-42d8-9af0-22fb28be14ce" providerId="AD" clId="Web-{58BF3963-BFFE-4533-89E2-D3348C3DBCB2}" dt="2022-01-12T07:16:28.574" v="4"/>
          <ac:spMkLst>
            <pc:docMk/>
            <pc:sldMk cId="109857222" sldId="256"/>
            <ac:spMk id="19" creationId="{FF9F2414-84E8-453E-B1F3-389FDE8192D9}"/>
          </ac:spMkLst>
        </pc:spChg>
        <pc:spChg chg="add">
          <ac:chgData name="Vishwas Mallegowda" userId="S::vishwas_mallegowda@thbs.com::f360d634-2cfc-42d8-9af0-22fb28be14ce" providerId="AD" clId="Web-{58BF3963-BFFE-4533-89E2-D3348C3DBCB2}" dt="2022-01-12T07:16:28.574" v="4"/>
          <ac:spMkLst>
            <pc:docMk/>
            <pc:sldMk cId="109857222" sldId="256"/>
            <ac:spMk id="21" creationId="{3ECA69A1-7536-43AC-85EF-C7106179F5ED}"/>
          </ac:spMkLst>
        </pc:spChg>
        <pc:picChg chg="add mod">
          <ac:chgData name="Vishwas Mallegowda" userId="S::vishwas_mallegowda@thbs.com::f360d634-2cfc-42d8-9af0-22fb28be14ce" providerId="AD" clId="Web-{58BF3963-BFFE-4533-89E2-D3348C3DBCB2}" dt="2022-01-12T07:16:48.058" v="6" actId="1076"/>
          <ac:picMkLst>
            <pc:docMk/>
            <pc:sldMk cId="109857222" sldId="256"/>
            <ac:picMk id="4" creationId="{B7E39C17-9D37-4F94-AE59-719C286C4AA8}"/>
          </ac:picMkLst>
        </pc:picChg>
      </pc:sldChg>
      <pc:sldChg chg="addSp delSp modSp new mod setBg">
        <pc:chgData name="Vishwas Mallegowda" userId="S::vishwas_mallegowda@thbs.com::f360d634-2cfc-42d8-9af0-22fb28be14ce" providerId="AD" clId="Web-{58BF3963-BFFE-4533-89E2-D3348C3DBCB2}" dt="2022-01-12T07:44:58.137" v="258" actId="1076"/>
        <pc:sldMkLst>
          <pc:docMk/>
          <pc:sldMk cId="1231279988" sldId="257"/>
        </pc:sldMkLst>
        <pc:spChg chg="del mod">
          <ac:chgData name="Vishwas Mallegowda" userId="S::vishwas_mallegowda@thbs.com::f360d634-2cfc-42d8-9af0-22fb28be14ce" providerId="AD" clId="Web-{58BF3963-BFFE-4533-89E2-D3348C3DBCB2}" dt="2022-01-12T07:36:23.210" v="136"/>
          <ac:spMkLst>
            <pc:docMk/>
            <pc:sldMk cId="1231279988" sldId="257"/>
            <ac:spMk id="2" creationId="{FE943143-DFA5-4D47-B87E-B566820E1E27}"/>
          </ac:spMkLst>
        </pc:spChg>
        <pc:spChg chg="del">
          <ac:chgData name="Vishwas Mallegowda" userId="S::vishwas_mallegowda@thbs.com::f360d634-2cfc-42d8-9af0-22fb28be14ce" providerId="AD" clId="Web-{58BF3963-BFFE-4533-89E2-D3348C3DBCB2}" dt="2022-01-12T07:26:53.470" v="119"/>
          <ac:spMkLst>
            <pc:docMk/>
            <pc:sldMk cId="1231279988" sldId="257"/>
            <ac:spMk id="3" creationId="{31FFE3CF-8D11-4B84-9DF3-10F9BDD9213A}"/>
          </ac:spMkLst>
        </pc:spChg>
        <pc:spChg chg="add mod">
          <ac:chgData name="Vishwas Mallegowda" userId="S::vishwas_mallegowda@thbs.com::f360d634-2cfc-42d8-9af0-22fb28be14ce" providerId="AD" clId="Web-{58BF3963-BFFE-4533-89E2-D3348C3DBCB2}" dt="2022-01-12T07:44:21.277" v="241" actId="14100"/>
          <ac:spMkLst>
            <pc:docMk/>
            <pc:sldMk cId="1231279988" sldId="257"/>
            <ac:spMk id="5" creationId="{AE8CD23E-2905-4532-BFB4-E337F6859730}"/>
          </ac:spMkLst>
        </pc:spChg>
        <pc:spChg chg="add mod">
          <ac:chgData name="Vishwas Mallegowda" userId="S::vishwas_mallegowda@thbs.com::f360d634-2cfc-42d8-9af0-22fb28be14ce" providerId="AD" clId="Web-{58BF3963-BFFE-4533-89E2-D3348C3DBCB2}" dt="2022-01-12T07:44:51.465" v="257" actId="1076"/>
          <ac:spMkLst>
            <pc:docMk/>
            <pc:sldMk cId="1231279988" sldId="257"/>
            <ac:spMk id="6" creationId="{0BD8EC23-F8D4-4DD3-A788-D97478E89B91}"/>
          </ac:spMkLst>
        </pc:spChg>
        <pc:spChg chg="add mod">
          <ac:chgData name="Vishwas Mallegowda" userId="S::vishwas_mallegowda@thbs.com::f360d634-2cfc-42d8-9af0-22fb28be14ce" providerId="AD" clId="Web-{58BF3963-BFFE-4533-89E2-D3348C3DBCB2}" dt="2022-01-12T07:44:43.043" v="254" actId="1076"/>
          <ac:spMkLst>
            <pc:docMk/>
            <pc:sldMk cId="1231279988" sldId="257"/>
            <ac:spMk id="7" creationId="{C6DE84D1-17D7-4133-A7DC-AA04E7D8F1D4}"/>
          </ac:spMkLst>
        </pc:spChg>
        <pc:spChg chg="add mod">
          <ac:chgData name="Vishwas Mallegowda" userId="S::vishwas_mallegowda@thbs.com::f360d634-2cfc-42d8-9af0-22fb28be14ce" providerId="AD" clId="Web-{58BF3963-BFFE-4533-89E2-D3348C3DBCB2}" dt="2022-01-12T07:44:58.137" v="258" actId="1076"/>
          <ac:spMkLst>
            <pc:docMk/>
            <pc:sldMk cId="1231279988" sldId="257"/>
            <ac:spMk id="8" creationId="{51AB01D8-9542-4995-9F30-270537DCD006}"/>
          </ac:spMkLst>
        </pc:spChg>
        <pc:spChg chg="add">
          <ac:chgData name="Vishwas Mallegowda" userId="S::vishwas_mallegowda@thbs.com::f360d634-2cfc-42d8-9af0-22fb28be14ce" providerId="AD" clId="Web-{58BF3963-BFFE-4533-89E2-D3348C3DBCB2}" dt="2022-01-12T07:36:38.038" v="137"/>
          <ac:spMkLst>
            <pc:docMk/>
            <pc:sldMk cId="1231279988" sldId="257"/>
            <ac:spMk id="9" creationId="{F3060C83-F051-4F0E-ABAD-AA0DFC48B218}"/>
          </ac:spMkLst>
        </pc:spChg>
        <pc:spChg chg="add mod">
          <ac:chgData name="Vishwas Mallegowda" userId="S::vishwas_mallegowda@thbs.com::f360d634-2cfc-42d8-9af0-22fb28be14ce" providerId="AD" clId="Web-{58BF3963-BFFE-4533-89E2-D3348C3DBCB2}" dt="2022-01-12T07:44:48.418" v="256" actId="1076"/>
          <ac:spMkLst>
            <pc:docMk/>
            <pc:sldMk cId="1231279988" sldId="257"/>
            <ac:spMk id="10" creationId="{77D2DAD1-0C63-45EB-AE17-9D581D9542B7}"/>
          </ac:spMkLst>
        </pc:spChg>
        <pc:spChg chg="add">
          <ac:chgData name="Vishwas Mallegowda" userId="S::vishwas_mallegowda@thbs.com::f360d634-2cfc-42d8-9af0-22fb28be14ce" providerId="AD" clId="Web-{58BF3963-BFFE-4533-89E2-D3348C3DBCB2}" dt="2022-01-12T07:36:38.038" v="137"/>
          <ac:spMkLst>
            <pc:docMk/>
            <pc:sldMk cId="1231279988" sldId="257"/>
            <ac:spMk id="11" creationId="{83C98ABE-055B-441F-B07E-44F97F083C39}"/>
          </ac:spMkLst>
        </pc:spChg>
        <pc:spChg chg="add">
          <ac:chgData name="Vishwas Mallegowda" userId="S::vishwas_mallegowda@thbs.com::f360d634-2cfc-42d8-9af0-22fb28be14ce" providerId="AD" clId="Web-{58BF3963-BFFE-4533-89E2-D3348C3DBCB2}" dt="2022-01-12T07:36:38.038" v="137"/>
          <ac:spMkLst>
            <pc:docMk/>
            <pc:sldMk cId="1231279988" sldId="257"/>
            <ac:spMk id="13" creationId="{29FDB030-9B49-4CED-8CCD-4D99382388AC}"/>
          </ac:spMkLst>
        </pc:spChg>
        <pc:spChg chg="add">
          <ac:chgData name="Vishwas Mallegowda" userId="S::vishwas_mallegowda@thbs.com::f360d634-2cfc-42d8-9af0-22fb28be14ce" providerId="AD" clId="Web-{58BF3963-BFFE-4533-89E2-D3348C3DBCB2}" dt="2022-01-12T07:36:38.038" v="137"/>
          <ac:spMkLst>
            <pc:docMk/>
            <pc:sldMk cId="1231279988" sldId="257"/>
            <ac:spMk id="15" creationId="{3783CA14-24A1-485C-8B30-D6A5D87987AD}"/>
          </ac:spMkLst>
        </pc:spChg>
        <pc:spChg chg="add">
          <ac:chgData name="Vishwas Mallegowda" userId="S::vishwas_mallegowda@thbs.com::f360d634-2cfc-42d8-9af0-22fb28be14ce" providerId="AD" clId="Web-{58BF3963-BFFE-4533-89E2-D3348C3DBCB2}" dt="2022-01-12T07:36:38.038" v="137"/>
          <ac:spMkLst>
            <pc:docMk/>
            <pc:sldMk cId="1231279988" sldId="257"/>
            <ac:spMk id="17" creationId="{9A97C86A-04D6-40F7-AE84-31AB43E6A846}"/>
          </ac:spMkLst>
        </pc:spChg>
        <pc:spChg chg="add">
          <ac:chgData name="Vishwas Mallegowda" userId="S::vishwas_mallegowda@thbs.com::f360d634-2cfc-42d8-9af0-22fb28be14ce" providerId="AD" clId="Web-{58BF3963-BFFE-4533-89E2-D3348C3DBCB2}" dt="2022-01-12T07:36:38.038" v="137"/>
          <ac:spMkLst>
            <pc:docMk/>
            <pc:sldMk cId="1231279988" sldId="257"/>
            <ac:spMk id="19" creationId="{FF9F2414-84E8-453E-B1F3-389FDE8192D9}"/>
          </ac:spMkLst>
        </pc:spChg>
        <pc:spChg chg="add">
          <ac:chgData name="Vishwas Mallegowda" userId="S::vishwas_mallegowda@thbs.com::f360d634-2cfc-42d8-9af0-22fb28be14ce" providerId="AD" clId="Web-{58BF3963-BFFE-4533-89E2-D3348C3DBCB2}" dt="2022-01-12T07:36:38.038" v="137"/>
          <ac:spMkLst>
            <pc:docMk/>
            <pc:sldMk cId="1231279988" sldId="257"/>
            <ac:spMk id="21" creationId="{3ECA69A1-7536-43AC-85EF-C7106179F5ED}"/>
          </ac:spMkLst>
        </pc:spChg>
        <pc:picChg chg="add mod">
          <ac:chgData name="Vishwas Mallegowda" userId="S::vishwas_mallegowda@thbs.com::f360d634-2cfc-42d8-9af0-22fb28be14ce" providerId="AD" clId="Web-{58BF3963-BFFE-4533-89E2-D3348C3DBCB2}" dt="2022-01-12T07:37:27.305" v="141" actId="1076"/>
          <ac:picMkLst>
            <pc:docMk/>
            <pc:sldMk cId="1231279988" sldId="257"/>
            <ac:picMk id="4" creationId="{7E302535-04AC-4C02-8EC1-C482DAE56CFE}"/>
          </ac:picMkLst>
        </pc:picChg>
      </pc:sldChg>
      <pc:sldChg chg="addSp delSp modSp new mod setBg">
        <pc:chgData name="Vishwas Mallegowda" userId="S::vishwas_mallegowda@thbs.com::f360d634-2cfc-42d8-9af0-22fb28be14ce" providerId="AD" clId="Web-{58BF3963-BFFE-4533-89E2-D3348C3DBCB2}" dt="2022-01-12T07:47:39.701" v="268" actId="1076"/>
        <pc:sldMkLst>
          <pc:docMk/>
          <pc:sldMk cId="717919409" sldId="258"/>
        </pc:sldMkLst>
        <pc:spChg chg="del mod">
          <ac:chgData name="Vishwas Mallegowda" userId="S::vishwas_mallegowda@thbs.com::f360d634-2cfc-42d8-9af0-22fb28be14ce" providerId="AD" clId="Web-{58BF3963-BFFE-4533-89E2-D3348C3DBCB2}" dt="2022-01-12T07:47:00.966" v="261"/>
          <ac:spMkLst>
            <pc:docMk/>
            <pc:sldMk cId="717919409" sldId="258"/>
            <ac:spMk id="2" creationId="{70C7F6BD-C619-4E32-B5A3-F4E6A9DA3A11}"/>
          </ac:spMkLst>
        </pc:spChg>
        <pc:spChg chg="del">
          <ac:chgData name="Vishwas Mallegowda" userId="S::vishwas_mallegowda@thbs.com::f360d634-2cfc-42d8-9af0-22fb28be14ce" providerId="AD" clId="Web-{58BF3963-BFFE-4533-89E2-D3348C3DBCB2}" dt="2022-01-12T07:46:23.997" v="259"/>
          <ac:spMkLst>
            <pc:docMk/>
            <pc:sldMk cId="717919409" sldId="258"/>
            <ac:spMk id="3" creationId="{3F936446-9DBB-4CD2-BF9E-D383B10E9873}"/>
          </ac:spMkLst>
        </pc:spChg>
        <pc:spChg chg="add">
          <ac:chgData name="Vishwas Mallegowda" userId="S::vishwas_mallegowda@thbs.com::f360d634-2cfc-42d8-9af0-22fb28be14ce" providerId="AD" clId="Web-{58BF3963-BFFE-4533-89E2-D3348C3DBCB2}" dt="2022-01-12T07:47:27.717" v="265"/>
          <ac:spMkLst>
            <pc:docMk/>
            <pc:sldMk cId="717919409" sldId="258"/>
            <ac:spMk id="6" creationId="{86FF76B9-219D-4469-AF87-0236D29032F1}"/>
          </ac:spMkLst>
        </pc:spChg>
        <pc:spChg chg="add del">
          <ac:chgData name="Vishwas Mallegowda" userId="S::vishwas_mallegowda@thbs.com::f360d634-2cfc-42d8-9af0-22fb28be14ce" providerId="AD" clId="Web-{58BF3963-BFFE-4533-89E2-D3348C3DBCB2}" dt="2022-01-12T07:47:27.701" v="264"/>
          <ac:spMkLst>
            <pc:docMk/>
            <pc:sldMk cId="717919409" sldId="258"/>
            <ac:spMk id="9" creationId="{F3060C83-F051-4F0E-ABAD-AA0DFC48B218}"/>
          </ac:spMkLst>
        </pc:spChg>
        <pc:spChg chg="add">
          <ac:chgData name="Vishwas Mallegowda" userId="S::vishwas_mallegowda@thbs.com::f360d634-2cfc-42d8-9af0-22fb28be14ce" providerId="AD" clId="Web-{58BF3963-BFFE-4533-89E2-D3348C3DBCB2}" dt="2022-01-12T07:47:27.717" v="265"/>
          <ac:spMkLst>
            <pc:docMk/>
            <pc:sldMk cId="717919409" sldId="258"/>
            <ac:spMk id="10" creationId="{2E80C965-DB6D-4F81-9E9E-B027384D0BD6}"/>
          </ac:spMkLst>
        </pc:spChg>
        <pc:spChg chg="add del">
          <ac:chgData name="Vishwas Mallegowda" userId="S::vishwas_mallegowda@thbs.com::f360d634-2cfc-42d8-9af0-22fb28be14ce" providerId="AD" clId="Web-{58BF3963-BFFE-4533-89E2-D3348C3DBCB2}" dt="2022-01-12T07:47:27.701" v="264"/>
          <ac:spMkLst>
            <pc:docMk/>
            <pc:sldMk cId="717919409" sldId="258"/>
            <ac:spMk id="11" creationId="{83C98ABE-055B-441F-B07E-44F97F083C39}"/>
          </ac:spMkLst>
        </pc:spChg>
        <pc:spChg chg="add del">
          <ac:chgData name="Vishwas Mallegowda" userId="S::vishwas_mallegowda@thbs.com::f360d634-2cfc-42d8-9af0-22fb28be14ce" providerId="AD" clId="Web-{58BF3963-BFFE-4533-89E2-D3348C3DBCB2}" dt="2022-01-12T07:47:27.701" v="264"/>
          <ac:spMkLst>
            <pc:docMk/>
            <pc:sldMk cId="717919409" sldId="258"/>
            <ac:spMk id="13" creationId="{29FDB030-9B49-4CED-8CCD-4D99382388AC}"/>
          </ac:spMkLst>
        </pc:spChg>
        <pc:spChg chg="add">
          <ac:chgData name="Vishwas Mallegowda" userId="S::vishwas_mallegowda@thbs.com::f360d634-2cfc-42d8-9af0-22fb28be14ce" providerId="AD" clId="Web-{58BF3963-BFFE-4533-89E2-D3348C3DBCB2}" dt="2022-01-12T07:47:27.717" v="265"/>
          <ac:spMkLst>
            <pc:docMk/>
            <pc:sldMk cId="717919409" sldId="258"/>
            <ac:spMk id="14" creationId="{633C5E46-DAC5-4661-9C87-22B08E2A512F}"/>
          </ac:spMkLst>
        </pc:spChg>
        <pc:spChg chg="add del">
          <ac:chgData name="Vishwas Mallegowda" userId="S::vishwas_mallegowda@thbs.com::f360d634-2cfc-42d8-9af0-22fb28be14ce" providerId="AD" clId="Web-{58BF3963-BFFE-4533-89E2-D3348C3DBCB2}" dt="2022-01-12T07:47:27.701" v="264"/>
          <ac:spMkLst>
            <pc:docMk/>
            <pc:sldMk cId="717919409" sldId="258"/>
            <ac:spMk id="15" creationId="{3783CA14-24A1-485C-8B30-D6A5D87987AD}"/>
          </ac:spMkLst>
        </pc:spChg>
        <pc:spChg chg="add del">
          <ac:chgData name="Vishwas Mallegowda" userId="S::vishwas_mallegowda@thbs.com::f360d634-2cfc-42d8-9af0-22fb28be14ce" providerId="AD" clId="Web-{58BF3963-BFFE-4533-89E2-D3348C3DBCB2}" dt="2022-01-12T07:47:27.701" v="264"/>
          <ac:spMkLst>
            <pc:docMk/>
            <pc:sldMk cId="717919409" sldId="258"/>
            <ac:spMk id="17" creationId="{9A97C86A-04D6-40F7-AE84-31AB43E6A846}"/>
          </ac:spMkLst>
        </pc:spChg>
        <pc:spChg chg="add del">
          <ac:chgData name="Vishwas Mallegowda" userId="S::vishwas_mallegowda@thbs.com::f360d634-2cfc-42d8-9af0-22fb28be14ce" providerId="AD" clId="Web-{58BF3963-BFFE-4533-89E2-D3348C3DBCB2}" dt="2022-01-12T07:47:27.701" v="264"/>
          <ac:spMkLst>
            <pc:docMk/>
            <pc:sldMk cId="717919409" sldId="258"/>
            <ac:spMk id="19" creationId="{FF9F2414-84E8-453E-B1F3-389FDE8192D9}"/>
          </ac:spMkLst>
        </pc:spChg>
        <pc:spChg chg="add del">
          <ac:chgData name="Vishwas Mallegowda" userId="S::vishwas_mallegowda@thbs.com::f360d634-2cfc-42d8-9af0-22fb28be14ce" providerId="AD" clId="Web-{58BF3963-BFFE-4533-89E2-D3348C3DBCB2}" dt="2022-01-12T07:47:27.701" v="264"/>
          <ac:spMkLst>
            <pc:docMk/>
            <pc:sldMk cId="717919409" sldId="258"/>
            <ac:spMk id="21" creationId="{3ECA69A1-7536-43AC-85EF-C7106179F5ED}"/>
          </ac:spMkLst>
        </pc:spChg>
        <pc:grpChg chg="add">
          <ac:chgData name="Vishwas Mallegowda" userId="S::vishwas_mallegowda@thbs.com::f360d634-2cfc-42d8-9af0-22fb28be14ce" providerId="AD" clId="Web-{58BF3963-BFFE-4533-89E2-D3348C3DBCB2}" dt="2022-01-12T07:47:27.717" v="265"/>
          <ac:grpSpMkLst>
            <pc:docMk/>
            <pc:sldMk cId="717919409" sldId="258"/>
            <ac:grpSpMk id="7" creationId="{DB88BD78-87E1-424D-B479-C37D8E41B12E}"/>
          </ac:grpSpMkLst>
        </pc:grpChg>
        <pc:picChg chg="add mod">
          <ac:chgData name="Vishwas Mallegowda" userId="S::vishwas_mallegowda@thbs.com::f360d634-2cfc-42d8-9af0-22fb28be14ce" providerId="AD" clId="Web-{58BF3963-BFFE-4533-89E2-D3348C3DBCB2}" dt="2022-01-12T07:47:39.701" v="268" actId="1076"/>
          <ac:picMkLst>
            <pc:docMk/>
            <pc:sldMk cId="717919409" sldId="258"/>
            <ac:picMk id="4" creationId="{A268736D-E060-4039-BC19-990D0F3CD0D2}"/>
          </ac:picMkLst>
        </pc:picChg>
      </pc:sldChg>
      <pc:sldChg chg="modSp new">
        <pc:chgData name="Vishwas Mallegowda" userId="S::vishwas_mallegowda@thbs.com::f360d634-2cfc-42d8-9af0-22fb28be14ce" providerId="AD" clId="Web-{58BF3963-BFFE-4533-89E2-D3348C3DBCB2}" dt="2022-01-12T07:26:08.970" v="106" actId="20577"/>
        <pc:sldMkLst>
          <pc:docMk/>
          <pc:sldMk cId="1565410213" sldId="259"/>
        </pc:sldMkLst>
        <pc:spChg chg="mod">
          <ac:chgData name="Vishwas Mallegowda" userId="S::vishwas_mallegowda@thbs.com::f360d634-2cfc-42d8-9af0-22fb28be14ce" providerId="AD" clId="Web-{58BF3963-BFFE-4533-89E2-D3348C3DBCB2}" dt="2022-01-12T07:26:08.970" v="106" actId="20577"/>
          <ac:spMkLst>
            <pc:docMk/>
            <pc:sldMk cId="1565410213" sldId="259"/>
            <ac:spMk id="2" creationId="{4BFD1D9C-3489-43C2-B923-11E92A1EF62E}"/>
          </ac:spMkLst>
        </pc:spChg>
      </pc:sldChg>
      <pc:sldChg chg="modSp new">
        <pc:chgData name="Vishwas Mallegowda" userId="S::vishwas_mallegowda@thbs.com::f360d634-2cfc-42d8-9af0-22fb28be14ce" providerId="AD" clId="Web-{58BF3963-BFFE-4533-89E2-D3348C3DBCB2}" dt="2022-01-12T07:26:23.267" v="118" actId="20577"/>
        <pc:sldMkLst>
          <pc:docMk/>
          <pc:sldMk cId="1481746997" sldId="260"/>
        </pc:sldMkLst>
        <pc:spChg chg="mod">
          <ac:chgData name="Vishwas Mallegowda" userId="S::vishwas_mallegowda@thbs.com::f360d634-2cfc-42d8-9af0-22fb28be14ce" providerId="AD" clId="Web-{58BF3963-BFFE-4533-89E2-D3348C3DBCB2}" dt="2022-01-12T07:26:23.267" v="118" actId="20577"/>
          <ac:spMkLst>
            <pc:docMk/>
            <pc:sldMk cId="1481746997" sldId="260"/>
            <ac:spMk id="2" creationId="{1F3DA832-ECA0-45C0-8F9A-0EA058FD8671}"/>
          </ac:spMkLst>
        </pc:spChg>
      </pc:sldChg>
    </pc:docChg>
  </pc:docChgLst>
  <pc:docChgLst>
    <pc:chgData clId="Web-{38B73534-6B70-4361-9781-2E0A05F8D28C}"/>
    <pc:docChg chg="modSld">
      <pc:chgData name="" userId="" providerId="" clId="Web-{38B73534-6B70-4361-9781-2E0A05F8D28C}" dt="2021-12-24T10:45:45.766" v="4" actId="20577"/>
      <pc:docMkLst>
        <pc:docMk/>
      </pc:docMkLst>
      <pc:sldChg chg="modSp">
        <pc:chgData name="" userId="" providerId="" clId="Web-{38B73534-6B70-4361-9781-2E0A05F8D28C}" dt="2021-12-24T10:45:45.766" v="4" actId="20577"/>
        <pc:sldMkLst>
          <pc:docMk/>
          <pc:sldMk cId="109857222" sldId="256"/>
        </pc:sldMkLst>
        <pc:spChg chg="mod">
          <ac:chgData name="" userId="" providerId="" clId="Web-{38B73534-6B70-4361-9781-2E0A05F8D28C}" dt="2021-12-24T10:45:45.766" v="4" actId="20577"/>
          <ac:spMkLst>
            <pc:docMk/>
            <pc:sldMk cId="109857222" sldId="256"/>
            <ac:spMk id="2" creationId="{00000000-0000-0000-0000-000000000000}"/>
          </ac:spMkLst>
        </pc:spChg>
      </pc:sldChg>
    </pc:docChg>
  </pc:docChgLst>
  <pc:docChgLst>
    <pc:chgData name="Vishwas Mallegowda" userId="S::vishwas_mallegowda@thbs.com::f360d634-2cfc-42d8-9af0-22fb28be14ce" providerId="AD" clId="Web-{7F8F81D8-0D53-B6CC-A92A-576212BFD73E}"/>
    <pc:docChg chg="modSld">
      <pc:chgData name="Vishwas Mallegowda" userId="S::vishwas_mallegowda@thbs.com::f360d634-2cfc-42d8-9af0-22fb28be14ce" providerId="AD" clId="Web-{7F8F81D8-0D53-B6CC-A92A-576212BFD73E}" dt="2022-01-20T12:36:19.330" v="2" actId="1076"/>
      <pc:docMkLst>
        <pc:docMk/>
      </pc:docMkLst>
      <pc:sldChg chg="addSp modSp">
        <pc:chgData name="Vishwas Mallegowda" userId="S::vishwas_mallegowda@thbs.com::f360d634-2cfc-42d8-9af0-22fb28be14ce" providerId="AD" clId="Web-{7F8F81D8-0D53-B6CC-A92A-576212BFD73E}" dt="2022-01-20T12:36:19.330" v="2" actId="1076"/>
        <pc:sldMkLst>
          <pc:docMk/>
          <pc:sldMk cId="289104888" sldId="279"/>
        </pc:sldMkLst>
        <pc:picChg chg="add mod">
          <ac:chgData name="Vishwas Mallegowda" userId="S::vishwas_mallegowda@thbs.com::f360d634-2cfc-42d8-9af0-22fb28be14ce" providerId="AD" clId="Web-{7F8F81D8-0D53-B6CC-A92A-576212BFD73E}" dt="2022-01-20T12:36:19.330" v="2" actId="1076"/>
          <ac:picMkLst>
            <pc:docMk/>
            <pc:sldMk cId="289104888" sldId="279"/>
            <ac:picMk id="6" creationId="{7A4D96F5-BE6F-4E4E-A657-2374A0946FAD}"/>
          </ac:picMkLst>
        </pc:picChg>
      </pc:sldChg>
    </pc:docChg>
  </pc:docChgLst>
  <pc:docChgLst>
    <pc:chgData name="Prasanna Premkumar" userId="S::prasanna_premkumar@thbs.com::00749e51-11c2-4c83-84a4-90e4d98b2c5a" providerId="AD" clId="Web-{CA295F48-D8FF-4EA7-9670-50E9D9C891F6}"/>
    <pc:docChg chg="modSld">
      <pc:chgData name="Prasanna Premkumar" userId="S::prasanna_premkumar@thbs.com::00749e51-11c2-4c83-84a4-90e4d98b2c5a" providerId="AD" clId="Web-{CA295F48-D8FF-4EA7-9670-50E9D9C891F6}" dt="2022-01-21T03:44:31.192" v="1" actId="14100"/>
      <pc:docMkLst>
        <pc:docMk/>
      </pc:docMkLst>
      <pc:sldChg chg="modSp">
        <pc:chgData name="Prasanna Premkumar" userId="S::prasanna_premkumar@thbs.com::00749e51-11c2-4c83-84a4-90e4d98b2c5a" providerId="AD" clId="Web-{CA295F48-D8FF-4EA7-9670-50E9D9C891F6}" dt="2022-01-21T03:44:31.192" v="1" actId="14100"/>
        <pc:sldMkLst>
          <pc:docMk/>
          <pc:sldMk cId="3699996772" sldId="282"/>
        </pc:sldMkLst>
        <pc:picChg chg="mod">
          <ac:chgData name="Prasanna Premkumar" userId="S::prasanna_premkumar@thbs.com::00749e51-11c2-4c83-84a4-90e4d98b2c5a" providerId="AD" clId="Web-{CA295F48-D8FF-4EA7-9670-50E9D9C891F6}" dt="2022-01-21T03:44:31.192" v="1" actId="14100"/>
          <ac:picMkLst>
            <pc:docMk/>
            <pc:sldMk cId="3699996772" sldId="282"/>
            <ac:picMk id="7" creationId="{072EDD5E-F048-40EB-9E4C-19304A1C637C}"/>
          </ac:picMkLst>
        </pc:picChg>
      </pc:sldChg>
    </pc:docChg>
  </pc:docChgLst>
  <pc:docChgLst>
    <pc:chgData name="Vishwas Mallegowda" userId="S::vishwas_mallegowda@thbs.com::f360d634-2cfc-42d8-9af0-22fb28be14ce" providerId="AD" clId="Web-{36A8B354-B771-18A7-2EB8-A82EFC82493A}"/>
    <pc:docChg chg="addSld delSld modSld">
      <pc:chgData name="Vishwas Mallegowda" userId="S::vishwas_mallegowda@thbs.com::f360d634-2cfc-42d8-9af0-22fb28be14ce" providerId="AD" clId="Web-{36A8B354-B771-18A7-2EB8-A82EFC82493A}" dt="2022-01-20T15:40:39.142" v="237" actId="20577"/>
      <pc:docMkLst>
        <pc:docMk/>
      </pc:docMkLst>
      <pc:sldChg chg="addSp modSp">
        <pc:chgData name="Vishwas Mallegowda" userId="S::vishwas_mallegowda@thbs.com::f360d634-2cfc-42d8-9af0-22fb28be14ce" providerId="AD" clId="Web-{36A8B354-B771-18A7-2EB8-A82EFC82493A}" dt="2022-01-20T15:38:18.280" v="216" actId="14100"/>
        <pc:sldMkLst>
          <pc:docMk/>
          <pc:sldMk cId="4117649598" sldId="261"/>
        </pc:sldMkLst>
        <pc:picChg chg="add mod modCrop">
          <ac:chgData name="Vishwas Mallegowda" userId="S::vishwas_mallegowda@thbs.com::f360d634-2cfc-42d8-9af0-22fb28be14ce" providerId="AD" clId="Web-{36A8B354-B771-18A7-2EB8-A82EFC82493A}" dt="2022-01-20T15:38:18.280" v="216" actId="14100"/>
          <ac:picMkLst>
            <pc:docMk/>
            <pc:sldMk cId="4117649598" sldId="261"/>
            <ac:picMk id="2" creationId="{AE207E25-386A-4C2C-9C50-E1A91DA76B6B}"/>
          </ac:picMkLst>
        </pc:picChg>
        <pc:picChg chg="add mod modCrop">
          <ac:chgData name="Vishwas Mallegowda" userId="S::vishwas_mallegowda@thbs.com::f360d634-2cfc-42d8-9af0-22fb28be14ce" providerId="AD" clId="Web-{36A8B354-B771-18A7-2EB8-A82EFC82493A}" dt="2022-01-20T15:38:06.640" v="213" actId="1076"/>
          <ac:picMkLst>
            <pc:docMk/>
            <pc:sldMk cId="4117649598" sldId="261"/>
            <ac:picMk id="3" creationId="{29D95AF5-695D-42EF-ACFC-736963936CC9}"/>
          </ac:picMkLst>
        </pc:picChg>
      </pc:sldChg>
      <pc:sldChg chg="addSp delSp modSp">
        <pc:chgData name="Vishwas Mallegowda" userId="S::vishwas_mallegowda@thbs.com::f360d634-2cfc-42d8-9af0-22fb28be14ce" providerId="AD" clId="Web-{36A8B354-B771-18A7-2EB8-A82EFC82493A}" dt="2022-01-20T15:19:31.812" v="150"/>
        <pc:sldMkLst>
          <pc:docMk/>
          <pc:sldMk cId="1236435576" sldId="265"/>
        </pc:sldMkLst>
        <pc:spChg chg="add del mod">
          <ac:chgData name="Vishwas Mallegowda" userId="S::vishwas_mallegowda@thbs.com::f360d634-2cfc-42d8-9af0-22fb28be14ce" providerId="AD" clId="Web-{36A8B354-B771-18A7-2EB8-A82EFC82493A}" dt="2022-01-20T15:19:31.812" v="150"/>
          <ac:spMkLst>
            <pc:docMk/>
            <pc:sldMk cId="1236435576" sldId="265"/>
            <ac:spMk id="2" creationId="{CDFC3C24-0A05-4BEA-B85F-0B285D37DCD2}"/>
          </ac:spMkLst>
        </pc:spChg>
      </pc:sldChg>
      <pc:sldChg chg="addSp delSp modSp">
        <pc:chgData name="Vishwas Mallegowda" userId="S::vishwas_mallegowda@thbs.com::f360d634-2cfc-42d8-9af0-22fb28be14ce" providerId="AD" clId="Web-{36A8B354-B771-18A7-2EB8-A82EFC82493A}" dt="2022-01-20T15:15:20.980" v="122" actId="1076"/>
        <pc:sldMkLst>
          <pc:docMk/>
          <pc:sldMk cId="604897393" sldId="277"/>
        </pc:sldMkLst>
        <pc:spChg chg="del mod">
          <ac:chgData name="Vishwas Mallegowda" userId="S::vishwas_mallegowda@thbs.com::f360d634-2cfc-42d8-9af0-22fb28be14ce" providerId="AD" clId="Web-{36A8B354-B771-18A7-2EB8-A82EFC82493A}" dt="2022-01-20T15:04:21.737" v="2"/>
          <ac:spMkLst>
            <pc:docMk/>
            <pc:sldMk cId="604897393" sldId="277"/>
            <ac:spMk id="2" creationId="{F46BAD14-7E53-4D73-9CC1-1641EA01A5B9}"/>
          </ac:spMkLst>
        </pc:spChg>
        <pc:spChg chg="add mod">
          <ac:chgData name="Vishwas Mallegowda" userId="S::vishwas_mallegowda@thbs.com::f360d634-2cfc-42d8-9af0-22fb28be14ce" providerId="AD" clId="Web-{36A8B354-B771-18A7-2EB8-A82EFC82493A}" dt="2022-01-20T15:07:13.130" v="37" actId="1076"/>
          <ac:spMkLst>
            <pc:docMk/>
            <pc:sldMk cId="604897393" sldId="277"/>
            <ac:spMk id="3" creationId="{1CCCE913-2068-49F1-A5DA-EF152BF11B50}"/>
          </ac:spMkLst>
        </pc:spChg>
        <pc:spChg chg="add mod">
          <ac:chgData name="Vishwas Mallegowda" userId="S::vishwas_mallegowda@thbs.com::f360d634-2cfc-42d8-9af0-22fb28be14ce" providerId="AD" clId="Web-{36A8B354-B771-18A7-2EB8-A82EFC82493A}" dt="2022-01-20T15:13:25.760" v="104" actId="14100"/>
          <ac:spMkLst>
            <pc:docMk/>
            <pc:sldMk cId="604897393" sldId="277"/>
            <ac:spMk id="7" creationId="{9A58924C-F288-461C-BEC0-E49E9B646C2C}"/>
          </ac:spMkLst>
        </pc:spChg>
        <pc:spChg chg="add mod">
          <ac:chgData name="Vishwas Mallegowda" userId="S::vishwas_mallegowda@thbs.com::f360d634-2cfc-42d8-9af0-22fb28be14ce" providerId="AD" clId="Web-{36A8B354-B771-18A7-2EB8-A82EFC82493A}" dt="2022-01-20T15:15:20.980" v="122" actId="1076"/>
          <ac:spMkLst>
            <pc:docMk/>
            <pc:sldMk cId="604897393" sldId="277"/>
            <ac:spMk id="16" creationId="{7C970807-416E-48D8-9490-9F4894963577}"/>
          </ac:spMkLst>
        </pc:spChg>
        <pc:picChg chg="add mod modCrop">
          <ac:chgData name="Vishwas Mallegowda" userId="S::vishwas_mallegowda@thbs.com::f360d634-2cfc-42d8-9af0-22fb28be14ce" providerId="AD" clId="Web-{36A8B354-B771-18A7-2EB8-A82EFC82493A}" dt="2022-01-20T15:11:21.555" v="67" actId="1076"/>
          <ac:picMkLst>
            <pc:docMk/>
            <pc:sldMk cId="604897393" sldId="277"/>
            <ac:picMk id="4" creationId="{520C7338-7AFC-45A9-B7A8-B696FCF080A5}"/>
          </ac:picMkLst>
        </pc:picChg>
        <pc:picChg chg="add del mod">
          <ac:chgData name="Vishwas Mallegowda" userId="S::vishwas_mallegowda@thbs.com::f360d634-2cfc-42d8-9af0-22fb28be14ce" providerId="AD" clId="Web-{36A8B354-B771-18A7-2EB8-A82EFC82493A}" dt="2022-01-20T15:06:49.723" v="33"/>
          <ac:picMkLst>
            <pc:docMk/>
            <pc:sldMk cId="604897393" sldId="277"/>
            <ac:picMk id="5" creationId="{53B2E4AE-78D3-4C71-BB6F-CB35DB1839AF}"/>
          </ac:picMkLst>
        </pc:picChg>
        <pc:picChg chg="add mod modCrop">
          <ac:chgData name="Vishwas Mallegowda" userId="S::vishwas_mallegowda@thbs.com::f360d634-2cfc-42d8-9af0-22fb28be14ce" providerId="AD" clId="Web-{36A8B354-B771-18A7-2EB8-A82EFC82493A}" dt="2022-01-20T15:11:18.024" v="66" actId="1076"/>
          <ac:picMkLst>
            <pc:docMk/>
            <pc:sldMk cId="604897393" sldId="277"/>
            <ac:picMk id="6" creationId="{79DCA03A-ECD9-4F3C-85CE-69BA4A6CD6B4}"/>
          </ac:picMkLst>
        </pc:picChg>
      </pc:sldChg>
      <pc:sldChg chg="del">
        <pc:chgData name="Vishwas Mallegowda" userId="S::vishwas_mallegowda@thbs.com::f360d634-2cfc-42d8-9af0-22fb28be14ce" providerId="AD" clId="Web-{36A8B354-B771-18A7-2EB8-A82EFC82493A}" dt="2022-01-20T15:19:10.202" v="146"/>
        <pc:sldMkLst>
          <pc:docMk/>
          <pc:sldMk cId="289104888" sldId="279"/>
        </pc:sldMkLst>
      </pc:sldChg>
      <pc:sldChg chg="addSp delSp modSp add replId">
        <pc:chgData name="Vishwas Mallegowda" userId="S::vishwas_mallegowda@thbs.com::f360d634-2cfc-42d8-9af0-22fb28be14ce" providerId="AD" clId="Web-{36A8B354-B771-18A7-2EB8-A82EFC82493A}" dt="2022-01-20T15:40:39.142" v="237" actId="20577"/>
        <pc:sldMkLst>
          <pc:docMk/>
          <pc:sldMk cId="2466069145" sldId="280"/>
        </pc:sldMkLst>
        <pc:spChg chg="del mod">
          <ac:chgData name="Vishwas Mallegowda" userId="S::vishwas_mallegowda@thbs.com::f360d634-2cfc-42d8-9af0-22fb28be14ce" providerId="AD" clId="Web-{36A8B354-B771-18A7-2EB8-A82EFC82493A}" dt="2022-01-20T15:17:18.841" v="127"/>
          <ac:spMkLst>
            <pc:docMk/>
            <pc:sldMk cId="2466069145" sldId="280"/>
            <ac:spMk id="3" creationId="{D8986383-BAFB-4C98-9299-C403386492A5}"/>
          </ac:spMkLst>
        </pc:spChg>
        <pc:spChg chg="mod">
          <ac:chgData name="Vishwas Mallegowda" userId="S::vishwas_mallegowda@thbs.com::f360d634-2cfc-42d8-9af0-22fb28be14ce" providerId="AD" clId="Web-{36A8B354-B771-18A7-2EB8-A82EFC82493A}" dt="2022-01-20T15:16:32.591" v="124" actId="20577"/>
          <ac:spMkLst>
            <pc:docMk/>
            <pc:sldMk cId="2466069145" sldId="280"/>
            <ac:spMk id="5" creationId="{7C06E506-BC52-485A-B3D8-504B7FFE4A81}"/>
          </ac:spMkLst>
        </pc:spChg>
        <pc:spChg chg="add mod">
          <ac:chgData name="Vishwas Mallegowda" userId="S::vishwas_mallegowda@thbs.com::f360d634-2cfc-42d8-9af0-22fb28be14ce" providerId="AD" clId="Web-{36A8B354-B771-18A7-2EB8-A82EFC82493A}" dt="2022-01-20T15:40:39.142" v="237" actId="20577"/>
          <ac:spMkLst>
            <pc:docMk/>
            <pc:sldMk cId="2466069145" sldId="280"/>
            <ac:spMk id="7" creationId="{71CE4AFF-788E-4ED8-A81E-D3AEDA1A90B9}"/>
          </ac:spMkLst>
        </pc:spChg>
      </pc:sldChg>
      <pc:sldChg chg="addSp delSp modSp add replId">
        <pc:chgData name="Vishwas Mallegowda" userId="S::vishwas_mallegowda@thbs.com::f360d634-2cfc-42d8-9af0-22fb28be14ce" providerId="AD" clId="Web-{36A8B354-B771-18A7-2EB8-A82EFC82493A}" dt="2022-01-20T15:34:23.746" v="197" actId="1076"/>
        <pc:sldMkLst>
          <pc:docMk/>
          <pc:sldMk cId="696427490" sldId="281"/>
        </pc:sldMkLst>
        <pc:spChg chg="del">
          <ac:chgData name="Vishwas Mallegowda" userId="S::vishwas_mallegowda@thbs.com::f360d634-2cfc-42d8-9af0-22fb28be14ce" providerId="AD" clId="Web-{36A8B354-B771-18A7-2EB8-A82EFC82493A}" dt="2022-01-20T15:21:54.017" v="153"/>
          <ac:spMkLst>
            <pc:docMk/>
            <pc:sldMk cId="696427490" sldId="281"/>
            <ac:spMk id="2" creationId="{F46BAD14-7E53-4D73-9CC1-1641EA01A5B9}"/>
          </ac:spMkLst>
        </pc:spChg>
        <pc:spChg chg="add mod">
          <ac:chgData name="Vishwas Mallegowda" userId="S::vishwas_mallegowda@thbs.com::f360d634-2cfc-42d8-9af0-22fb28be14ce" providerId="AD" clId="Web-{36A8B354-B771-18A7-2EB8-A82EFC82493A}" dt="2022-01-20T15:23:42.831" v="170" actId="20577"/>
          <ac:spMkLst>
            <pc:docMk/>
            <pc:sldMk cId="696427490" sldId="281"/>
            <ac:spMk id="4" creationId="{6BC3B811-0D25-4866-956A-B604B25C52FD}"/>
          </ac:spMkLst>
        </pc:spChg>
        <pc:picChg chg="del">
          <ac:chgData name="Vishwas Mallegowda" userId="S::vishwas_mallegowda@thbs.com::f360d634-2cfc-42d8-9af0-22fb28be14ce" providerId="AD" clId="Web-{36A8B354-B771-18A7-2EB8-A82EFC82493A}" dt="2022-01-20T15:21:50.267" v="152"/>
          <ac:picMkLst>
            <pc:docMk/>
            <pc:sldMk cId="696427490" sldId="281"/>
            <ac:picMk id="3" creationId="{E17D7928-A746-4F0E-94D7-638C6EFB8BF4}"/>
          </ac:picMkLst>
        </pc:picChg>
        <pc:picChg chg="add del mod">
          <ac:chgData name="Vishwas Mallegowda" userId="S::vishwas_mallegowda@thbs.com::f360d634-2cfc-42d8-9af0-22fb28be14ce" providerId="AD" clId="Web-{36A8B354-B771-18A7-2EB8-A82EFC82493A}" dt="2022-01-20T15:24:23.175" v="172"/>
          <ac:picMkLst>
            <pc:docMk/>
            <pc:sldMk cId="696427490" sldId="281"/>
            <ac:picMk id="5" creationId="{EAB94504-236E-4032-A047-ADA6AF41ED1A}"/>
          </ac:picMkLst>
        </pc:picChg>
        <pc:picChg chg="add del mod">
          <ac:chgData name="Vishwas Mallegowda" userId="S::vishwas_mallegowda@thbs.com::f360d634-2cfc-42d8-9af0-22fb28be14ce" providerId="AD" clId="Web-{36A8B354-B771-18A7-2EB8-A82EFC82493A}" dt="2022-01-20T15:24:54.394" v="177"/>
          <ac:picMkLst>
            <pc:docMk/>
            <pc:sldMk cId="696427490" sldId="281"/>
            <ac:picMk id="6" creationId="{0E1A7CDC-22A9-42F7-B1BF-75788B21DD9E}"/>
          </ac:picMkLst>
        </pc:picChg>
        <pc:picChg chg="add del mod">
          <ac:chgData name="Vishwas Mallegowda" userId="S::vishwas_mallegowda@thbs.com::f360d634-2cfc-42d8-9af0-22fb28be14ce" providerId="AD" clId="Web-{36A8B354-B771-18A7-2EB8-A82EFC82493A}" dt="2022-01-20T15:29:14.882" v="186"/>
          <ac:picMkLst>
            <pc:docMk/>
            <pc:sldMk cId="696427490" sldId="281"/>
            <ac:picMk id="7" creationId="{072EDD5E-F048-40EB-9E4C-19304A1C637C}"/>
          </ac:picMkLst>
        </pc:picChg>
        <pc:picChg chg="add mod">
          <ac:chgData name="Vishwas Mallegowda" userId="S::vishwas_mallegowda@thbs.com::f360d634-2cfc-42d8-9af0-22fb28be14ce" providerId="AD" clId="Web-{36A8B354-B771-18A7-2EB8-A82EFC82493A}" dt="2022-01-20T15:34:23.746" v="197" actId="1076"/>
          <ac:picMkLst>
            <pc:docMk/>
            <pc:sldMk cId="696427490" sldId="281"/>
            <ac:picMk id="8" creationId="{0F4B36D3-FD1F-44C9-BA8D-0ED5AA63F0F8}"/>
          </ac:picMkLst>
        </pc:picChg>
      </pc:sldChg>
      <pc:sldChg chg="add del replId">
        <pc:chgData name="Vishwas Mallegowda" userId="S::vishwas_mallegowda@thbs.com::f360d634-2cfc-42d8-9af0-22fb28be14ce" providerId="AD" clId="Web-{36A8B354-B771-18A7-2EB8-A82EFC82493A}" dt="2022-01-20T15:23:01.221" v="155"/>
        <pc:sldMkLst>
          <pc:docMk/>
          <pc:sldMk cId="720307688" sldId="282"/>
        </pc:sldMkLst>
      </pc:sldChg>
      <pc:sldChg chg="modSp add replId">
        <pc:chgData name="Vishwas Mallegowda" userId="S::vishwas_mallegowda@thbs.com::f360d634-2cfc-42d8-9af0-22fb28be14ce" providerId="AD" clId="Web-{36A8B354-B771-18A7-2EB8-A82EFC82493A}" dt="2022-01-20T15:29:26.835" v="190" actId="14100"/>
        <pc:sldMkLst>
          <pc:docMk/>
          <pc:sldMk cId="3699996772" sldId="282"/>
        </pc:sldMkLst>
        <pc:picChg chg="mod">
          <ac:chgData name="Vishwas Mallegowda" userId="S::vishwas_mallegowda@thbs.com::f360d634-2cfc-42d8-9af0-22fb28be14ce" providerId="AD" clId="Web-{36A8B354-B771-18A7-2EB8-A82EFC82493A}" dt="2022-01-20T15:29:26.835" v="190" actId="14100"/>
          <ac:picMkLst>
            <pc:docMk/>
            <pc:sldMk cId="3699996772" sldId="282"/>
            <ac:picMk id="7" creationId="{072EDD5E-F048-40EB-9E4C-19304A1C637C}"/>
          </ac:picMkLst>
        </pc:picChg>
      </pc:sldChg>
    </pc:docChg>
  </pc:docChgLst>
  <pc:docChgLst>
    <pc:chgData name="Vishwas Mallegowda" userId="S::vishwas_mallegowda@thbs.com::f360d634-2cfc-42d8-9af0-22fb28be14ce" providerId="AD" clId="Web-{95F7CB70-281C-EBD1-56B1-B28AEB220643}"/>
    <pc:docChg chg="modSld">
      <pc:chgData name="Vishwas Mallegowda" userId="S::vishwas_mallegowda@thbs.com::f360d634-2cfc-42d8-9af0-22fb28be14ce" providerId="AD" clId="Web-{95F7CB70-281C-EBD1-56B1-B28AEB220643}" dt="2022-01-21T04:27:09.852" v="6" actId="1076"/>
      <pc:docMkLst>
        <pc:docMk/>
      </pc:docMkLst>
      <pc:sldChg chg="delSp modSp">
        <pc:chgData name="Vishwas Mallegowda" userId="S::vishwas_mallegowda@thbs.com::f360d634-2cfc-42d8-9af0-22fb28be14ce" providerId="AD" clId="Web-{95F7CB70-281C-EBD1-56B1-B28AEB220643}" dt="2022-01-21T04:27:09.852" v="6" actId="1076"/>
        <pc:sldMkLst>
          <pc:docMk/>
          <pc:sldMk cId="1231279988" sldId="257"/>
        </pc:sldMkLst>
        <pc:spChg chg="mod">
          <ac:chgData name="Vishwas Mallegowda" userId="S::vishwas_mallegowda@thbs.com::f360d634-2cfc-42d8-9af0-22fb28be14ce" providerId="AD" clId="Web-{95F7CB70-281C-EBD1-56B1-B28AEB220643}" dt="2022-01-21T04:27:05.508" v="5" actId="1076"/>
          <ac:spMkLst>
            <pc:docMk/>
            <pc:sldMk cId="1231279988" sldId="257"/>
            <ac:spMk id="2" creationId="{82A50237-A5B9-4F44-B1DB-ED947FFA0415}"/>
          </ac:spMkLst>
        </pc:spChg>
        <pc:spChg chg="del">
          <ac:chgData name="Vishwas Mallegowda" userId="S::vishwas_mallegowda@thbs.com::f360d634-2cfc-42d8-9af0-22fb28be14ce" providerId="AD" clId="Web-{95F7CB70-281C-EBD1-56B1-B28AEB220643}" dt="2022-01-21T03:53:53.628" v="0"/>
          <ac:spMkLst>
            <pc:docMk/>
            <pc:sldMk cId="1231279988" sldId="257"/>
            <ac:spMk id="8" creationId="{94CDC885-68A7-42D3-976A-CDB2E71B9CBA}"/>
          </ac:spMkLst>
        </pc:spChg>
        <pc:cxnChg chg="mod">
          <ac:chgData name="Vishwas Mallegowda" userId="S::vishwas_mallegowda@thbs.com::f360d634-2cfc-42d8-9af0-22fb28be14ce" providerId="AD" clId="Web-{95F7CB70-281C-EBD1-56B1-B28AEB220643}" dt="2022-01-21T04:27:09.852" v="6" actId="1076"/>
          <ac:cxnSpMkLst>
            <pc:docMk/>
            <pc:sldMk cId="1231279988" sldId="257"/>
            <ac:cxnSpMk id="22" creationId="{7E5655D8-17D9-41FC-94F5-1EAD859B7AF3}"/>
          </ac:cxnSpMkLst>
        </pc:cxnChg>
        <pc:cxnChg chg="del">
          <ac:chgData name="Vishwas Mallegowda" userId="S::vishwas_mallegowda@thbs.com::f360d634-2cfc-42d8-9af0-22fb28be14ce" providerId="AD" clId="Web-{95F7CB70-281C-EBD1-56B1-B28AEB220643}" dt="2022-01-21T03:53:57.221" v="1"/>
          <ac:cxnSpMkLst>
            <pc:docMk/>
            <pc:sldMk cId="1231279988" sldId="257"/>
            <ac:cxnSpMk id="26" creationId="{D197DBF9-5B6B-4128-997A-281F18F48E79}"/>
          </ac:cxnSpMkLst>
        </pc:cxnChg>
      </pc:sldChg>
      <pc:sldChg chg="modSp">
        <pc:chgData name="Vishwas Mallegowda" userId="S::vishwas_mallegowda@thbs.com::f360d634-2cfc-42d8-9af0-22fb28be14ce" providerId="AD" clId="Web-{95F7CB70-281C-EBD1-56B1-B28AEB220643}" dt="2022-01-21T03:54:15.925" v="2" actId="1076"/>
        <pc:sldMkLst>
          <pc:docMk/>
          <pc:sldMk cId="604897393" sldId="277"/>
        </pc:sldMkLst>
        <pc:picChg chg="mod">
          <ac:chgData name="Vishwas Mallegowda" userId="S::vishwas_mallegowda@thbs.com::f360d634-2cfc-42d8-9af0-22fb28be14ce" providerId="AD" clId="Web-{95F7CB70-281C-EBD1-56B1-B28AEB220643}" dt="2022-01-21T03:54:15.925" v="2" actId="1076"/>
          <ac:picMkLst>
            <pc:docMk/>
            <pc:sldMk cId="604897393" sldId="277"/>
            <ac:picMk id="4" creationId="{520C7338-7AFC-45A9-B7A8-B696FCF080A5}"/>
          </ac:picMkLst>
        </pc:picChg>
      </pc:sldChg>
    </pc:docChg>
  </pc:docChgLst>
  <pc:docChgLst>
    <pc:chgData name="Rohith Surya" userId="S::rohith_surya@thbs.com::180ea7bd-adf1-42de-bacb-f5055ad52046" providerId="AD" clId="Web-{38B73534-6B70-4361-9781-2E0A05F8D28C}"/>
    <pc:docChg chg="modSld">
      <pc:chgData name="Rohith Surya" userId="S::rohith_surya@thbs.com::180ea7bd-adf1-42de-bacb-f5055ad52046" providerId="AD" clId="Web-{38B73534-6B70-4361-9781-2E0A05F8D28C}" dt="2021-12-24T10:47:10.189" v="0" actId="20577"/>
      <pc:docMkLst>
        <pc:docMk/>
      </pc:docMkLst>
      <pc:sldChg chg="modSp">
        <pc:chgData name="Rohith Surya" userId="S::rohith_surya@thbs.com::180ea7bd-adf1-42de-bacb-f5055ad52046" providerId="AD" clId="Web-{38B73534-6B70-4361-9781-2E0A05F8D28C}" dt="2021-12-24T10:47:10.189" v="0" actId="20577"/>
        <pc:sldMkLst>
          <pc:docMk/>
          <pc:sldMk cId="109857222" sldId="256"/>
        </pc:sldMkLst>
        <pc:spChg chg="mod">
          <ac:chgData name="Rohith Surya" userId="S::rohith_surya@thbs.com::180ea7bd-adf1-42de-bacb-f5055ad52046" providerId="AD" clId="Web-{38B73534-6B70-4361-9781-2E0A05F8D28C}" dt="2021-12-24T10:47:10.189" v="0" actId="20577"/>
          <ac:spMkLst>
            <pc:docMk/>
            <pc:sldMk cId="109857222" sldId="256"/>
            <ac:spMk id="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6B49F4-9B0C-4663-967A-21FD59511B35}" type="datetimeFigureOut">
              <a:rPr lang="en-IN" smtClean="0"/>
              <a:t>03-04-2022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85027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27A9DC-B255-4A22-9DC7-7B538DDB550F}" type="datetimeFigureOut">
              <a:rPr lang="en-IN" smtClean="0"/>
              <a:t>03-04-2022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A844AD-EA5B-4E4C-9960-3AB814A505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5516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A844AD-EA5B-4E4C-9960-3AB814A50582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7426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3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7E39C17-9D37-4F94-AE59-719C286C4A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84"/>
          <a:stretch/>
        </p:blipFill>
        <p:spPr>
          <a:xfrm>
            <a:off x="412276" y="1544075"/>
            <a:ext cx="6849670" cy="5048249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CD3BA5-3821-4559-940C-C59FD956A0CD}"/>
              </a:ext>
            </a:extLst>
          </p:cNvPr>
          <p:cNvSpPr txBox="1"/>
          <p:nvPr/>
        </p:nvSpPr>
        <p:spPr>
          <a:xfrm>
            <a:off x="3634317" y="342900"/>
            <a:ext cx="4531783" cy="584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rgbClr val="92D050"/>
                </a:solidFill>
                <a:latin typeface="Amasis MT Pro Medium"/>
                <a:cs typeface="Calibri"/>
              </a:rPr>
              <a:t>ONLINE </a:t>
            </a:r>
            <a:r>
              <a:rPr lang="en-US" sz="3200" dirty="0" smtClean="0">
                <a:solidFill>
                  <a:srgbClr val="92D050"/>
                </a:solidFill>
                <a:latin typeface="Amasis MT Pro Medium"/>
                <a:cs typeface="Calibri"/>
              </a:rPr>
              <a:t>REAL ESTATE</a:t>
            </a:r>
            <a:endParaRPr lang="en-US" sz="3200" dirty="0">
              <a:solidFill>
                <a:srgbClr val="92D050"/>
              </a:solidFill>
              <a:latin typeface="Amasis MT Pro Medium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221443-7F5C-41E4-BB39-01F0A78DDCD7}"/>
              </a:ext>
            </a:extLst>
          </p:cNvPr>
          <p:cNvSpPr txBox="1"/>
          <p:nvPr/>
        </p:nvSpPr>
        <p:spPr>
          <a:xfrm>
            <a:off x="8108649" y="2733825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masis MT Pro Medium"/>
                <a:cs typeface="Calibri"/>
              </a:rPr>
              <a:t>TEAM - 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masis MT Pro Medium"/>
                <a:cs typeface="Calibri"/>
              </a:rPr>
              <a:t>5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Amasis MT Pro Medium"/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ABF5D6-FDCC-454E-B1D7-689E5492ACD6}"/>
              </a:ext>
            </a:extLst>
          </p:cNvPr>
          <p:cNvSpPr txBox="1"/>
          <p:nvPr/>
        </p:nvSpPr>
        <p:spPr>
          <a:xfrm>
            <a:off x="8179858" y="3322109"/>
            <a:ext cx="3141285" cy="15696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92D050"/>
                </a:solidFill>
                <a:latin typeface="Amasis MT Pro Medium"/>
                <a:cs typeface="Calibri"/>
              </a:rPr>
              <a:t>Bhagyalaxmi Belkod</a:t>
            </a:r>
          </a:p>
          <a:p>
            <a:r>
              <a:rPr lang="en-US" sz="2400" dirty="0" smtClean="0">
                <a:solidFill>
                  <a:srgbClr val="92D050"/>
                </a:solidFill>
                <a:latin typeface="Amasis MT Pro Medium"/>
                <a:cs typeface="Calibri"/>
              </a:rPr>
              <a:t>Chethana Rajashekar</a:t>
            </a:r>
          </a:p>
          <a:p>
            <a:r>
              <a:rPr lang="en-US" sz="2400" dirty="0" smtClean="0">
                <a:solidFill>
                  <a:srgbClr val="92D050"/>
                </a:solidFill>
                <a:latin typeface="Amasis MT Pro Medium"/>
                <a:cs typeface="Calibri"/>
              </a:rPr>
              <a:t>Mohammed A. Sharif</a:t>
            </a:r>
          </a:p>
          <a:p>
            <a:r>
              <a:rPr lang="en-US" sz="2400" dirty="0" smtClean="0">
                <a:solidFill>
                  <a:srgbClr val="92D050"/>
                </a:solidFill>
                <a:latin typeface="Amasis MT Pro Medium"/>
                <a:cs typeface="Calibri"/>
              </a:rPr>
              <a:t>Sanket Jori</a:t>
            </a:r>
            <a:endParaRPr lang="en-US" sz="2400" dirty="0">
              <a:solidFill>
                <a:srgbClr val="92D050"/>
              </a:solidFill>
              <a:latin typeface="Amasis MT Pro Medium"/>
              <a:cs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2" t="23078" r="9309" b="23118"/>
          <a:stretch/>
        </p:blipFill>
        <p:spPr>
          <a:xfrm>
            <a:off x="9608457" y="6096821"/>
            <a:ext cx="2583543" cy="76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0615" y="5791308"/>
            <a:ext cx="1211385" cy="105987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57980" y="1899358"/>
            <a:ext cx="6528191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latin typeface="Amasis MT Pro Medium"/>
              </a:rPr>
              <a:t>Problem Statement:</a:t>
            </a:r>
          </a:p>
          <a:p>
            <a:endParaRPr lang="en-IN" sz="2300" dirty="0">
              <a:latin typeface="Amasis MT Pro Medium"/>
            </a:endParaRPr>
          </a:p>
          <a:p>
            <a:r>
              <a:rPr lang="en-IN" sz="2300" dirty="0" smtClean="0">
                <a:latin typeface="Amasis MT Pro Medium"/>
              </a:rPr>
              <a:t>To build an Online Real-Estate Property Listing Web-Application.</a:t>
            </a:r>
            <a:endParaRPr lang="en-IN" sz="2300" dirty="0">
              <a:latin typeface="Amasis MT Pro Medium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0" t="1953" r="5667" b="12961"/>
          <a:stretch/>
        </p:blipFill>
        <p:spPr>
          <a:xfrm>
            <a:off x="660872" y="3427005"/>
            <a:ext cx="5820228" cy="34309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3715" y="1987830"/>
            <a:ext cx="4551570" cy="2519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28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10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12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ectangle 14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6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A268736D-E060-4039-BC19-990D0F3CD0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9568" y="2419"/>
            <a:ext cx="3473531" cy="2680304"/>
          </a:xfrm>
          <a:prstGeom prst="rect">
            <a:avLst/>
          </a:prstGeom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0A4B1B-329B-4ED0-B559-E00BF1FBAF47}"/>
              </a:ext>
            </a:extLst>
          </p:cNvPr>
          <p:cNvSpPr txBox="1"/>
          <p:nvPr/>
        </p:nvSpPr>
        <p:spPr>
          <a:xfrm>
            <a:off x="1016544" y="3417505"/>
            <a:ext cx="1222224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b="1" dirty="0">
                <a:solidFill>
                  <a:schemeClr val="tx1"/>
                </a:solidFill>
                <a:latin typeface="Amasis MT Pro Medium"/>
                <a:cs typeface="Calibri"/>
              </a:rPr>
              <a:t>USER</a:t>
            </a:r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F1344A38-EDF8-4FDE-A91C-5821F6140751}"/>
              </a:ext>
            </a:extLst>
          </p:cNvPr>
          <p:cNvSpPr txBox="1"/>
          <p:nvPr/>
        </p:nvSpPr>
        <p:spPr>
          <a:xfrm>
            <a:off x="4697459" y="2874534"/>
            <a:ext cx="3590887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latin typeface="Amasis MT Pro Medium"/>
                <a:cs typeface="Calibri"/>
              </a:rPr>
              <a:t>View </a:t>
            </a:r>
            <a:r>
              <a:rPr lang="en-US" sz="2400" b="1" dirty="0" smtClean="0">
                <a:latin typeface="Amasis MT Pro Medium"/>
                <a:cs typeface="Calibri"/>
              </a:rPr>
              <a:t>list of properties</a:t>
            </a:r>
            <a:endParaRPr lang="en-US" sz="2400" b="1" dirty="0">
              <a:latin typeface="Amasis MT Pro Medium"/>
              <a:cs typeface="Calibri"/>
            </a:endParaRPr>
          </a:p>
        </p:txBody>
      </p:sp>
      <p:sp>
        <p:nvSpPr>
          <p:cNvPr id="13" name="TextBox 1">
            <a:extLst>
              <a:ext uri="{FF2B5EF4-FFF2-40B4-BE49-F238E27FC236}">
                <a16:creationId xmlns:a16="http://schemas.microsoft.com/office/drawing/2014/main" id="{F1344A38-EDF8-4FDE-A91C-5821F6140751}"/>
              </a:ext>
            </a:extLst>
          </p:cNvPr>
          <p:cNvSpPr txBox="1"/>
          <p:nvPr/>
        </p:nvSpPr>
        <p:spPr>
          <a:xfrm>
            <a:off x="4707894" y="1710044"/>
            <a:ext cx="3580452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smtClean="0">
                <a:latin typeface="Amasis MT Pro Medium"/>
                <a:cs typeface="Calibri"/>
              </a:rPr>
              <a:t>Register new user</a:t>
            </a:r>
            <a:endParaRPr lang="en-US" sz="2400" b="1" dirty="0">
              <a:latin typeface="Amasis MT Pro Medium"/>
              <a:cs typeface="Calibri"/>
            </a:endParaRPr>
          </a:p>
        </p:txBody>
      </p:sp>
      <p:sp>
        <p:nvSpPr>
          <p:cNvPr id="16" name="TextBox 1">
            <a:extLst>
              <a:ext uri="{FF2B5EF4-FFF2-40B4-BE49-F238E27FC236}">
                <a16:creationId xmlns:a16="http://schemas.microsoft.com/office/drawing/2014/main" id="{F1344A38-EDF8-4FDE-A91C-5821F6140751}"/>
              </a:ext>
            </a:extLst>
          </p:cNvPr>
          <p:cNvSpPr txBox="1"/>
          <p:nvPr/>
        </p:nvSpPr>
        <p:spPr>
          <a:xfrm>
            <a:off x="4707894" y="5259442"/>
            <a:ext cx="3845983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smtClean="0">
                <a:latin typeface="Amasis MT Pro Medium"/>
                <a:cs typeface="Calibri"/>
              </a:rPr>
              <a:t>Contact property owner</a:t>
            </a:r>
            <a:endParaRPr lang="en-US" sz="2400" b="1" dirty="0">
              <a:latin typeface="Amasis MT Pro Medium"/>
              <a:cs typeface="Calibri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B082317-4E53-4712-8426-961A29062913}"/>
              </a:ext>
            </a:extLst>
          </p:cNvPr>
          <p:cNvCxnSpPr/>
          <p:nvPr/>
        </p:nvCxnSpPr>
        <p:spPr>
          <a:xfrm flipH="1">
            <a:off x="3890751" y="1912668"/>
            <a:ext cx="21846" cy="3570615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B7E07E4-957B-4258-B3F7-D6C6E444AA41}"/>
              </a:ext>
            </a:extLst>
          </p:cNvPr>
          <p:cNvCxnSpPr/>
          <p:nvPr/>
        </p:nvCxnSpPr>
        <p:spPr>
          <a:xfrm>
            <a:off x="2297892" y="3679115"/>
            <a:ext cx="1581150" cy="148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7CE4F83-B34C-4B86-A851-496F75CAAB32}"/>
              </a:ext>
            </a:extLst>
          </p:cNvPr>
          <p:cNvCxnSpPr/>
          <p:nvPr/>
        </p:nvCxnSpPr>
        <p:spPr>
          <a:xfrm>
            <a:off x="3895969" y="1912668"/>
            <a:ext cx="702733" cy="148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480B501-733B-4E8D-B90C-A460D3D74C7B}"/>
              </a:ext>
            </a:extLst>
          </p:cNvPr>
          <p:cNvCxnSpPr>
            <a:cxnSpLocks/>
          </p:cNvCxnSpPr>
          <p:nvPr/>
        </p:nvCxnSpPr>
        <p:spPr>
          <a:xfrm>
            <a:off x="3895970" y="4288008"/>
            <a:ext cx="702733" cy="148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5B354F8-1FE0-49FE-88BE-19BE60FCB99D}"/>
              </a:ext>
            </a:extLst>
          </p:cNvPr>
          <p:cNvCxnSpPr>
            <a:cxnSpLocks/>
          </p:cNvCxnSpPr>
          <p:nvPr/>
        </p:nvCxnSpPr>
        <p:spPr>
          <a:xfrm>
            <a:off x="3895971" y="5475458"/>
            <a:ext cx="702733" cy="148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" name="TextBox 1">
            <a:extLst>
              <a:ext uri="{FF2B5EF4-FFF2-40B4-BE49-F238E27FC236}">
                <a16:creationId xmlns:a16="http://schemas.microsoft.com/office/drawing/2014/main" id="{F4A4275F-F030-4385-8FBF-40B1FE779991}"/>
              </a:ext>
            </a:extLst>
          </p:cNvPr>
          <p:cNvSpPr txBox="1"/>
          <p:nvPr/>
        </p:nvSpPr>
        <p:spPr>
          <a:xfrm>
            <a:off x="4697459" y="4092549"/>
            <a:ext cx="3113616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latin typeface="Amasis MT Pro Medium"/>
                <a:cs typeface="Calibri"/>
              </a:rPr>
              <a:t>Search </a:t>
            </a:r>
            <a:r>
              <a:rPr lang="en-US" sz="2400" b="1" dirty="0" smtClean="0">
                <a:latin typeface="Amasis MT Pro Medium"/>
                <a:cs typeface="Calibri"/>
              </a:rPr>
              <a:t>properties</a:t>
            </a:r>
            <a:endParaRPr lang="en-US" sz="2400" b="1" dirty="0">
              <a:latin typeface="Amasis MT Pro Medium"/>
              <a:cs typeface="Calibri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1411197-8EF5-45EF-89E7-2ABE50028697}"/>
              </a:ext>
            </a:extLst>
          </p:cNvPr>
          <p:cNvCxnSpPr>
            <a:cxnSpLocks/>
          </p:cNvCxnSpPr>
          <p:nvPr/>
        </p:nvCxnSpPr>
        <p:spPr>
          <a:xfrm>
            <a:off x="3879042" y="3105367"/>
            <a:ext cx="702733" cy="148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8791" y="5797203"/>
            <a:ext cx="1213209" cy="106079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52E51C2-C151-4461-B8A3-7C5CCBE0E7E7}"/>
              </a:ext>
            </a:extLst>
          </p:cNvPr>
          <p:cNvSpPr txBox="1"/>
          <p:nvPr/>
        </p:nvSpPr>
        <p:spPr>
          <a:xfrm>
            <a:off x="3895611" y="163647"/>
            <a:ext cx="3375630" cy="58477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b="1" dirty="0" smtClean="0">
                <a:latin typeface="Amasis MT Pro Medium"/>
                <a:cs typeface="Calibri"/>
              </a:rPr>
              <a:t>User Operations</a:t>
            </a:r>
            <a:endParaRPr lang="en-US" sz="3200" b="1" dirty="0">
              <a:latin typeface="Amasis MT Pro Medium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1791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E302535-04AC-4C02-8EC1-C482DAE56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0716" y="2419"/>
            <a:ext cx="2640662" cy="2051352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8CD23E-2905-4532-BFB4-E337F6859730}"/>
              </a:ext>
            </a:extLst>
          </p:cNvPr>
          <p:cNvSpPr txBox="1"/>
          <p:nvPr/>
        </p:nvSpPr>
        <p:spPr>
          <a:xfrm>
            <a:off x="1196386" y="3406593"/>
            <a:ext cx="1491382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Amasis MT Pro Medium"/>
                <a:cs typeface="Calibri"/>
              </a:rPr>
              <a:t>ADMIN</a:t>
            </a:r>
            <a:endParaRPr lang="en-US" sz="2800" b="1" dirty="0">
              <a:solidFill>
                <a:schemeClr val="tx1"/>
              </a:solidFill>
              <a:latin typeface="Amasis MT Pro Medium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D8EC23-F8D4-4DD3-A788-D97478E89B91}"/>
              </a:ext>
            </a:extLst>
          </p:cNvPr>
          <p:cNvSpPr txBox="1"/>
          <p:nvPr/>
        </p:nvSpPr>
        <p:spPr>
          <a:xfrm>
            <a:off x="4860375" y="1567832"/>
            <a:ext cx="3112447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  <a:latin typeface="Amasis MT Pro Medium"/>
                <a:cs typeface="Calibri"/>
              </a:rPr>
              <a:t>Add new properties</a:t>
            </a:r>
            <a:endParaRPr lang="en-US" sz="2400" b="1" dirty="0">
              <a:solidFill>
                <a:schemeClr val="tx1"/>
              </a:solidFill>
              <a:latin typeface="Amasis MT Pro Medium"/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DE84D1-17D7-4133-A7DC-AA04E7D8F1D4}"/>
              </a:ext>
            </a:extLst>
          </p:cNvPr>
          <p:cNvSpPr txBox="1"/>
          <p:nvPr/>
        </p:nvSpPr>
        <p:spPr>
          <a:xfrm>
            <a:off x="4860375" y="2693750"/>
            <a:ext cx="2922062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  <a:latin typeface="Amasis MT Pro Medium"/>
                <a:cs typeface="Calibri"/>
              </a:rPr>
              <a:t>Update properties</a:t>
            </a:r>
            <a:endParaRPr lang="en-US" sz="2400" b="1" dirty="0">
              <a:solidFill>
                <a:schemeClr val="tx1"/>
              </a:solidFill>
              <a:latin typeface="Amasis MT Pro Medium"/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D2DAD1-0C63-45EB-AE17-9D581D9542B7}"/>
              </a:ext>
            </a:extLst>
          </p:cNvPr>
          <p:cNvSpPr txBox="1"/>
          <p:nvPr/>
        </p:nvSpPr>
        <p:spPr>
          <a:xfrm>
            <a:off x="4860375" y="5092883"/>
            <a:ext cx="2814606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 smtClean="0">
                <a:latin typeface="Amasis MT Pro Medium"/>
                <a:cs typeface="Calibri"/>
              </a:rPr>
              <a:t>Delete properties</a:t>
            </a:r>
            <a:endParaRPr lang="en-US" sz="2400" b="1" dirty="0">
              <a:latin typeface="Amasis MT Pro Medium"/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A50237-A5B9-4F44-B1DB-ED947FFA0415}"/>
              </a:ext>
            </a:extLst>
          </p:cNvPr>
          <p:cNvSpPr txBox="1"/>
          <p:nvPr/>
        </p:nvSpPr>
        <p:spPr>
          <a:xfrm>
            <a:off x="4855119" y="3922274"/>
            <a:ext cx="3563864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latin typeface="Amasis MT Pro Medium"/>
                <a:cs typeface="Calibri"/>
              </a:rPr>
              <a:t>View </a:t>
            </a:r>
            <a:r>
              <a:rPr lang="en-US" sz="2400" b="1" dirty="0" smtClean="0">
                <a:latin typeface="Amasis MT Pro Medium"/>
                <a:cs typeface="Calibri"/>
              </a:rPr>
              <a:t>list of properties</a:t>
            </a:r>
            <a:endParaRPr lang="en-US" sz="2400" b="1" dirty="0">
              <a:latin typeface="Amasis MT Pro Medium"/>
              <a:cs typeface="Calibri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56643AC-2A9F-4705-9FC4-73DC2A443FB6}"/>
              </a:ext>
            </a:extLst>
          </p:cNvPr>
          <p:cNvCxnSpPr/>
          <p:nvPr/>
        </p:nvCxnSpPr>
        <p:spPr>
          <a:xfrm flipH="1">
            <a:off x="3810508" y="1832131"/>
            <a:ext cx="25401" cy="3536026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284730F-7857-4047-9949-FD1594706399}"/>
              </a:ext>
            </a:extLst>
          </p:cNvPr>
          <p:cNvCxnSpPr/>
          <p:nvPr/>
        </p:nvCxnSpPr>
        <p:spPr>
          <a:xfrm flipV="1">
            <a:off x="3835909" y="1832131"/>
            <a:ext cx="894767" cy="2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411C604-2258-4B48-BF10-BC6C5D944AB8}"/>
              </a:ext>
            </a:extLst>
          </p:cNvPr>
          <p:cNvCxnSpPr>
            <a:cxnSpLocks/>
          </p:cNvCxnSpPr>
          <p:nvPr/>
        </p:nvCxnSpPr>
        <p:spPr>
          <a:xfrm flipV="1">
            <a:off x="3816253" y="2971596"/>
            <a:ext cx="870878" cy="3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E5655D8-17D9-41FC-94F5-1EAD859B7AF3}"/>
              </a:ext>
            </a:extLst>
          </p:cNvPr>
          <p:cNvCxnSpPr>
            <a:cxnSpLocks/>
          </p:cNvCxnSpPr>
          <p:nvPr/>
        </p:nvCxnSpPr>
        <p:spPr>
          <a:xfrm flipV="1">
            <a:off x="3810508" y="4218865"/>
            <a:ext cx="894767" cy="2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8F9FF1F-3D05-4FB1-BE59-5CF22F8CF7C2}"/>
              </a:ext>
            </a:extLst>
          </p:cNvPr>
          <p:cNvCxnSpPr>
            <a:cxnSpLocks/>
          </p:cNvCxnSpPr>
          <p:nvPr/>
        </p:nvCxnSpPr>
        <p:spPr>
          <a:xfrm flipV="1">
            <a:off x="3810508" y="5368157"/>
            <a:ext cx="894767" cy="2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BF08672-75C2-438D-8E5F-FCEE5F41AD5E}"/>
              </a:ext>
            </a:extLst>
          </p:cNvPr>
          <p:cNvCxnSpPr>
            <a:cxnSpLocks/>
          </p:cNvCxnSpPr>
          <p:nvPr/>
        </p:nvCxnSpPr>
        <p:spPr>
          <a:xfrm>
            <a:off x="2694296" y="3627427"/>
            <a:ext cx="1095317" cy="43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0615" y="5791308"/>
            <a:ext cx="1211385" cy="1059873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BF08672-75C2-438D-8E5F-FCEE5F41AD5E}"/>
              </a:ext>
            </a:extLst>
          </p:cNvPr>
          <p:cNvCxnSpPr>
            <a:cxnSpLocks/>
          </p:cNvCxnSpPr>
          <p:nvPr/>
        </p:nvCxnSpPr>
        <p:spPr>
          <a:xfrm>
            <a:off x="2689032" y="3627427"/>
            <a:ext cx="1095317" cy="43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352E51C2-C151-4461-B8A3-7C5CCBE0E7E7}"/>
              </a:ext>
            </a:extLst>
          </p:cNvPr>
          <p:cNvSpPr txBox="1"/>
          <p:nvPr/>
        </p:nvSpPr>
        <p:spPr>
          <a:xfrm>
            <a:off x="3846286" y="163647"/>
            <a:ext cx="3757794" cy="58477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b="1" dirty="0" smtClean="0">
                <a:latin typeface="Amasis MT Pro Medium"/>
                <a:cs typeface="Calibri"/>
              </a:rPr>
              <a:t>Admin Operations</a:t>
            </a:r>
            <a:endParaRPr lang="en-US" sz="3200" b="1" dirty="0">
              <a:latin typeface="Amasis MT Pro Medium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3127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Icon&#10;&#10;Description automatically generated">
            <a:extLst>
              <a:ext uri="{FF2B5EF4-FFF2-40B4-BE49-F238E27FC236}">
                <a16:creationId xmlns:a16="http://schemas.microsoft.com/office/drawing/2014/main" id="{EB9D5F08-24E3-47D1-A7F6-2F65F5CF6123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9706724" y="740229"/>
            <a:ext cx="2339836" cy="1699078"/>
          </a:xfrm>
          <a:prstGeom prst="rect">
            <a:avLst/>
          </a:prstGeom>
          <a:ln>
            <a:noFill/>
          </a:ln>
        </p:spPr>
      </p:pic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 descr="Icon&#10;&#10;Description automatically generated">
            <a:extLst>
              <a:ext uri="{FF2B5EF4-FFF2-40B4-BE49-F238E27FC236}">
                <a16:creationId xmlns:a16="http://schemas.microsoft.com/office/drawing/2014/main" id="{05523BD6-4DD7-497A-BEF9-12C42A62FC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181" t="13524" r="16300" b="19672"/>
          <a:stretch/>
        </p:blipFill>
        <p:spPr>
          <a:xfrm>
            <a:off x="853923" y="435767"/>
            <a:ext cx="941823" cy="987347"/>
          </a:xfrm>
          <a:prstGeom prst="rect">
            <a:avLst/>
          </a:prstGeom>
        </p:spPr>
      </p:pic>
      <p:pic>
        <p:nvPicPr>
          <p:cNvPr id="8" name="Picture 8" descr="Graphical user interface&#10;&#10;Description automatically generated">
            <a:extLst>
              <a:ext uri="{FF2B5EF4-FFF2-40B4-BE49-F238E27FC236}">
                <a16:creationId xmlns:a16="http://schemas.microsoft.com/office/drawing/2014/main" id="{DECDFC47-97BB-4F0D-A0E1-2556F035656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735" t="4425" r="7929" b="5752"/>
          <a:stretch/>
        </p:blipFill>
        <p:spPr>
          <a:xfrm>
            <a:off x="879315" y="1815495"/>
            <a:ext cx="879764" cy="96421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16C373C-DB45-4A0B-8055-88A88CEA4B0F}"/>
              </a:ext>
            </a:extLst>
          </p:cNvPr>
          <p:cNvSpPr/>
          <p:nvPr/>
        </p:nvSpPr>
        <p:spPr>
          <a:xfrm>
            <a:off x="849086" y="3576562"/>
            <a:ext cx="1378857" cy="9192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B2D0E1-1676-4D30-9AF4-73F96AAF0AB9}"/>
              </a:ext>
            </a:extLst>
          </p:cNvPr>
          <p:cNvSpPr/>
          <p:nvPr/>
        </p:nvSpPr>
        <p:spPr>
          <a:xfrm>
            <a:off x="4003675" y="3078390"/>
            <a:ext cx="1790095" cy="19110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3" descr="Logo, icon&#10;&#10;Description automatically generated">
            <a:extLst>
              <a:ext uri="{FF2B5EF4-FFF2-40B4-BE49-F238E27FC236}">
                <a16:creationId xmlns:a16="http://schemas.microsoft.com/office/drawing/2014/main" id="{91308423-FAB5-4EFE-8A49-B393A0BA3A7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6432" t="9148" r="16047" b="10000"/>
          <a:stretch/>
        </p:blipFill>
        <p:spPr>
          <a:xfrm>
            <a:off x="4107542" y="3487265"/>
            <a:ext cx="1577939" cy="1080527"/>
          </a:xfrm>
          <a:prstGeom prst="rect">
            <a:avLst/>
          </a:prstGeom>
        </p:spPr>
      </p:pic>
      <p:pic>
        <p:nvPicPr>
          <p:cNvPr id="14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5ADD58A1-C4E9-4C77-9885-D5140774A00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4530" t="-813" r="25926" b="638"/>
          <a:stretch/>
        </p:blipFill>
        <p:spPr>
          <a:xfrm>
            <a:off x="7385353" y="3434975"/>
            <a:ext cx="2526466" cy="1478353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A8D955A-89B7-4324-B2D8-CC44A5865394}"/>
              </a:ext>
            </a:extLst>
          </p:cNvPr>
          <p:cNvCxnSpPr/>
          <p:nvPr/>
        </p:nvCxnSpPr>
        <p:spPr>
          <a:xfrm>
            <a:off x="1279979" y="1322312"/>
            <a:ext cx="19353" cy="491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DFF0885-3C94-4B13-BDDE-4991392F1185}"/>
              </a:ext>
            </a:extLst>
          </p:cNvPr>
          <p:cNvCxnSpPr/>
          <p:nvPr/>
        </p:nvCxnSpPr>
        <p:spPr>
          <a:xfrm>
            <a:off x="1313996" y="2783567"/>
            <a:ext cx="7258" cy="7087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FCEA25E-9B06-46B1-8F88-4A384AC0DC73}"/>
              </a:ext>
            </a:extLst>
          </p:cNvPr>
          <p:cNvCxnSpPr/>
          <p:nvPr/>
        </p:nvCxnSpPr>
        <p:spPr>
          <a:xfrm flipV="1">
            <a:off x="2228699" y="4092576"/>
            <a:ext cx="1748971" cy="48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6155163-7689-4AAF-BC1F-663E2791EC8D}"/>
              </a:ext>
            </a:extLst>
          </p:cNvPr>
          <p:cNvCxnSpPr>
            <a:cxnSpLocks/>
          </p:cNvCxnSpPr>
          <p:nvPr/>
        </p:nvCxnSpPr>
        <p:spPr>
          <a:xfrm flipV="1">
            <a:off x="5796793" y="4092575"/>
            <a:ext cx="1748971" cy="48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2590E4D-FEC2-4B2F-83DC-443C359FDC96}"/>
              </a:ext>
            </a:extLst>
          </p:cNvPr>
          <p:cNvCxnSpPr>
            <a:cxnSpLocks/>
          </p:cNvCxnSpPr>
          <p:nvPr/>
        </p:nvCxnSpPr>
        <p:spPr>
          <a:xfrm>
            <a:off x="9594699" y="4157889"/>
            <a:ext cx="986972" cy="193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25D54E8-E073-45AB-BA36-2178C942C32E}"/>
              </a:ext>
            </a:extLst>
          </p:cNvPr>
          <p:cNvCxnSpPr>
            <a:cxnSpLocks/>
          </p:cNvCxnSpPr>
          <p:nvPr/>
        </p:nvCxnSpPr>
        <p:spPr>
          <a:xfrm flipV="1">
            <a:off x="10598602" y="2532291"/>
            <a:ext cx="19353" cy="16255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6D8C7F3-1787-4F20-810A-48CAE11D03CE}"/>
              </a:ext>
            </a:extLst>
          </p:cNvPr>
          <p:cNvSpPr txBox="1"/>
          <p:nvPr/>
        </p:nvSpPr>
        <p:spPr>
          <a:xfrm>
            <a:off x="959002" y="3910239"/>
            <a:ext cx="101358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>
                <a:latin typeface="Amasis MT Pro Medium"/>
                <a:cs typeface="Calibri"/>
              </a:rPr>
              <a:t>CODE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E808862-583E-4AFB-8F15-434A3B95698F}"/>
              </a:ext>
            </a:extLst>
          </p:cNvPr>
          <p:cNvSpPr txBox="1"/>
          <p:nvPr/>
        </p:nvSpPr>
        <p:spPr>
          <a:xfrm>
            <a:off x="1781477" y="2156429"/>
            <a:ext cx="177331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>
                <a:latin typeface="Amasis MT Pro Medium"/>
                <a:cs typeface="Calibri"/>
              </a:rPr>
              <a:t>DOCKERFILE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EEE4423-2A6E-4517-9E0A-1911BF68B32E}"/>
              </a:ext>
            </a:extLst>
          </p:cNvPr>
          <p:cNvSpPr txBox="1"/>
          <p:nvPr/>
        </p:nvSpPr>
        <p:spPr>
          <a:xfrm>
            <a:off x="4103763" y="5289095"/>
            <a:ext cx="163043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Amasis MT Pro Medium"/>
                <a:cs typeface="Calibri"/>
              </a:rPr>
              <a:t>DOCKER IMAGE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BAF13ED-3090-4AFA-8C03-0D1394ACE358}"/>
              </a:ext>
            </a:extLst>
          </p:cNvPr>
          <p:cNvSpPr txBox="1"/>
          <p:nvPr/>
        </p:nvSpPr>
        <p:spPr>
          <a:xfrm>
            <a:off x="7599286" y="5216523"/>
            <a:ext cx="163043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Amasis MT Pro Medium"/>
                <a:cs typeface="Calibri"/>
              </a:rPr>
              <a:t>DOCKER </a:t>
            </a:r>
          </a:p>
          <a:p>
            <a:r>
              <a:rPr lang="en-US" b="1">
                <a:latin typeface="Amasis MT Pro Medium"/>
                <a:cs typeface="Calibri"/>
              </a:rPr>
              <a:t>CONTAINER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18B215A-36D8-4420-A4AA-3AFD9827ED65}"/>
              </a:ext>
            </a:extLst>
          </p:cNvPr>
          <p:cNvSpPr txBox="1"/>
          <p:nvPr/>
        </p:nvSpPr>
        <p:spPr>
          <a:xfrm>
            <a:off x="10175570" y="112332"/>
            <a:ext cx="138853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Amasis MT Pro Medium"/>
                <a:cs typeface="Calibri"/>
              </a:rPr>
              <a:t>DOCKER </a:t>
            </a:r>
          </a:p>
          <a:p>
            <a:r>
              <a:rPr lang="en-US" b="1">
                <a:latin typeface="Amasis MT Pro Medium"/>
                <a:cs typeface="Calibri"/>
              </a:rPr>
              <a:t>HUB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B74E239-2AC7-40A6-B28A-0B62040F4A96}"/>
              </a:ext>
            </a:extLst>
          </p:cNvPr>
          <p:cNvSpPr txBox="1"/>
          <p:nvPr/>
        </p:nvSpPr>
        <p:spPr>
          <a:xfrm>
            <a:off x="2662162" y="3726542"/>
            <a:ext cx="89262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>
                <a:latin typeface="Amasis MT Pro Medium"/>
                <a:cs typeface="Calibri"/>
              </a:rPr>
              <a:t>BUILD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6D6DCDD-A47D-418F-9A04-DCFD7071FB92}"/>
              </a:ext>
            </a:extLst>
          </p:cNvPr>
          <p:cNvSpPr txBox="1"/>
          <p:nvPr/>
        </p:nvSpPr>
        <p:spPr>
          <a:xfrm>
            <a:off x="6145590" y="3653970"/>
            <a:ext cx="89262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>
                <a:latin typeface="Amasis MT Pro Medium"/>
                <a:cs typeface="Calibri"/>
              </a:rPr>
              <a:t>RUN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5102C22-76E6-4BCC-9A20-81EFB8B611CE}"/>
              </a:ext>
            </a:extLst>
          </p:cNvPr>
          <p:cNvSpPr txBox="1"/>
          <p:nvPr/>
        </p:nvSpPr>
        <p:spPr>
          <a:xfrm>
            <a:off x="10608733" y="3714446"/>
            <a:ext cx="1690914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Amasis MT Pro Medium"/>
                <a:cs typeface="Calibri"/>
              </a:rPr>
              <a:t>COMMIT </a:t>
            </a:r>
          </a:p>
          <a:p>
            <a:r>
              <a:rPr lang="en-US" b="1">
                <a:latin typeface="Amasis MT Pro Medium"/>
                <a:cs typeface="Calibri"/>
              </a:rPr>
              <a:t>And</a:t>
            </a:r>
          </a:p>
          <a:p>
            <a:r>
              <a:rPr lang="en-US" b="1">
                <a:latin typeface="Amasis MT Pro Medium"/>
                <a:cs typeface="Calibri"/>
              </a:rPr>
              <a:t>PUSH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52E51C2-C151-4461-B8A3-7C5CCBE0E7E7}"/>
              </a:ext>
            </a:extLst>
          </p:cNvPr>
          <p:cNvSpPr txBox="1"/>
          <p:nvPr/>
        </p:nvSpPr>
        <p:spPr>
          <a:xfrm>
            <a:off x="4679799" y="407761"/>
            <a:ext cx="2235200" cy="58477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dirty="0" smtClean="0">
                <a:latin typeface="Amasis MT Pro Medium"/>
                <a:cs typeface="Calibri"/>
              </a:rPr>
              <a:t>DOCKER</a:t>
            </a:r>
            <a:endParaRPr lang="en-US" sz="3200" b="1" dirty="0">
              <a:latin typeface="Amasis MT Pro Medium"/>
              <a:cs typeface="Calibri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EAD3FB0-6ACB-461E-A47D-8AF03EFD82B9}"/>
              </a:ext>
            </a:extLst>
          </p:cNvPr>
          <p:cNvSpPr txBox="1"/>
          <p:nvPr/>
        </p:nvSpPr>
        <p:spPr>
          <a:xfrm>
            <a:off x="1380065" y="3049207"/>
            <a:ext cx="89262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>
                <a:latin typeface="Amasis MT Pro Medium"/>
                <a:cs typeface="Calibri"/>
              </a:rPr>
              <a:t>ADD</a:t>
            </a: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0615" y="5805822"/>
            <a:ext cx="1211385" cy="105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410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1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: Shape 1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52E51C2-C151-4461-B8A3-7C5CCBE0E7E7}"/>
              </a:ext>
            </a:extLst>
          </p:cNvPr>
          <p:cNvSpPr txBox="1"/>
          <p:nvPr/>
        </p:nvSpPr>
        <p:spPr>
          <a:xfrm>
            <a:off x="4679799" y="422275"/>
            <a:ext cx="2235200" cy="58477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dirty="0" smtClean="0">
                <a:latin typeface="Amasis MT Pro Medium"/>
                <a:cs typeface="Calibri"/>
              </a:rPr>
              <a:t>DOCKER</a:t>
            </a:r>
            <a:endParaRPr lang="en-US" sz="3200" b="1" dirty="0">
              <a:latin typeface="Amasis MT Pro Medium"/>
              <a:cs typeface="Calibri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9E8401A-965E-41F4-9FDF-22DAB8C463CE}"/>
              </a:ext>
            </a:extLst>
          </p:cNvPr>
          <p:cNvSpPr txBox="1"/>
          <p:nvPr/>
        </p:nvSpPr>
        <p:spPr>
          <a:xfrm>
            <a:off x="1204119" y="102155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Amasis MT Pro Medium"/>
                <a:cs typeface="Calibri"/>
              </a:rPr>
              <a:t>1.    DOCKERFILE</a:t>
            </a:r>
          </a:p>
        </p:txBody>
      </p:sp>
      <p:pic>
        <p:nvPicPr>
          <p:cNvPr id="48" name="Picture 19">
            <a:extLst>
              <a:ext uri="{FF2B5EF4-FFF2-40B4-BE49-F238E27FC236}">
                <a16:creationId xmlns:a16="http://schemas.microsoft.com/office/drawing/2014/main" id="{3F386D0C-1CDD-4EED-AB9E-82AE89616FE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0" t="8994" r="35848" b="68802"/>
          <a:stretch/>
        </p:blipFill>
        <p:spPr>
          <a:xfrm>
            <a:off x="1670671" y="1439505"/>
            <a:ext cx="7981330" cy="1695582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8B56A984-A6D5-4D43-A9E5-B99441E437D5}"/>
              </a:ext>
            </a:extLst>
          </p:cNvPr>
          <p:cNvSpPr txBox="1"/>
          <p:nvPr/>
        </p:nvSpPr>
        <p:spPr>
          <a:xfrm>
            <a:off x="1204119" y="3244622"/>
            <a:ext cx="324326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Amasis MT Pro Medium"/>
                <a:cs typeface="Calibri"/>
              </a:rPr>
              <a:t>2.    DOCKER-COMPOSE</a:t>
            </a:r>
          </a:p>
        </p:txBody>
      </p:sp>
      <p:pic>
        <p:nvPicPr>
          <p:cNvPr id="50" name="Picture 26">
            <a:extLst>
              <a:ext uri="{FF2B5EF4-FFF2-40B4-BE49-F238E27FC236}">
                <a16:creationId xmlns:a16="http://schemas.microsoft.com/office/drawing/2014/main" id="{090C8AE1-908A-471F-9929-1160D09BBF2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27" t="8788" r="8975" b="29710"/>
          <a:stretch/>
        </p:blipFill>
        <p:spPr>
          <a:xfrm>
            <a:off x="1670669" y="3651450"/>
            <a:ext cx="7981331" cy="2801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48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0615" y="5791308"/>
            <a:ext cx="1211385" cy="105987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529" y="1523954"/>
            <a:ext cx="9039814" cy="46045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52E51C2-C151-4461-B8A3-7C5CCBE0E7E7}"/>
              </a:ext>
            </a:extLst>
          </p:cNvPr>
          <p:cNvSpPr txBox="1"/>
          <p:nvPr/>
        </p:nvSpPr>
        <p:spPr>
          <a:xfrm>
            <a:off x="4679799" y="393248"/>
            <a:ext cx="2185458" cy="5792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dirty="0" smtClean="0">
                <a:latin typeface="Amasis MT Pro Medium"/>
                <a:cs typeface="Calibri"/>
              </a:rPr>
              <a:t>GITHUB</a:t>
            </a:r>
            <a:endParaRPr lang="en-US" sz="3200" b="1" dirty="0">
              <a:latin typeface="Amasis MT Pro Medium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6606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0615" y="5791308"/>
            <a:ext cx="1211385" cy="105987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0615" y="5820337"/>
            <a:ext cx="1211385" cy="105987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91D153F-BF78-4073-B1CC-DC47C4ED4A85}"/>
              </a:ext>
            </a:extLst>
          </p:cNvPr>
          <p:cNvSpPr txBox="1"/>
          <p:nvPr/>
        </p:nvSpPr>
        <p:spPr>
          <a:xfrm>
            <a:off x="3281014" y="1036966"/>
            <a:ext cx="5240867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latin typeface="Amasis MT Pro Medium"/>
                <a:cs typeface="Calibri"/>
              </a:rPr>
              <a:t>ANSIBLE - KUBERNETES</a:t>
            </a:r>
            <a:endParaRPr lang="en-US" sz="3200" dirty="0">
              <a:ea typeface="+mn-lt"/>
              <a:cs typeface="+mn-lt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0E89FF9-2577-4BC8-B767-DBF84F0414E1}"/>
              </a:ext>
            </a:extLst>
          </p:cNvPr>
          <p:cNvSpPr/>
          <p:nvPr/>
        </p:nvSpPr>
        <p:spPr>
          <a:xfrm>
            <a:off x="3281015" y="3323771"/>
            <a:ext cx="2047650" cy="12333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masis MT Pro Medium"/>
                <a:cs typeface="Calibri"/>
              </a:rPr>
              <a:t>SERVER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2839E57-18D8-46A8-8ECE-9739B6135F15}"/>
              </a:ext>
            </a:extLst>
          </p:cNvPr>
          <p:cNvSpPr/>
          <p:nvPr/>
        </p:nvSpPr>
        <p:spPr>
          <a:xfrm>
            <a:off x="6355246" y="2658708"/>
            <a:ext cx="1621097" cy="11787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 smtClean="0">
                <a:latin typeface="Amasis MT Pro Medium"/>
                <a:cs typeface="Calibri"/>
              </a:rPr>
              <a:t>MASTER  Node</a:t>
            </a:r>
            <a:endParaRPr lang="en-US" b="1" dirty="0">
              <a:latin typeface="Amasis MT Pro Medium"/>
              <a:cs typeface="Calibri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5981DAA-1AE2-4B2C-85A3-4376B8FF8196}"/>
              </a:ext>
            </a:extLst>
          </p:cNvPr>
          <p:cNvSpPr/>
          <p:nvPr/>
        </p:nvSpPr>
        <p:spPr>
          <a:xfrm>
            <a:off x="6355247" y="4197283"/>
            <a:ext cx="1621095" cy="12003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 smtClean="0">
                <a:latin typeface="Amasis MT Pro Medium"/>
                <a:cs typeface="Calibri"/>
              </a:rPr>
              <a:t>WORKER Node</a:t>
            </a:r>
            <a:endParaRPr lang="en-US" b="1" dirty="0">
              <a:latin typeface="Amasis MT Pro Medium"/>
              <a:cs typeface="Calibri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E0F5085-50D1-4179-AE6C-9A02620256E3}"/>
              </a:ext>
            </a:extLst>
          </p:cNvPr>
          <p:cNvCxnSpPr/>
          <p:nvPr/>
        </p:nvCxnSpPr>
        <p:spPr>
          <a:xfrm>
            <a:off x="5328665" y="4069841"/>
            <a:ext cx="1051150" cy="5571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AB620BE-64B4-4D51-986B-463360E14E67}"/>
              </a:ext>
            </a:extLst>
          </p:cNvPr>
          <p:cNvCxnSpPr>
            <a:cxnSpLocks/>
          </p:cNvCxnSpPr>
          <p:nvPr/>
        </p:nvCxnSpPr>
        <p:spPr>
          <a:xfrm flipV="1">
            <a:off x="5328665" y="3290986"/>
            <a:ext cx="1057274" cy="6985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D842690-9601-4BF1-A3E4-DCAA133E6BF0}"/>
              </a:ext>
            </a:extLst>
          </p:cNvPr>
          <p:cNvSpPr txBox="1"/>
          <p:nvPr/>
        </p:nvSpPr>
        <p:spPr>
          <a:xfrm rot="-1560000">
            <a:off x="5419681" y="3282883"/>
            <a:ext cx="6794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>
                <a:latin typeface="Amasis MT Pro Medium"/>
                <a:cs typeface="Calibri"/>
              </a:rPr>
              <a:t>SSH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C129CB2-EF17-4AD1-9FB9-D504818F811D}"/>
              </a:ext>
            </a:extLst>
          </p:cNvPr>
          <p:cNvSpPr txBox="1"/>
          <p:nvPr/>
        </p:nvSpPr>
        <p:spPr>
          <a:xfrm rot="1860000">
            <a:off x="5419680" y="4468216"/>
            <a:ext cx="6794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>
                <a:latin typeface="Amasis MT Pro Medium"/>
                <a:cs typeface="Calibri"/>
              </a:rPr>
              <a:t>SSH</a:t>
            </a:r>
          </a:p>
        </p:txBody>
      </p:sp>
      <p:pic>
        <p:nvPicPr>
          <p:cNvPr id="29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AE207E25-386A-4C2C-9C50-E1A91DA76B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058" r="16988" b="-9043"/>
          <a:stretch/>
        </p:blipFill>
        <p:spPr>
          <a:xfrm>
            <a:off x="590845" y="1637856"/>
            <a:ext cx="1610107" cy="1288767"/>
          </a:xfrm>
          <a:prstGeom prst="rect">
            <a:avLst/>
          </a:prstGeom>
        </p:spPr>
      </p:pic>
      <p:pic>
        <p:nvPicPr>
          <p:cNvPr id="30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29D95AF5-695D-42EF-ACFC-736963936CC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463" t="-2459" r="20849" b="1696"/>
          <a:stretch/>
        </p:blipFill>
        <p:spPr>
          <a:xfrm>
            <a:off x="9370704" y="1465112"/>
            <a:ext cx="1609911" cy="1472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42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8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reeform: Shape 10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Freeform: Shape 12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2B7080-F870-4875-8FC7-23010E03F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THANK YOU</a:t>
            </a:r>
            <a:endParaRPr lang="en-US" sz="3600" b="1" kern="1200">
              <a:solidFill>
                <a:srgbClr val="080808"/>
              </a:solidFill>
              <a:latin typeface="+mj-lt"/>
              <a:cs typeface="Calibri Light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0615" y="5820337"/>
            <a:ext cx="1211385" cy="105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426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147</TotalTime>
  <Words>87</Words>
  <Application>Microsoft Office PowerPoint</Application>
  <PresentationFormat>Widescreen</PresentationFormat>
  <Paragraphs>47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Amasis MT Pro Medium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Mohammed Azeem Sharif</dc:creator>
  <cp:lastModifiedBy>admin</cp:lastModifiedBy>
  <cp:revision>15</cp:revision>
  <dcterms:created xsi:type="dcterms:W3CDTF">2021-12-24T10:45:40Z</dcterms:created>
  <dcterms:modified xsi:type="dcterms:W3CDTF">2022-04-03T11:50:13Z</dcterms:modified>
</cp:coreProperties>
</file>