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nket kum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18T13:51:39.116">
    <p:pos x="288" y="872"/>
    <p:text>kyuki baad me explain nahi karre to yahi thoda lamba likh dia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c4c8b0ff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c4c8b0ff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c4c8b0ff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c4c8b0ffd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c4c8b0ffd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ac4c8b0ffd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50c51d3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50c51d3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c50c51d3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4c8b0ffd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4c8b0ff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c4c8b0ff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50c51d3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50c51d3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c50c51d3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4c8b0ff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4c8b0ff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ac4c8b0ffd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4c8b0ffd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4c8b0ffd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c4c8b0ffd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4c8b0ff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4c8b0ff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c4c8b0ff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5266024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5266024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c5266024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50c51d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50c51d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c50c51d3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5266024e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5266024e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ac5266024e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5266024e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c5266024e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ac5266024e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53066" y="1740309"/>
            <a:ext cx="8015750" cy="164444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53067" y="3428997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9823" y="36444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1" y="1437968"/>
            <a:ext cx="8325464" cy="3340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70355" y="458157"/>
            <a:ext cx="6516116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  <a:defRPr sz="36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79322" y="1231490"/>
            <a:ext cx="6540910" cy="35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32693" y="33063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22131" y="141216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22131" y="1884565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57252" y="141216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57252" y="1884565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81475" y="1620575"/>
            <a:ext cx="5014500" cy="165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HOSPITAL MANAGEMENT SYSTEM</a:t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97" name="Google Shape;97;p14"/>
          <p:cNvSpPr txBox="1"/>
          <p:nvPr/>
        </p:nvSpPr>
        <p:spPr>
          <a:xfrm>
            <a:off x="146575" y="3704350"/>
            <a:ext cx="2630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SUBMITTED BY-</a:t>
            </a:r>
            <a:endParaRPr sz="1600">
              <a:solidFill>
                <a:srgbClr val="595959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SANKET  KUMAR DAWAR(2019BCS-054)</a:t>
            </a:r>
            <a:endParaRPr sz="1600">
              <a:solidFill>
                <a:srgbClr val="595959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HARSHIT SINGH(2019BCS-025)</a:t>
            </a:r>
            <a:endParaRPr sz="1600">
              <a:solidFill>
                <a:srgbClr val="595959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2775" y="2965775"/>
            <a:ext cx="370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SUPERVISED BY-    DR. VINAL PATEL</a:t>
            </a:r>
            <a:endParaRPr>
              <a:highlight>
                <a:srgbClr val="CCCCC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175" y="0"/>
            <a:ext cx="927825" cy="1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70355" y="458157"/>
            <a:ext cx="65160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79322" y="1231490"/>
            <a:ext cx="6540900" cy="350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So we divided our project in 2 Modules: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doctor module(doctor.h)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patient module(patient.h)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519723" y="441672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Module(doctor.h)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27100" y="1515200"/>
            <a:ext cx="86169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So this module includes: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Adding new doctor (add_doc())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Availability of doctor(avail())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Getting info of Doctors(doc_info(),list_doc(),getSpec())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Removing Doctor(removedoc())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519723" y="441672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Module(patient.h)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527100" y="1515200"/>
            <a:ext cx="86169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So this module includes: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Adding new patient (new_p())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Checking Availability of doctor(avail())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Getting info of patient(p_info(),list_p())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Discharging Patient(discharge())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Generating bills(bill())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442498" y="390197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Used technologies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457201" y="1437968"/>
            <a:ext cx="83256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Our project is made with pure c++.This project covers following topics of C++: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Classes using as a header file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file system in C++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friend function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new function</a:t>
            </a:r>
            <a:endParaRPr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and many more...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470355" y="458157"/>
            <a:ext cx="65160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79322" y="1231490"/>
            <a:ext cx="6540900" cy="350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Immediate access of data of patient and doctor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Friendly user interface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Time saving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can be easily insert/delete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Saving paper work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Data’s are easily approachable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2960925" y="2269375"/>
            <a:ext cx="3108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latin typeface="Calibri"/>
                <a:ea typeface="Calibri"/>
                <a:cs typeface="Calibri"/>
                <a:sym typeface="Calibri"/>
              </a:rPr>
              <a:t>THANKS!!</a:t>
            </a:r>
            <a:endParaRPr b="1"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49823" y="36444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62501" y="1543268"/>
            <a:ext cx="83256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INTRODUCTION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EXISTING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PROPOSED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HOW DOES OUR PROGRAM WORK?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MODULE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DOCTOR.H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PATIENT.H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USED TECHNOLOGIES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ADVANTAGES</a:t>
            </a:r>
            <a:endParaRPr sz="1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91717" y="444257"/>
            <a:ext cx="6516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61150" y="1897850"/>
            <a:ext cx="61863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EXISTING SYSTEM: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The current scenario is Hospital use manual system for management and maintenance of critical information of patient and doctors.</a:t>
            </a:r>
            <a:endParaRPr sz="24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532693" y="33063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Introduction(Existing system)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92225" y="1844075"/>
            <a:ext cx="2734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looks like this: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925" y="1474849"/>
            <a:ext cx="2390075" cy="3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50918" y="330638"/>
            <a:ext cx="80934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Introduction(PROPOSED SYSTEM)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06225" y="1639150"/>
            <a:ext cx="86493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THE HMS is designed for replacing all these paper works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Our HMS can control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Patient information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Doctor information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These services are provided in an efficient, cost effective manner, with the goal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of reducing the time and resources currently required for such tasks.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49823" y="364447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Our Program Work?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1" y="1437968"/>
            <a:ext cx="83256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The whole program is written in C++ language, and has mainly 5 files to execute successfully. These are: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1.hospitalmanagement.cpp   (which is a driver code for  this project)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5021" l="0" r="0" t="1816"/>
          <a:stretch/>
        </p:blipFill>
        <p:spPr>
          <a:xfrm>
            <a:off x="152400" y="240225"/>
            <a:ext cx="8602123" cy="45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" y="1384800"/>
            <a:ext cx="8325600" cy="33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2. doctor.h    (which is a header file containing class ‘doctor’ and has access to doctor’s data.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3. doctor.txt (where all the doctor’s data is saved in a proper manner so that data can be accessed carefully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1" y="1437968"/>
            <a:ext cx="83256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4. patient.h   (which is a header file containing a class ‘patient’ and haas access to the patient’s 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patient.txt (where all the patient’s  data is stored and can be accessed by patient.h)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