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090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9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97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9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E151FD4-92F4-46D7-ABA2-2093F900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1746" y="4874051"/>
            <a:ext cx="8081960" cy="130469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Save your figs!</a:t>
            </a:r>
          </a:p>
        </p:txBody>
      </p:sp>
      <p:sp>
        <p:nvSpPr>
          <p:cNvPr id="1030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DDA4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DDA44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figs">
            <a:extLst>
              <a:ext uri="{FF2B5EF4-FFF2-40B4-BE49-F238E27FC236}">
                <a16:creationId xmlns:a16="http://schemas.microsoft.com/office/drawing/2014/main" id="{F0C99A86-92AE-4E0D-8A71-ED6D39669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7" r="1" b="1"/>
          <a:stretch/>
        </p:blipFill>
        <p:spPr bwMode="auto">
          <a:xfrm>
            <a:off x="3215640" y="1120792"/>
            <a:ext cx="5760720" cy="309981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92B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A03774B-8EF6-4125-888B-5B3350C6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763" y="2079024"/>
            <a:ext cx="12163490" cy="4453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73334-DF46-4479-9E19-657C6D7E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01" y="9525"/>
            <a:ext cx="7078663" cy="20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4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35F52FC-2D86-40BF-B470-59E14A30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09" y="0"/>
            <a:ext cx="9003880" cy="4609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F479C-4E2B-4FAC-8340-588ED4ECD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10" y="4618831"/>
            <a:ext cx="9003880" cy="22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5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Content Placeholder 7">
            <a:extLst>
              <a:ext uri="{FF2B5EF4-FFF2-40B4-BE49-F238E27FC236}">
                <a16:creationId xmlns:a16="http://schemas.microsoft.com/office/drawing/2014/main" id="{05FE1ED9-FF03-4E0B-A6CB-0B1BE1C76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1060"/>
          <a:stretch/>
        </p:blipFill>
        <p:spPr>
          <a:xfrm>
            <a:off x="2343064" y="1146693"/>
            <a:ext cx="7505872" cy="40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B5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C244A1F-7C11-45E7-AB98-65851A6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348"/>
            <a:ext cx="12192000" cy="5600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Image result for going to work">
            <a:extLst>
              <a:ext uri="{FF2B5EF4-FFF2-40B4-BE49-F238E27FC236}">
                <a16:creationId xmlns:a16="http://schemas.microsoft.com/office/drawing/2014/main" id="{CC1EE6A3-DB62-4A6D-A792-54FDB691E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340"/>
          <a:stretch/>
        </p:blipFill>
        <p:spPr bwMode="auto">
          <a:xfrm>
            <a:off x="1964381" y="1254731"/>
            <a:ext cx="4132109" cy="222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orkout">
            <a:extLst>
              <a:ext uri="{FF2B5EF4-FFF2-40B4-BE49-F238E27FC236}">
                <a16:creationId xmlns:a16="http://schemas.microsoft.com/office/drawing/2014/main" id="{2F81BEEE-2946-4433-BC14-43B8C26B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34" y="3388571"/>
            <a:ext cx="2782636" cy="278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54FF47-A407-4449-8920-FD691DC0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87" y="3532217"/>
            <a:ext cx="3614102" cy="2462008"/>
          </a:xfrm>
          <a:prstGeom prst="rect">
            <a:avLst/>
          </a:prstGeom>
        </p:spPr>
      </p:pic>
      <p:pic>
        <p:nvPicPr>
          <p:cNvPr id="1028" name="Picture 4" descr="Image result for taking care of kids">
            <a:extLst>
              <a:ext uri="{FF2B5EF4-FFF2-40B4-BE49-F238E27FC236}">
                <a16:creationId xmlns:a16="http://schemas.microsoft.com/office/drawing/2014/main" id="{010B35F0-EA59-44D0-B21E-2C636277F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88" y="1176169"/>
            <a:ext cx="3664013" cy="24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happy couple black">
            <a:extLst>
              <a:ext uri="{FF2B5EF4-FFF2-40B4-BE49-F238E27FC236}">
                <a16:creationId xmlns:a16="http://schemas.microsoft.com/office/drawing/2014/main" id="{5DF6083C-A899-4B47-8374-5F137496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90" y="2579272"/>
            <a:ext cx="2514599" cy="323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35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30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1F685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7FD34-8794-48BD-9164-693085ED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03" y="643467"/>
            <a:ext cx="49303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518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Vaidya, Sanket</dc:creator>
  <cp:lastModifiedBy>Vaidya, Sanket</cp:lastModifiedBy>
  <cp:revision>5</cp:revision>
  <dcterms:created xsi:type="dcterms:W3CDTF">2019-01-17T16:02:22Z</dcterms:created>
  <dcterms:modified xsi:type="dcterms:W3CDTF">2019-01-17T16:38:48Z</dcterms:modified>
</cp:coreProperties>
</file>