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BCA08-7B12-4EDE-B3D3-A410CF6270E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F8E59-6807-4F97-AF6F-0B5D01360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9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vpc</a:t>
            </a:r>
            <a:r>
              <a:rPr lang="en-IN" dirty="0"/>
              <a:t> , 2 public ,2 private subnet . Route table ,</a:t>
            </a:r>
            <a:r>
              <a:rPr lang="en-IN" dirty="0" err="1"/>
              <a:t>nat</a:t>
            </a:r>
            <a:r>
              <a:rPr lang="en-IN" dirty="0"/>
              <a:t> gateway 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28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VM1 open in ssh public subnet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1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install -y </a:t>
            </a:r>
            <a:r>
              <a:rPr lang="en-US" dirty="0" err="1">
                <a:effectLst/>
              </a:rPr>
              <a:t>gcc-c</a:t>
            </a:r>
            <a:r>
              <a:rPr lang="en-US" dirty="0">
                <a:effectLst/>
              </a:rPr>
              <a:t>++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62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Create 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nano generate_file.cpp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1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Create demo.txt 1gb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66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Copy key pair my desktop to my public subnet instance VM1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32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Changing permission </a:t>
            </a:r>
            <a:r>
              <a:rPr lang="en-IN" dirty="0" err="1"/>
              <a:t>jey</a:t>
            </a:r>
            <a:r>
              <a:rPr lang="en-IN" dirty="0"/>
              <a:t> with ssh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50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Successfully copy key pair VM1 to VM0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73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Demo.txt file successfully copy vm1 to vm0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6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Demo.txt file in </a:t>
            </a:r>
            <a:r>
              <a:rPr lang="en-IN" dirty="0" err="1"/>
              <a:t>provate</a:t>
            </a:r>
            <a:r>
              <a:rPr lang="en-IN" dirty="0"/>
              <a:t>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63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Remove demo file from public instance vm1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9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Internet </a:t>
            </a:r>
            <a:r>
              <a:rPr lang="en-IN" dirty="0" err="1"/>
              <a:t>gatway</a:t>
            </a:r>
            <a:r>
              <a:rPr lang="en-IN" dirty="0"/>
              <a:t> </a:t>
            </a:r>
            <a:r>
              <a:rPr lang="en-IN" dirty="0" err="1"/>
              <a:t>alredy</a:t>
            </a:r>
            <a:r>
              <a:rPr lang="en-IN" dirty="0"/>
              <a:t> attach </a:t>
            </a:r>
            <a:r>
              <a:rPr lang="en-IN" dirty="0" err="1"/>
              <a:t>vpc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78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Succesfuuly</a:t>
            </a:r>
            <a:r>
              <a:rPr lang="en-IN" dirty="0"/>
              <a:t> </a:t>
            </a:r>
            <a:r>
              <a:rPr lang="en-IN" dirty="0" err="1"/>
              <a:t>retrive</a:t>
            </a:r>
            <a:r>
              <a:rPr lang="en-IN" dirty="0"/>
              <a:t> </a:t>
            </a:r>
            <a:r>
              <a:rPr lang="en-IN" dirty="0" err="1"/>
              <a:t>femo.txtfile</a:t>
            </a:r>
            <a:r>
              <a:rPr lang="en-IN" dirty="0"/>
              <a:t> from vm0 </a:t>
            </a:r>
            <a:r>
              <a:rPr lang="en-IN" dirty="0" err="1"/>
              <a:t>pricate</a:t>
            </a:r>
            <a:r>
              <a:rPr lang="en-IN" dirty="0"/>
              <a:t> to </a:t>
            </a:r>
            <a:r>
              <a:rPr lang="en-IN"/>
              <a:t>vm1 public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Subnet , I am use 1 </a:t>
            </a:r>
            <a:r>
              <a:rPr lang="en-IN" dirty="0" err="1"/>
              <a:t>npublic</a:t>
            </a:r>
            <a:r>
              <a:rPr lang="en-IN" dirty="0"/>
              <a:t> and 1 private subnet and 1 backup private subnet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5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Route table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0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Internet </a:t>
            </a:r>
            <a:r>
              <a:rPr lang="en-IN" dirty="0" err="1"/>
              <a:t>getway</a:t>
            </a:r>
            <a:r>
              <a:rPr lang="en-IN" dirty="0"/>
              <a:t> connect only us east 1 a  public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8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Private subnet connect with </a:t>
            </a:r>
            <a:r>
              <a:rPr lang="en-IN" dirty="0" err="1"/>
              <a:t>nat</a:t>
            </a:r>
            <a:r>
              <a:rPr lang="en-IN" dirty="0"/>
              <a:t> </a:t>
            </a:r>
            <a:r>
              <a:rPr lang="en-IN" dirty="0" err="1"/>
              <a:t>gatewy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96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Create security group public.sg for public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384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Launch instance in private subnet  us east 1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28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Launch VM1 instance in public subnet in us east 1a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F8E59-6807-4F97-AF6F-0B5D013604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6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4550-74C4-FBF4-E2A4-B08AB2983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E4759-E1EE-C7CD-63E5-7E65A1635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5468-729E-44B1-2804-332AA2BE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BBCF-C2E5-4086-B7C8-C9318FFAF10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5F0A7-09C8-4821-BFF4-AFF7FCBD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2D648-5748-0635-2E50-E6AF54FB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DA2E-E202-4258-9B01-1FC74788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7AC14-F691-E2EC-86FC-59063F43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327AD-2B00-021B-C8DD-85E3A9114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D3A71-B133-9453-093B-FA777562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BBCF-C2E5-4086-B7C8-C9318FFAF10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B9F93-10CD-4433-ABC7-64E1ED58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00646-0198-AECE-E8C1-DDBAC773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DA2E-E202-4258-9B01-1FC74788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7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6F6B8-D80A-CF0B-5FAB-A0294CC1E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FCE58-F2F2-4D7D-4972-AB1A852FE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A31C-0D85-C01F-187E-6A4204BE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BBCF-C2E5-4086-B7C8-C9318FFAF10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A32D-C321-01AA-630E-404682BB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42E3-3487-ECB9-EB45-615A874A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DA2E-E202-4258-9B01-1FC74788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5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8224-5BC0-B65B-98C3-E25DE7A5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7CA5-86AB-F526-C474-E550ED55E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18FC-0385-896E-DEAC-7C431EEE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BBCF-C2E5-4086-B7C8-C9318FFAF10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C77A-8904-DA79-136B-9264CD99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77447-A8D9-834C-663A-25D9C1F6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DA2E-E202-4258-9B01-1FC74788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2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C22CF-C1D0-678C-70DF-3383FE1F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563B-D435-F1FB-74F6-4F2ACB112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7096-E315-561D-7321-157065D77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BBCF-C2E5-4086-B7C8-C9318FFAF10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14D07-8B39-5F66-9FEE-3BC93D6D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CA877-3DDF-0E82-F96E-55213D59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DA2E-E202-4258-9B01-1FC74788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3961-D738-B736-29B6-D4800297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51386-1E6C-134F-3CCB-CDB33E494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D1AE2-B043-3F32-3E36-EF571D27C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376AE-7535-64CB-D998-9B4D1FE9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BBCF-C2E5-4086-B7C8-C9318FFAF10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E4219-82FB-5316-3038-A8C3A576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1E858-B1BE-0D19-55C0-B8684C90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DA2E-E202-4258-9B01-1FC74788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EC52-FBD2-0A3D-4BE7-349BF04E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15204-02EC-95C8-85D6-6D928B9B0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E15AC-A77C-9A42-39CD-1F9EA6C9E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4757A-4A38-097A-C63C-E4E291FDF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5191F-DCEB-5BC9-BD3F-248C78EE9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F700C-9495-231E-3226-123EAA62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BBCF-C2E5-4086-B7C8-C9318FFAF10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1EAE6-ED43-7AC7-1474-E12334B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1D441-9A70-9043-4909-BA220CF7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DA2E-E202-4258-9B01-1FC74788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8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DD1A-BAD2-7C27-9429-91D02111D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40311-665A-B2EF-4E52-97428146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BBCF-C2E5-4086-B7C8-C9318FFAF10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AFF78-40E5-CE52-2C7F-023A4654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7CF5C-9F1A-3100-63E6-E9BE2944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DA2E-E202-4258-9B01-1FC74788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2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92E4B-C718-33B5-96D6-C917FBE4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BBCF-C2E5-4086-B7C8-C9318FFAF10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36D80-95E9-B971-AC59-35993AD0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91230-5A29-BD0E-48DA-A9BEBC28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DA2E-E202-4258-9B01-1FC74788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0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7BD2-FFBC-EAA4-FB8D-B3042CD4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E87C-2526-FD36-2D5A-1B1F0651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A2C81-F177-B16C-0ABA-6B98F870B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20F9F-689D-8E36-2EB9-D7CF8C77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BBCF-C2E5-4086-B7C8-C9318FFAF10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94146-EB0F-1FAC-86B0-D27B7A71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C79D3-12CA-39AA-1D52-C2859FB4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DA2E-E202-4258-9B01-1FC74788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0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6BA5A-7822-21BA-D5BD-08D8AA46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8831C-873E-FD77-2B2E-EFFCEA1E2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62AAF-3CB5-D1E1-2414-50FCE3F92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A6791-18F1-0D31-E352-01B8F6C0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ABBCF-C2E5-4086-B7C8-C9318FFAF10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4135B-4431-3B8D-E0C3-7F44CCD7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23502-7098-5A89-F86F-0C09BF0F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EDA2E-E202-4258-9B01-1FC74788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6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671AE-EEA9-1E70-389F-4332EC84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B944C-3273-FF22-C7DC-C7E9C6B17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AABB2-318B-EC69-2760-86411478C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ABBCF-C2E5-4086-B7C8-C9318FFAF10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E647-F900-0330-F9BF-27BE5E8F7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6F591-05A4-E416-6D00-DECB4E493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EDA2E-E202-4258-9B01-1FC747885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3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4B93D-7846-15C3-0809-50D03E3706D3}"/>
              </a:ext>
            </a:extLst>
          </p:cNvPr>
          <p:cNvSpPr txBox="1"/>
          <p:nvPr/>
        </p:nvSpPr>
        <p:spPr>
          <a:xfrm>
            <a:off x="4011168" y="3059668"/>
            <a:ext cx="416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IHC – Cloud Architecture Assignment No. 2</a:t>
            </a:r>
          </a:p>
        </p:txBody>
      </p:sp>
    </p:spTree>
    <p:extLst>
      <p:ext uri="{BB962C8B-B14F-4D97-AF65-F5344CB8AC3E}">
        <p14:creationId xmlns:p14="http://schemas.microsoft.com/office/powerpoint/2010/main" val="335615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5C560-5FFF-03D9-DBBB-33F1F6153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4933"/>
            <a:ext cx="12192000" cy="48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1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4CBD7-795C-F104-C08B-39FE2102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3764"/>
            <a:ext cx="12192000" cy="56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9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8CF64D-64FE-211F-C2F8-A8559A12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102"/>
            <a:ext cx="12192000" cy="56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0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9582D-E823-6120-0E1A-A8DB291A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544"/>
            <a:ext cx="12192000" cy="56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5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527577-D374-71FE-B1DB-C5AD8F56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648"/>
            <a:ext cx="12192000" cy="564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4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D2A247-CD55-504B-3AD0-027E65E3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19" y="1828576"/>
            <a:ext cx="1029796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7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5E8785-272F-2565-51A1-D83DED54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943"/>
            <a:ext cx="12192000" cy="65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2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924E7-3A0C-695D-A377-E4B65913F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163"/>
            <a:ext cx="12192000" cy="62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14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087936-757A-5814-CCF0-6C08995AD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39"/>
            <a:ext cx="12192000" cy="675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7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C795F-9996-47A5-32CC-455644EE3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310" y="1890498"/>
            <a:ext cx="773538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8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E71387-5854-3FAD-0483-BF0DD41AF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603"/>
            <a:ext cx="12192000" cy="5870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D5BDC6-0BC0-51D8-EAE2-2EB721224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4925"/>
            <a:ext cx="12192000" cy="53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76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89289-9C4B-05D8-577A-F26D6A743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27" y="0"/>
            <a:ext cx="104847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9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6F2E42-7350-E4CE-94AF-2B2C4197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28" y="719572"/>
            <a:ext cx="6058746" cy="1219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FC2758-04BD-18D1-34CF-AAE84574D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596" y="2063740"/>
            <a:ext cx="716380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85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226AC-C4D2-A4F2-3164-E7EEB74B5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87" y="2752630"/>
            <a:ext cx="10212225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2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500BC-A7AB-4EC5-1BC0-790EDF977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9" y="537759"/>
            <a:ext cx="10869542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88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4C623C-0981-1DA4-4B24-0F27282D8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67" y="1657102"/>
            <a:ext cx="888806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98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81657-63F0-4B0A-C10E-7E62E8C33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1418"/>
            <a:ext cx="12192000" cy="11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05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E35CB-3FB1-95A9-0895-F287EFBE8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9435"/>
            <a:ext cx="12192000" cy="30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2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29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9E795-4A38-7698-B959-4B2EEC21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590"/>
            <a:ext cx="12192000" cy="44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9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7D236-89F4-9E8F-01DB-9C7A95C0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8813"/>
            <a:ext cx="12192000" cy="514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3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8E464-2EB5-32EF-269E-5AE06DA81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4049"/>
            <a:ext cx="12192000" cy="49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0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9D1A26-F7CB-43FD-B414-2F851270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3876"/>
            <a:ext cx="12192000" cy="56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7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89A6C7-7696-AFE3-0B9B-3D6D8F357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853"/>
            <a:ext cx="12192000" cy="572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7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2F8FC-8203-8230-200C-9106A8388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881"/>
            <a:ext cx="12192000" cy="545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6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23A85-84E7-582D-4E36-D725F7EC3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219"/>
            <a:ext cx="12192000" cy="58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192</Words>
  <Application>Microsoft Office PowerPoint</Application>
  <PresentationFormat>Widescreen</PresentationFormat>
  <Paragraphs>41</Paragraphs>
  <Slides>27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VADADARE</dc:creator>
  <cp:lastModifiedBy>SANKET VADADARE</cp:lastModifiedBy>
  <cp:revision>2</cp:revision>
  <dcterms:created xsi:type="dcterms:W3CDTF">2025-06-14T08:12:26Z</dcterms:created>
  <dcterms:modified xsi:type="dcterms:W3CDTF">2025-06-14T12:04:38Z</dcterms:modified>
</cp:coreProperties>
</file>