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5D870-2C16-41EE-888A-80637698B5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D62A4-BAEE-4EA5-B19B-76AA38225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8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s3 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94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30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file docker compose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41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Download s3 bucket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5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 save in s3 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24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 file upload in s3 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2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Destroy container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15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Ec2 access s3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55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Matrix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7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5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Upload both file in s3 bucket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68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Create ec2 instance and create new security group only allow ssh traffic port 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8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</a:t>
            </a:r>
            <a:r>
              <a:rPr lang="en-GB" dirty="0" err="1"/>
              <a:t>iam</a:t>
            </a:r>
            <a:r>
              <a:rPr lang="en-GB" dirty="0"/>
              <a:t> rule s3 </a:t>
            </a:r>
            <a:r>
              <a:rPr lang="en-GB" dirty="0" err="1"/>
              <a:t>fuuly</a:t>
            </a:r>
            <a:r>
              <a:rPr lang="en-GB" dirty="0"/>
              <a:t> access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5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Access ec2 in </a:t>
            </a:r>
            <a:r>
              <a:rPr lang="en-GB" dirty="0" err="1"/>
              <a:t>cmd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04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Install  docker in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6D62A4-BAEE-4EA5-B19B-76AA382257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FB62-C6D4-C7BB-92F9-4427D6269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A81E6-FCB5-ADB3-B8D0-E7846A2D3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0EC7-4913-E0CA-26DE-C638C7B2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24BB-049A-1862-37FD-9DF07F3B9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EF32-7624-32E1-F4AD-DEF797D66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942C-CFF9-5A82-5504-32D3A2B8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3556A-D8C4-7DD3-4AB0-764C1220A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849B-85F6-B627-2B59-A98A6A48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FE78-C7B2-A046-779A-23BBFD7C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B9D1-F174-C459-1E87-85A9E55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1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1CD67B-620C-2042-136F-3F65678F0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8556A-0FF4-BA51-16F1-A7DF7C5E1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967BF-A653-9B7D-C4B1-7F2CF311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25B96-F5B6-533D-0F24-81C191EA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5439-B5B7-3FFD-E453-6EA17128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8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6EA6-859B-7B48-3D88-E59E575F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6B56-AC28-71CD-ED16-D54AD5273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43C7B-88B9-1D0C-2587-96C5ADDC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6126F-F982-66D3-273B-B1216991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F5F0E-3B96-293B-C22A-BA3AED16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5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4033-853E-FFD3-6DAB-EDA063B1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448A9-D002-F5A4-74B6-6D83DD1E4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9932-4614-39D1-26D2-24A881399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569C-9BDA-451F-E0D0-D45DE7B3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CC55A-7388-8578-9B69-72C580E0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1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FF4A-1E54-4079-0760-7EDB0666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76CB-BD56-CAC4-DD47-4DDD730E3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9DC87-EE82-0196-864D-52E8543EA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18BE1-D6AA-F499-8988-53AD4BAC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8005B-222B-F5BC-F715-862B0E5E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4E2AC-D995-7344-ABF3-11E6788C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7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3719-8A19-83BF-A640-2E44D26B6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33691-FE61-587A-D22B-51530720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0A619-3DE0-3F31-2574-E71FDB4CF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E385D-9C2F-0D50-FBED-7468BBC7E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47694-D937-190C-C98F-BADB94FB2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64F7F-535A-8612-DD8E-4CCEE646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FE00E-94D2-7B69-21CE-921BA41A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B21BB-EBF4-6822-9106-53ACBE36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5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8C75-63DD-6014-0705-E4262767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A617F7-F41D-5379-98B6-DD56FC98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A6532-4CB9-4FF7-8DFD-1E6C873FC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0D79F-FB76-F32C-4FDB-2BC4E728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4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E7724-8CF9-3886-8CEE-8AD85180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E642A-D62C-312C-169E-B0D7BD5D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A5146-5B83-3994-6B6F-E8E421FD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7F91-571B-216F-79D9-43CFB534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0BBA0-1605-5B65-F3BE-5859F0C8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97814-21D0-D969-1932-4FC17A1F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A19F1-AE79-7504-018C-15CEF1E5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A6C62-8EF4-7A10-CF27-8D8BB671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F7C2F-045C-B1B8-8408-368C4096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7B34-0B9E-D26A-3232-27AA0459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9DB78-D1B8-CCD3-1F63-319A7B43E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FCED3-A79B-EEA8-770C-34AE0A24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9A553-CE26-2248-5805-71620C98C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5D783-CC0E-AC72-1007-6892C7FF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EFFFD-DE7B-F918-3723-6F38FBA08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3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90F19-8E6A-7BC6-DD03-4D5CEA86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40B71-070A-0B58-B8EB-F151D8B4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9C3CF-4DFC-15A5-AEA9-C85CC0B39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085C7-0DBC-45B4-ACE4-E8B46236E9E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74204-5A89-9D47-2C35-104B28C04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A030E-1CC8-1985-4595-01AFB68AA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43B0-3B0D-4B58-A004-6D7CCFCB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B6520-828F-A67C-B28B-3CB5605D9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803"/>
            <a:ext cx="12192000" cy="386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E7A065-D988-D759-8DE6-D0FC4D21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56" y="771154"/>
            <a:ext cx="10307488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86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F53269-FAF6-F27C-18CC-A0AB79CA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074" y="2881236"/>
            <a:ext cx="591585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42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B8423-F460-A366-B516-F91B2D73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6" y="215122"/>
            <a:ext cx="10383699" cy="2038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9AA260-0308-6192-EF1A-C75DCADC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6" y="2233063"/>
            <a:ext cx="7109041" cy="36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2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0A233-F840-D762-1AE0-2176579C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694943"/>
            <a:ext cx="10221751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47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2A7A7-A756-7D0F-1B2C-48FEC8851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67" y="2871709"/>
            <a:ext cx="9612066" cy="1114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ABA249-D4BF-2172-C045-BAC4B93C8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453" y="1092246"/>
            <a:ext cx="663032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F614C-72FA-2B22-8B4C-A9C29B42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920"/>
            <a:ext cx="12192000" cy="42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04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1C2531-5AB7-3DB1-40B0-7054DB191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9" y="1847629"/>
            <a:ext cx="11803122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1BABF-2AAC-78B1-327E-67BB8697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572"/>
            <a:ext cx="12192000" cy="48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55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7051F-94A1-0CDE-9B31-F957F33E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5800"/>
            <a:ext cx="12192000" cy="54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21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D5D12B-EC48-819E-F6D3-5D5DA9592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45" y="2885999"/>
            <a:ext cx="10640910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0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9CDCB2-AC78-70C3-E983-1188863EB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470"/>
            <a:ext cx="12192000" cy="56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9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96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60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E736C1-2434-7D3C-AA45-7BDFC57BE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0673"/>
            <a:ext cx="12192000" cy="571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1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D7636-FE9D-AF14-6B78-B07C896CB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663"/>
            <a:ext cx="12192000" cy="462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91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C38D09-500D-DA48-0A50-911E77D2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6502"/>
            <a:ext cx="12192000" cy="53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3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251F73-89AA-87FC-74B6-3E50A2F53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48695"/>
            <a:ext cx="12192000" cy="41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9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D3152-8BC9-0F10-3502-23B0F321F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832"/>
            <a:ext cx="12192000" cy="42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1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ED9EBF-00C0-F4AF-6BAC-CF6073EE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710"/>
            <a:ext cx="12192000" cy="392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5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DEC7A-E05C-8B0F-52B6-AC1242EA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56" y="671127"/>
            <a:ext cx="10126488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34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80</Words>
  <Application>Microsoft Office PowerPoint</Application>
  <PresentationFormat>Widescreen</PresentationFormat>
  <Paragraphs>29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VADADARE</dc:creator>
  <cp:lastModifiedBy>SANKET VADADARE</cp:lastModifiedBy>
  <cp:revision>2</cp:revision>
  <dcterms:created xsi:type="dcterms:W3CDTF">2025-06-11T10:32:36Z</dcterms:created>
  <dcterms:modified xsi:type="dcterms:W3CDTF">2025-06-11T12:33:16Z</dcterms:modified>
</cp:coreProperties>
</file>