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88" r:id="rId5"/>
    <p:sldId id="289" r:id="rId6"/>
    <p:sldId id="290" r:id="rId7"/>
    <p:sldId id="301" r:id="rId8"/>
    <p:sldId id="291" r:id="rId9"/>
    <p:sldId id="302" r:id="rId10"/>
    <p:sldId id="303" r:id="rId11"/>
    <p:sldId id="304" r:id="rId12"/>
    <p:sldId id="295" r:id="rId13"/>
    <p:sldId id="297" r:id="rId14"/>
    <p:sldId id="298" r:id="rId15"/>
    <p:sldId id="292" r:id="rId16"/>
    <p:sldId id="293" r:id="rId17"/>
    <p:sldId id="296" r:id="rId18"/>
    <p:sldId id="299" r:id="rId19"/>
    <p:sldId id="294" r:id="rId20"/>
    <p:sldId id="305"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02030"/>
    <a:srgbClr val="FFFFFF"/>
    <a:srgbClr val="7F7F7F"/>
    <a:srgbClr val="79A466"/>
    <a:srgbClr val="A466A1"/>
    <a:srgbClr val="7C4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41" autoAdjust="0"/>
  </p:normalViewPr>
  <p:slideViewPr>
    <p:cSldViewPr snapToGrid="0">
      <p:cViewPr varScale="1">
        <p:scale>
          <a:sx n="80" d="100"/>
          <a:sy n="80" d="100"/>
        </p:scale>
        <p:origin x="811" y="58"/>
      </p:cViewPr>
      <p:guideLst/>
    </p:cSldViewPr>
  </p:slideViewPr>
  <p:notesTextViewPr>
    <p:cViewPr>
      <p:scale>
        <a:sx n="1" d="1"/>
        <a:sy n="1" d="1"/>
      </p:scale>
      <p:origin x="0" y="0"/>
    </p:cViewPr>
  </p:notesTextViewPr>
  <p:notesViewPr>
    <p:cSldViewPr snapToGrid="0">
      <p:cViewPr>
        <p:scale>
          <a:sx n="1" d="2"/>
          <a:sy n="1" d="2"/>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5332F6-84D5-43CF-B5CE-301BBE7CB9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AB049E7-4E52-4F78-B7E3-9EEEB887E5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782036-3E43-445A-9A77-06D97C6EDFFA}" type="datetimeFigureOut">
              <a:rPr lang="en-US" smtClean="0"/>
              <a:t>3/3/2025</a:t>
            </a:fld>
            <a:endParaRPr lang="en-US" dirty="0"/>
          </a:p>
        </p:txBody>
      </p:sp>
      <p:sp>
        <p:nvSpPr>
          <p:cNvPr id="4" name="Footer Placeholder 3">
            <a:extLst>
              <a:ext uri="{FF2B5EF4-FFF2-40B4-BE49-F238E27FC236}">
                <a16:creationId xmlns:a16="http://schemas.microsoft.com/office/drawing/2014/main" id="{00DD62C5-62E7-4FCF-A26E-C100A22EE5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9C5A79-BC51-4C21-A236-759CEAE5D8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333638-148D-48F3-93EA-686F1AB9FFB0}" type="slidenum">
              <a:rPr lang="en-US" smtClean="0"/>
              <a:t>‹#›</a:t>
            </a:fld>
            <a:endParaRPr lang="en-US" dirty="0"/>
          </a:p>
        </p:txBody>
      </p:sp>
    </p:spTree>
    <p:extLst>
      <p:ext uri="{BB962C8B-B14F-4D97-AF65-F5344CB8AC3E}">
        <p14:creationId xmlns:p14="http://schemas.microsoft.com/office/powerpoint/2010/main" val="3505086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8FFC2-F437-4D89-B6E7-BDC71715B609}" type="datetimeFigureOut">
              <a:rPr lang="en-US" smtClean="0"/>
              <a:t>3/3/2025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C4120E-D8D4-4AFA-B0E2-7989D1701DEB}" type="slidenum">
              <a:rPr lang="en-US" smtClean="0"/>
              <a:t>‹#›</a:t>
            </a:fld>
            <a:endParaRPr lang="en-US" dirty="0"/>
          </a:p>
        </p:txBody>
      </p:sp>
    </p:spTree>
    <p:extLst>
      <p:ext uri="{BB962C8B-B14F-4D97-AF65-F5344CB8AC3E}">
        <p14:creationId xmlns:p14="http://schemas.microsoft.com/office/powerpoint/2010/main" val="3383899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4120E-D8D4-4AFA-B0E2-7989D1701DEB}" type="slidenum">
              <a:rPr lang="en-US" smtClean="0"/>
              <a:t>1</a:t>
            </a:fld>
            <a:endParaRPr lang="en-US" dirty="0"/>
          </a:p>
        </p:txBody>
      </p:sp>
    </p:spTree>
    <p:extLst>
      <p:ext uri="{BB962C8B-B14F-4D97-AF65-F5344CB8AC3E}">
        <p14:creationId xmlns:p14="http://schemas.microsoft.com/office/powerpoint/2010/main" val="367587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4120E-D8D4-4AFA-B0E2-7989D1701DEB}" type="slidenum">
              <a:rPr lang="en-US" smtClean="0"/>
              <a:t>4</a:t>
            </a:fld>
            <a:endParaRPr lang="en-US" dirty="0"/>
          </a:p>
        </p:txBody>
      </p:sp>
    </p:spTree>
    <p:extLst>
      <p:ext uri="{BB962C8B-B14F-4D97-AF65-F5344CB8AC3E}">
        <p14:creationId xmlns:p14="http://schemas.microsoft.com/office/powerpoint/2010/main" val="357463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4120E-D8D4-4AFA-B0E2-7989D1701DEB}" type="slidenum">
              <a:rPr lang="en-US" smtClean="0"/>
              <a:t>5</a:t>
            </a:fld>
            <a:endParaRPr lang="en-US" dirty="0"/>
          </a:p>
        </p:txBody>
      </p:sp>
    </p:spTree>
    <p:extLst>
      <p:ext uri="{BB962C8B-B14F-4D97-AF65-F5344CB8AC3E}">
        <p14:creationId xmlns:p14="http://schemas.microsoft.com/office/powerpoint/2010/main" val="1467258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4120E-D8D4-4AFA-B0E2-7989D1701DEB}" type="slidenum">
              <a:rPr lang="en-US" smtClean="0"/>
              <a:t>9</a:t>
            </a:fld>
            <a:endParaRPr lang="en-US" dirty="0"/>
          </a:p>
        </p:txBody>
      </p:sp>
    </p:spTree>
    <p:extLst>
      <p:ext uri="{BB962C8B-B14F-4D97-AF65-F5344CB8AC3E}">
        <p14:creationId xmlns:p14="http://schemas.microsoft.com/office/powerpoint/2010/main" val="2412850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C4120E-D8D4-4AFA-B0E2-7989D1701DEB}" type="slidenum">
              <a:rPr lang="en-US" smtClean="0"/>
              <a:t>15</a:t>
            </a:fld>
            <a:endParaRPr lang="en-US" dirty="0"/>
          </a:p>
        </p:txBody>
      </p:sp>
    </p:spTree>
    <p:extLst>
      <p:ext uri="{BB962C8B-B14F-4D97-AF65-F5344CB8AC3E}">
        <p14:creationId xmlns:p14="http://schemas.microsoft.com/office/powerpoint/2010/main" val="115556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alpha val="91000"/>
          </a:schemeClr>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8D1035F-A14F-4F81-AC61-2AF512D7F821}"/>
              </a:ext>
            </a:extLst>
          </p:cNvPr>
          <p:cNvSpPr>
            <a:spLocks noGrp="1"/>
          </p:cNvSpPr>
          <p:nvPr>
            <p:ph type="pic" sz="quarter" idx="10" hasCustomPrompt="1"/>
          </p:nvPr>
        </p:nvSpPr>
        <p:spPr>
          <a:xfrm>
            <a:off x="0" y="0"/>
            <a:ext cx="767715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 name="Title 1">
            <a:extLst>
              <a:ext uri="{FF2B5EF4-FFF2-40B4-BE49-F238E27FC236}">
                <a16:creationId xmlns:a16="http://schemas.microsoft.com/office/drawing/2014/main" id="{39E05B43-D8B3-4B3A-93E9-5A84CF7F3D2A}"/>
              </a:ext>
            </a:extLst>
          </p:cNvPr>
          <p:cNvSpPr>
            <a:spLocks noGrp="1"/>
          </p:cNvSpPr>
          <p:nvPr>
            <p:ph type="ctrTitle" hasCustomPrompt="1"/>
          </p:nvPr>
        </p:nvSpPr>
        <p:spPr>
          <a:xfrm>
            <a:off x="8336042" y="1550988"/>
            <a:ext cx="3284832" cy="2387600"/>
          </a:xfrm>
          <a:prstGeom prst="rect">
            <a:avLst/>
          </a:prstGeom>
        </p:spPr>
        <p:txBody>
          <a:bodyPr anchor="b"/>
          <a:lstStyle>
            <a:lvl1pPr algn="l">
              <a:defRPr sz="5000" cap="all" spc="200" baseline="0">
                <a:solidFill>
                  <a:schemeClr val="accent6">
                    <a:lumMod val="10000"/>
                    <a:lumOff val="90000"/>
                  </a:schemeClr>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99F2A661-E12F-4DA4-89DE-F2048B1B4308}"/>
              </a:ext>
            </a:extLst>
          </p:cNvPr>
          <p:cNvSpPr>
            <a:spLocks noGrp="1"/>
          </p:cNvSpPr>
          <p:nvPr>
            <p:ph type="subTitle" idx="1" hasCustomPrompt="1"/>
          </p:nvPr>
        </p:nvSpPr>
        <p:spPr>
          <a:xfrm>
            <a:off x="8336042" y="4057095"/>
            <a:ext cx="3284832" cy="1553129"/>
          </a:xfrm>
          <a:prstGeom prst="rect">
            <a:avLst/>
          </a:prstGeom>
        </p:spPr>
        <p:txBody>
          <a:bodyPr/>
          <a:lstStyle>
            <a:lvl1pPr marL="0" indent="0" algn="l">
              <a:buNone/>
              <a:defRPr sz="18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5" name="Text Placeholder 4">
            <a:extLst>
              <a:ext uri="{FF2B5EF4-FFF2-40B4-BE49-F238E27FC236}">
                <a16:creationId xmlns:a16="http://schemas.microsoft.com/office/drawing/2014/main" id="{F464D5FB-99FD-4266-B81F-46B037643600}"/>
              </a:ext>
            </a:extLst>
          </p:cNvPr>
          <p:cNvSpPr>
            <a:spLocks noGrp="1"/>
          </p:cNvSpPr>
          <p:nvPr>
            <p:ph type="body" sz="quarter" idx="11" hasCustomPrompt="1"/>
          </p:nvPr>
        </p:nvSpPr>
        <p:spPr>
          <a:xfrm>
            <a:off x="1654175" y="4241283"/>
            <a:ext cx="10537825" cy="2616717"/>
          </a:xfrm>
          <a:prstGeom prst="rect">
            <a:avLst/>
          </a:prstGeom>
        </p:spPr>
        <p:txBody>
          <a:bodyPr/>
          <a:lstStyle>
            <a:lvl1pPr marL="0" indent="0" algn="r">
              <a:lnSpc>
                <a:spcPct val="50000"/>
              </a:lnSpc>
              <a:spcBef>
                <a:spcPts val="0"/>
              </a:spcBef>
              <a:buNone/>
              <a:defRPr sz="45000" baseline="0">
                <a:solidFill>
                  <a:schemeClr val="bg1">
                    <a:alpha val="8000"/>
                  </a:schemeClr>
                </a:solidFill>
                <a:latin typeface="Kunstler Script" panose="030304020206070D0D06" pitchFamily="66" charset="0"/>
              </a:defRPr>
            </a:lvl1pPr>
          </a:lstStyle>
          <a:p>
            <a:pPr lvl="0"/>
            <a:r>
              <a:rPr lang="en-US" dirty="0"/>
              <a:t>Pitch</a:t>
            </a:r>
          </a:p>
        </p:txBody>
      </p:sp>
    </p:spTree>
    <p:extLst>
      <p:ext uri="{BB962C8B-B14F-4D97-AF65-F5344CB8AC3E}">
        <p14:creationId xmlns:p14="http://schemas.microsoft.com/office/powerpoint/2010/main" val="337734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bg1">
            <a:lumMod val="50000"/>
          </a:schemeClr>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59927B5-CD76-4CF2-9218-21B4ABE3CED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5" name="Footer Placeholder 4">
            <a:extLst>
              <a:ext uri="{FF2B5EF4-FFF2-40B4-BE49-F238E27FC236}">
                <a16:creationId xmlns:a16="http://schemas.microsoft.com/office/drawing/2014/main" id="{89DE09AE-94B2-4BFF-BDCE-0B4930D6367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6" name="Slide Number Placeholder 5">
            <a:extLst>
              <a:ext uri="{FF2B5EF4-FFF2-40B4-BE49-F238E27FC236}">
                <a16:creationId xmlns:a16="http://schemas.microsoft.com/office/drawing/2014/main" id="{6F7DB683-0E38-45C3-A062-8642CC4CC8AF}"/>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11" name="Text Placeholder 10">
            <a:extLst>
              <a:ext uri="{FF2B5EF4-FFF2-40B4-BE49-F238E27FC236}">
                <a16:creationId xmlns:a16="http://schemas.microsoft.com/office/drawing/2014/main" id="{B3A9F833-D729-4A7C-AE1F-BAAF1214BA7E}"/>
              </a:ext>
            </a:extLst>
          </p:cNvPr>
          <p:cNvSpPr>
            <a:spLocks noGrp="1"/>
          </p:cNvSpPr>
          <p:nvPr>
            <p:ph type="body" sz="quarter" idx="13" hasCustomPrompt="1"/>
          </p:nvPr>
        </p:nvSpPr>
        <p:spPr>
          <a:xfrm>
            <a:off x="838200"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3" name="Text Placeholder 10">
            <a:extLst>
              <a:ext uri="{FF2B5EF4-FFF2-40B4-BE49-F238E27FC236}">
                <a16:creationId xmlns:a16="http://schemas.microsoft.com/office/drawing/2014/main" id="{D914E175-8C78-40BB-9962-8A85F2F0E41A}"/>
              </a:ext>
            </a:extLst>
          </p:cNvPr>
          <p:cNvSpPr>
            <a:spLocks noGrp="1"/>
          </p:cNvSpPr>
          <p:nvPr>
            <p:ph type="body" sz="quarter" idx="17" hasCustomPrompt="1"/>
          </p:nvPr>
        </p:nvSpPr>
        <p:spPr>
          <a:xfrm>
            <a:off x="838200"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3F63585-E36E-41A6-95F2-CD2BE2D6559D}"/>
              </a:ext>
            </a:extLst>
          </p:cNvPr>
          <p:cNvSpPr>
            <a:spLocks noGrp="1"/>
          </p:cNvSpPr>
          <p:nvPr>
            <p:ph type="body" sz="quarter" idx="18" hasCustomPrompt="1"/>
          </p:nvPr>
        </p:nvSpPr>
        <p:spPr>
          <a:xfrm>
            <a:off x="4626428"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6" name="Text Placeholder 10">
            <a:extLst>
              <a:ext uri="{FF2B5EF4-FFF2-40B4-BE49-F238E27FC236}">
                <a16:creationId xmlns:a16="http://schemas.microsoft.com/office/drawing/2014/main" id="{10FF23F7-3892-471E-AFA1-0D8BE8F43FB8}"/>
              </a:ext>
            </a:extLst>
          </p:cNvPr>
          <p:cNvSpPr>
            <a:spLocks noGrp="1"/>
          </p:cNvSpPr>
          <p:nvPr>
            <p:ph type="body" sz="quarter" idx="20" hasCustomPrompt="1"/>
          </p:nvPr>
        </p:nvSpPr>
        <p:spPr>
          <a:xfrm>
            <a:off x="4626428"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24D6B59F-6577-4B1E-B7F8-134B42084EF6}"/>
              </a:ext>
            </a:extLst>
          </p:cNvPr>
          <p:cNvSpPr>
            <a:spLocks noGrp="1"/>
          </p:cNvSpPr>
          <p:nvPr>
            <p:ph type="body" sz="quarter" idx="21" hasCustomPrompt="1"/>
          </p:nvPr>
        </p:nvSpPr>
        <p:spPr>
          <a:xfrm>
            <a:off x="8414657" y="4428271"/>
            <a:ext cx="2939143" cy="469089"/>
          </a:xfrm>
          <a:prstGeom prst="rect">
            <a:avLst/>
          </a:prstGeom>
        </p:spPr>
        <p:txBody>
          <a:bodyPr anchor="t"/>
          <a:lstStyle>
            <a:lvl1pPr marL="0" indent="0" algn="ctr">
              <a:lnSpc>
                <a:spcPct val="125000"/>
              </a:lnSpc>
              <a:spcBef>
                <a:spcPts val="0"/>
              </a:spcBef>
              <a:buNone/>
              <a:defRPr sz="1400" cap="all" spc="100" baseline="0">
                <a:solidFill>
                  <a:schemeClr val="bg1"/>
                </a:solidFill>
                <a:latin typeface="+mj-lt"/>
              </a:defRPr>
            </a:lvl1pPr>
          </a:lstStyle>
          <a:p>
            <a:pPr lvl="0"/>
            <a:r>
              <a:rPr lang="en-US"/>
              <a:t>Click to add text</a:t>
            </a:r>
          </a:p>
        </p:txBody>
      </p:sp>
      <p:sp>
        <p:nvSpPr>
          <p:cNvPr id="19" name="Text Placeholder 10">
            <a:extLst>
              <a:ext uri="{FF2B5EF4-FFF2-40B4-BE49-F238E27FC236}">
                <a16:creationId xmlns:a16="http://schemas.microsoft.com/office/drawing/2014/main" id="{39A963ED-FD03-4AAC-B023-59B209A5EB88}"/>
              </a:ext>
            </a:extLst>
          </p:cNvPr>
          <p:cNvSpPr>
            <a:spLocks noGrp="1"/>
          </p:cNvSpPr>
          <p:nvPr>
            <p:ph type="body" sz="quarter" idx="23" hasCustomPrompt="1"/>
          </p:nvPr>
        </p:nvSpPr>
        <p:spPr>
          <a:xfrm>
            <a:off x="8414657" y="4753993"/>
            <a:ext cx="2939143" cy="469089"/>
          </a:xfrm>
          <a:prstGeom prst="rect">
            <a:avLst/>
          </a:prstGeom>
        </p:spPr>
        <p:txBody>
          <a:bodyPr anchor="t"/>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itle 1">
            <a:extLst>
              <a:ext uri="{FF2B5EF4-FFF2-40B4-BE49-F238E27FC236}">
                <a16:creationId xmlns:a16="http://schemas.microsoft.com/office/drawing/2014/main" id="{23ED9778-7DC1-4EFA-92B5-2B9F0740F53A}"/>
              </a:ext>
            </a:extLst>
          </p:cNvPr>
          <p:cNvSpPr>
            <a:spLocks noGrp="1"/>
          </p:cNvSpPr>
          <p:nvPr>
            <p:ph type="ctrTitle" hasCustomPrompt="1"/>
          </p:nvPr>
        </p:nvSpPr>
        <p:spPr>
          <a:xfrm>
            <a:off x="2989604" y="724868"/>
            <a:ext cx="6212793"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8" name="Text Placeholder 14">
            <a:extLst>
              <a:ext uri="{FF2B5EF4-FFF2-40B4-BE49-F238E27FC236}">
                <a16:creationId xmlns:a16="http://schemas.microsoft.com/office/drawing/2014/main" id="{F1777D6D-27DD-4DA3-8C4C-B8F9BA9B189D}"/>
              </a:ext>
            </a:extLst>
          </p:cNvPr>
          <p:cNvSpPr>
            <a:spLocks noGrp="1"/>
          </p:cNvSpPr>
          <p:nvPr>
            <p:ph type="body" sz="quarter" idx="26" hasCustomPrompt="1"/>
          </p:nvPr>
        </p:nvSpPr>
        <p:spPr>
          <a:xfrm>
            <a:off x="1390331" y="2383034"/>
            <a:ext cx="1837944" cy="1837944"/>
          </a:xfrm>
          <a:prstGeom prst="ellipse">
            <a:avLst/>
          </a:prstGeom>
          <a:solidFill>
            <a:schemeClr val="accent6"/>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$3b</a:t>
            </a:r>
          </a:p>
        </p:txBody>
      </p:sp>
      <p:sp>
        <p:nvSpPr>
          <p:cNvPr id="20" name="Text Placeholder 14">
            <a:extLst>
              <a:ext uri="{FF2B5EF4-FFF2-40B4-BE49-F238E27FC236}">
                <a16:creationId xmlns:a16="http://schemas.microsoft.com/office/drawing/2014/main" id="{B99795F1-D282-42EE-BFEC-2F47E8BE5D33}"/>
              </a:ext>
            </a:extLst>
          </p:cNvPr>
          <p:cNvSpPr>
            <a:spLocks noGrp="1"/>
          </p:cNvSpPr>
          <p:nvPr>
            <p:ph type="body" sz="quarter" idx="27" hasCustomPrompt="1"/>
          </p:nvPr>
        </p:nvSpPr>
        <p:spPr>
          <a:xfrm>
            <a:off x="5178559" y="2383034"/>
            <a:ext cx="1837944" cy="1837944"/>
          </a:xfrm>
          <a:prstGeom prst="ellipse">
            <a:avLst/>
          </a:prstGeom>
          <a:solidFill>
            <a:schemeClr val="accent4">
              <a:lumMod val="75000"/>
            </a:schemeClr>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$2b</a:t>
            </a:r>
          </a:p>
        </p:txBody>
      </p:sp>
      <p:sp>
        <p:nvSpPr>
          <p:cNvPr id="21" name="Text Placeholder 14">
            <a:extLst>
              <a:ext uri="{FF2B5EF4-FFF2-40B4-BE49-F238E27FC236}">
                <a16:creationId xmlns:a16="http://schemas.microsoft.com/office/drawing/2014/main" id="{E7EDCD32-FC44-473D-A0D4-F71DAF57286F}"/>
              </a:ext>
            </a:extLst>
          </p:cNvPr>
          <p:cNvSpPr>
            <a:spLocks noGrp="1"/>
          </p:cNvSpPr>
          <p:nvPr>
            <p:ph type="body" sz="quarter" idx="28" hasCustomPrompt="1"/>
          </p:nvPr>
        </p:nvSpPr>
        <p:spPr>
          <a:xfrm>
            <a:off x="8966788" y="2383034"/>
            <a:ext cx="1837944" cy="1837944"/>
          </a:xfrm>
          <a:prstGeom prst="ellipse">
            <a:avLst/>
          </a:prstGeom>
          <a:solidFill>
            <a:schemeClr val="accent4"/>
          </a:solidFill>
        </p:spPr>
        <p:txBody>
          <a:bodyPr anchor="ctr"/>
          <a:lstStyle>
            <a:lvl1pPr marL="0" indent="0" algn="ctr">
              <a:lnSpc>
                <a:spcPct val="100000"/>
              </a:lnSpc>
              <a:spcBef>
                <a:spcPts val="0"/>
              </a:spcBef>
              <a:buNone/>
              <a:defRPr sz="4000" cap="all" spc="200" baseline="0">
                <a:solidFill>
                  <a:schemeClr val="bg1"/>
                </a:solidFill>
                <a:latin typeface="+mj-lt"/>
              </a:defRPr>
            </a:lvl1pPr>
          </a:lstStyle>
          <a:p>
            <a:pPr lvl="0"/>
            <a:r>
              <a:rPr lang="en-US" dirty="0"/>
              <a:t>$1b</a:t>
            </a:r>
          </a:p>
        </p:txBody>
      </p:sp>
    </p:spTree>
    <p:extLst>
      <p:ext uri="{BB962C8B-B14F-4D97-AF65-F5344CB8AC3E}">
        <p14:creationId xmlns:p14="http://schemas.microsoft.com/office/powerpoint/2010/main" val="86504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9332B195-6B28-453B-8483-E18845F548FE}"/>
              </a:ext>
            </a:extLst>
          </p:cNvPr>
          <p:cNvSpPr>
            <a:spLocks noGrp="1"/>
          </p:cNvSpPr>
          <p:nvPr>
            <p:ph type="pic" sz="quarter" idx="13" hasCustomPrompt="1"/>
          </p:nvPr>
        </p:nvSpPr>
        <p:spPr>
          <a:xfrm>
            <a:off x="-4281" y="0"/>
            <a:ext cx="12196282" cy="2442916"/>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5" name="Text Placeholder 4">
            <a:extLst>
              <a:ext uri="{FF2B5EF4-FFF2-40B4-BE49-F238E27FC236}">
                <a16:creationId xmlns:a16="http://schemas.microsoft.com/office/drawing/2014/main" id="{70B36DB2-10C9-40E1-A939-F9F3E99AA97E}"/>
              </a:ext>
            </a:extLst>
          </p:cNvPr>
          <p:cNvSpPr>
            <a:spLocks noGrp="1"/>
          </p:cNvSpPr>
          <p:nvPr>
            <p:ph type="body" sz="quarter" idx="29" hasCustomPrompt="1"/>
          </p:nvPr>
        </p:nvSpPr>
        <p:spPr>
          <a:xfrm>
            <a:off x="-316523" y="104279"/>
            <a:ext cx="12508523" cy="2679238"/>
          </a:xfrm>
          <a:prstGeom prst="rect">
            <a:avLst/>
          </a:prstGeom>
        </p:spPr>
        <p:txBody>
          <a:bodyPr/>
          <a:lstStyle>
            <a:lvl1pPr marL="0" indent="0" algn="r">
              <a:lnSpc>
                <a:spcPct val="40000"/>
              </a:lnSpc>
              <a:spcBef>
                <a:spcPts val="0"/>
              </a:spcBef>
              <a:buNone/>
              <a:defRPr sz="50000" baseline="0">
                <a:solidFill>
                  <a:schemeClr val="bg1">
                    <a:alpha val="20000"/>
                  </a:schemeClr>
                </a:solidFill>
                <a:latin typeface="Kunstler Script" panose="030304020206070D0D06" pitchFamily="66" charset="0"/>
              </a:defRPr>
            </a:lvl1pPr>
          </a:lstStyle>
          <a:p>
            <a:r>
              <a:rPr lang="en-US" dirty="0"/>
              <a:t>Comp</a:t>
            </a:r>
          </a:p>
        </p:txBody>
      </p:sp>
      <p:sp>
        <p:nvSpPr>
          <p:cNvPr id="3" name="Date Placeholder 2">
            <a:extLst>
              <a:ext uri="{FF2B5EF4-FFF2-40B4-BE49-F238E27FC236}">
                <a16:creationId xmlns:a16="http://schemas.microsoft.com/office/drawing/2014/main" id="{F1034CA5-4FBD-4728-A5D5-B55A51F3EC89}"/>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12970-8175-4B63-9ABC-FF21E5FB07CA}"/>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D2E5FFB0-6DFB-4547-AB5E-A22910F479A1}"/>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3B15B0B7-1296-4FBF-8D28-A0D282176365}"/>
              </a:ext>
            </a:extLst>
          </p:cNvPr>
          <p:cNvSpPr>
            <a:spLocks noGrp="1"/>
          </p:cNvSpPr>
          <p:nvPr>
            <p:ph type="ctrTitle" hasCustomPrompt="1"/>
          </p:nvPr>
        </p:nvSpPr>
        <p:spPr>
          <a:xfrm>
            <a:off x="819728" y="2679238"/>
            <a:ext cx="4386945" cy="545148"/>
          </a:xfrm>
          <a:prstGeom prst="rect">
            <a:avLst/>
          </a:prstGeom>
        </p:spPr>
        <p:txBody>
          <a:bodyPr anchor="b"/>
          <a:lstStyle>
            <a:lvl1pPr algn="l">
              <a:defRPr sz="2200" cap="all" spc="200" baseline="0">
                <a:solidFill>
                  <a:schemeClr val="accent1"/>
                </a:solidFill>
                <a:latin typeface="+mj-lt"/>
              </a:defRPr>
            </a:lvl1pPr>
          </a:lstStyle>
          <a:p>
            <a:r>
              <a:rPr lang="en-US"/>
              <a:t>Click to add title</a:t>
            </a:r>
          </a:p>
        </p:txBody>
      </p:sp>
      <p:sp>
        <p:nvSpPr>
          <p:cNvPr id="10" name="Text Placeholder 10">
            <a:extLst>
              <a:ext uri="{FF2B5EF4-FFF2-40B4-BE49-F238E27FC236}">
                <a16:creationId xmlns:a16="http://schemas.microsoft.com/office/drawing/2014/main" id="{41958F62-D93E-4433-9FC8-4CFA9792BDB2}"/>
              </a:ext>
            </a:extLst>
          </p:cNvPr>
          <p:cNvSpPr>
            <a:spLocks noGrp="1"/>
          </p:cNvSpPr>
          <p:nvPr>
            <p:ph type="body" sz="quarter" idx="14" hasCustomPrompt="1"/>
          </p:nvPr>
        </p:nvSpPr>
        <p:spPr>
          <a:xfrm>
            <a:off x="819728"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3D482AA-5393-4260-A25C-77242CC39847}"/>
              </a:ext>
            </a:extLst>
          </p:cNvPr>
          <p:cNvSpPr>
            <a:spLocks noGrp="1"/>
          </p:cNvSpPr>
          <p:nvPr>
            <p:ph type="body" sz="quarter" idx="16" hasCustomPrompt="1"/>
          </p:nvPr>
        </p:nvSpPr>
        <p:spPr>
          <a:xfrm>
            <a:off x="819728"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57434F13-1C2F-416A-A9F8-479D11410BED}"/>
              </a:ext>
            </a:extLst>
          </p:cNvPr>
          <p:cNvSpPr>
            <a:spLocks noGrp="1"/>
          </p:cNvSpPr>
          <p:nvPr>
            <p:ph type="body" sz="quarter" idx="17" hasCustomPrompt="1"/>
          </p:nvPr>
        </p:nvSpPr>
        <p:spPr>
          <a:xfrm>
            <a:off x="6400800" y="4085594"/>
            <a:ext cx="4953000" cy="2046251"/>
          </a:xfrm>
          <a:prstGeom prst="rect">
            <a:avLst/>
          </a:prstGeom>
        </p:spPr>
        <p:txBody>
          <a:bodyPr anchor="t"/>
          <a:lstStyle>
            <a:lvl1pPr marL="0" indent="0" algn="l">
              <a:lnSpc>
                <a:spcPct val="125000"/>
              </a:lnSpc>
              <a:spcBef>
                <a:spcPts val="0"/>
              </a:spcBef>
              <a:spcAft>
                <a:spcPts val="1000"/>
              </a:spcAft>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FC8B7634-CFB8-480E-9065-D580A180133A}"/>
              </a:ext>
            </a:extLst>
          </p:cNvPr>
          <p:cNvSpPr>
            <a:spLocks noGrp="1"/>
          </p:cNvSpPr>
          <p:nvPr>
            <p:ph type="body" sz="quarter" idx="18" hasCustomPrompt="1"/>
          </p:nvPr>
        </p:nvSpPr>
        <p:spPr>
          <a:xfrm>
            <a:off x="6400800" y="3706090"/>
            <a:ext cx="4953000" cy="426393"/>
          </a:xfrm>
          <a:prstGeom prst="rect">
            <a:avLst/>
          </a:prstGeom>
        </p:spPr>
        <p:txBody>
          <a:bodyPr anchor="b"/>
          <a:lstStyle>
            <a:lvl1pPr marL="0" indent="0" algn="l">
              <a:buNone/>
              <a:defRPr sz="1400" cap="all" spc="100" baseline="0">
                <a:solidFill>
                  <a:schemeClr val="accent1"/>
                </a:solidFill>
                <a:latin typeface="+mj-lt"/>
              </a:defRPr>
            </a:lvl1pPr>
          </a:lstStyle>
          <a:p>
            <a:pPr lvl="0"/>
            <a:r>
              <a:rPr lang="en-US"/>
              <a:t>Click to add subtitle</a:t>
            </a:r>
          </a:p>
        </p:txBody>
      </p:sp>
    </p:spTree>
    <p:extLst>
      <p:ext uri="{BB962C8B-B14F-4D97-AF65-F5344CB8AC3E}">
        <p14:creationId xmlns:p14="http://schemas.microsoft.com/office/powerpoint/2010/main" val="199710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2433EF2-C2C4-4062-9D92-0FB277293D45}"/>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5" name="Footer Placeholder 4">
            <a:extLst>
              <a:ext uri="{FF2B5EF4-FFF2-40B4-BE49-F238E27FC236}">
                <a16:creationId xmlns:a16="http://schemas.microsoft.com/office/drawing/2014/main" id="{CD63FBE5-A165-4D71-A770-FE4E13B1A687}"/>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B9B91C94-93DA-4850-9EE8-968DAF8900BD}"/>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ext Placeholder 14">
            <a:extLst>
              <a:ext uri="{FF2B5EF4-FFF2-40B4-BE49-F238E27FC236}">
                <a16:creationId xmlns:a16="http://schemas.microsoft.com/office/drawing/2014/main" id="{C9C019F9-A0CC-42FD-9A58-9A76FBC64749}"/>
              </a:ext>
            </a:extLst>
          </p:cNvPr>
          <p:cNvSpPr>
            <a:spLocks noGrp="1"/>
          </p:cNvSpPr>
          <p:nvPr>
            <p:ph type="body" sz="quarter" idx="15" hasCustomPrompt="1"/>
          </p:nvPr>
        </p:nvSpPr>
        <p:spPr>
          <a:xfrm>
            <a:off x="6236499" y="1425477"/>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8" name="Text Placeholder 14">
            <a:extLst>
              <a:ext uri="{FF2B5EF4-FFF2-40B4-BE49-F238E27FC236}">
                <a16:creationId xmlns:a16="http://schemas.microsoft.com/office/drawing/2014/main" id="{2F0A1D53-A949-49E7-820F-D18CEC7EA781}"/>
              </a:ext>
            </a:extLst>
          </p:cNvPr>
          <p:cNvSpPr>
            <a:spLocks noGrp="1"/>
          </p:cNvSpPr>
          <p:nvPr>
            <p:ph type="body" sz="quarter" idx="17" hasCustomPrompt="1"/>
          </p:nvPr>
        </p:nvSpPr>
        <p:spPr>
          <a:xfrm>
            <a:off x="6236499" y="5294320"/>
            <a:ext cx="1706965"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9" name="Text Placeholder 14">
            <a:extLst>
              <a:ext uri="{FF2B5EF4-FFF2-40B4-BE49-F238E27FC236}">
                <a16:creationId xmlns:a16="http://schemas.microsoft.com/office/drawing/2014/main" id="{FC5403F6-AE51-438F-AF93-56FA7D2A5675}"/>
              </a:ext>
            </a:extLst>
          </p:cNvPr>
          <p:cNvSpPr>
            <a:spLocks noGrp="1"/>
          </p:cNvSpPr>
          <p:nvPr>
            <p:ph type="body" sz="quarter" idx="19" hasCustomPrompt="1"/>
          </p:nvPr>
        </p:nvSpPr>
        <p:spPr>
          <a:xfrm>
            <a:off x="9440311" y="3354359"/>
            <a:ext cx="1380681"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sp>
        <p:nvSpPr>
          <p:cNvPr id="11" name="Text Placeholder 14">
            <a:extLst>
              <a:ext uri="{FF2B5EF4-FFF2-40B4-BE49-F238E27FC236}">
                <a16:creationId xmlns:a16="http://schemas.microsoft.com/office/drawing/2014/main" id="{0494832D-1AEB-4A7B-8BC3-8AC645057F58}"/>
              </a:ext>
            </a:extLst>
          </p:cNvPr>
          <p:cNvSpPr>
            <a:spLocks noGrp="1"/>
          </p:cNvSpPr>
          <p:nvPr>
            <p:ph type="body" sz="quarter" idx="20" hasCustomPrompt="1"/>
          </p:nvPr>
        </p:nvSpPr>
        <p:spPr>
          <a:xfrm>
            <a:off x="4743347" y="2194947"/>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3" name="Text Placeholder 14">
            <a:extLst>
              <a:ext uri="{FF2B5EF4-FFF2-40B4-BE49-F238E27FC236}">
                <a16:creationId xmlns:a16="http://schemas.microsoft.com/office/drawing/2014/main" id="{9DED817B-58D3-4713-A66F-2E4CF578D5E7}"/>
              </a:ext>
            </a:extLst>
          </p:cNvPr>
          <p:cNvSpPr>
            <a:spLocks noGrp="1"/>
          </p:cNvSpPr>
          <p:nvPr>
            <p:ph type="body" sz="quarter" idx="21" hasCustomPrompt="1"/>
          </p:nvPr>
        </p:nvSpPr>
        <p:spPr>
          <a:xfrm>
            <a:off x="5179839" y="430766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5" name="Text Placeholder 14">
            <a:extLst>
              <a:ext uri="{FF2B5EF4-FFF2-40B4-BE49-F238E27FC236}">
                <a16:creationId xmlns:a16="http://schemas.microsoft.com/office/drawing/2014/main" id="{D1FE5CBC-B2B8-45FE-986C-504C397B9E10}"/>
              </a:ext>
            </a:extLst>
          </p:cNvPr>
          <p:cNvSpPr>
            <a:spLocks noGrp="1"/>
          </p:cNvSpPr>
          <p:nvPr>
            <p:ph type="body" sz="quarter" idx="22" hasCustomPrompt="1"/>
          </p:nvPr>
        </p:nvSpPr>
        <p:spPr>
          <a:xfrm>
            <a:off x="3642362" y="4439394"/>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CE71774F-D73F-4B7F-9152-95EC3F36DDA8}"/>
              </a:ext>
            </a:extLst>
          </p:cNvPr>
          <p:cNvSpPr>
            <a:spLocks noGrp="1"/>
          </p:cNvSpPr>
          <p:nvPr>
            <p:ph type="body" sz="quarter" idx="23" hasCustomPrompt="1"/>
          </p:nvPr>
        </p:nvSpPr>
        <p:spPr>
          <a:xfrm>
            <a:off x="7398712" y="4008089"/>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154305F-5D9B-4B4A-9F2B-6FBECE7371AA}"/>
              </a:ext>
            </a:extLst>
          </p:cNvPr>
          <p:cNvSpPr>
            <a:spLocks noGrp="1"/>
          </p:cNvSpPr>
          <p:nvPr>
            <p:ph type="body" sz="quarter" idx="25" hasCustomPrompt="1"/>
          </p:nvPr>
        </p:nvSpPr>
        <p:spPr>
          <a:xfrm>
            <a:off x="3543692" y="3354359"/>
            <a:ext cx="1209143" cy="492025"/>
          </a:xfrm>
          <a:prstGeom prst="rect">
            <a:avLst/>
          </a:prstGeom>
        </p:spPr>
        <p:txBody>
          <a:bodyPr anchor="ctr"/>
          <a:lstStyle>
            <a:lvl1pPr marL="0" indent="0" algn="ctr">
              <a:lnSpc>
                <a:spcPct val="100000"/>
              </a:lnSpc>
              <a:buNone/>
              <a:defRPr sz="1000" cap="all" spc="200" baseline="0">
                <a:solidFill>
                  <a:schemeClr val="accent6"/>
                </a:solidFill>
                <a:latin typeface="+mj-lt"/>
              </a:defRPr>
            </a:lvl1pPr>
          </a:lstStyle>
          <a:p>
            <a:pPr lvl="0"/>
            <a:r>
              <a:rPr lang="en-US"/>
              <a:t>Click to add name</a:t>
            </a:r>
          </a:p>
        </p:txBody>
      </p:sp>
      <p:cxnSp>
        <p:nvCxnSpPr>
          <p:cNvPr id="21" name="Straight Connector 20">
            <a:extLst>
              <a:ext uri="{FF2B5EF4-FFF2-40B4-BE49-F238E27FC236}">
                <a16:creationId xmlns:a16="http://schemas.microsoft.com/office/drawing/2014/main" id="{8C5FED44-231C-4E53-B41C-81293135ACB1}"/>
              </a:ext>
            </a:extLst>
          </p:cNvPr>
          <p:cNvCxnSpPr>
            <a:cxnSpLocks/>
          </p:cNvCxnSpPr>
          <p:nvPr userDrawn="1"/>
        </p:nvCxnSpPr>
        <p:spPr>
          <a:xfrm>
            <a:off x="4756662" y="3600372"/>
            <a:ext cx="4683649"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105B5D-04B2-4415-A88E-6BE695BAD6D0}"/>
              </a:ext>
            </a:extLst>
          </p:cNvPr>
          <p:cNvCxnSpPr>
            <a:cxnSpLocks/>
          </p:cNvCxnSpPr>
          <p:nvPr userDrawn="1"/>
        </p:nvCxnSpPr>
        <p:spPr>
          <a:xfrm flipV="1">
            <a:off x="7089982" y="1917502"/>
            <a:ext cx="4678" cy="337681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14">
            <a:extLst>
              <a:ext uri="{FF2B5EF4-FFF2-40B4-BE49-F238E27FC236}">
                <a16:creationId xmlns:a16="http://schemas.microsoft.com/office/drawing/2014/main" id="{8F362A87-DBB9-4FFD-9F42-9D6D5AD35E94}"/>
              </a:ext>
            </a:extLst>
          </p:cNvPr>
          <p:cNvSpPr>
            <a:spLocks noGrp="1"/>
          </p:cNvSpPr>
          <p:nvPr>
            <p:ph type="body" sz="quarter" idx="26" hasCustomPrompt="1"/>
          </p:nvPr>
        </p:nvSpPr>
        <p:spPr>
          <a:xfrm>
            <a:off x="7752879" y="1954712"/>
            <a:ext cx="1706965" cy="1048575"/>
          </a:xfrm>
          <a:prstGeom prst="rect">
            <a:avLst/>
          </a:prstGeom>
        </p:spPr>
        <p:txBody>
          <a:bodyPr anchor="ctr"/>
          <a:lstStyle>
            <a:lvl1pPr marL="0" indent="0" algn="ctr">
              <a:lnSpc>
                <a:spcPct val="100000"/>
              </a:lnSpc>
              <a:buNone/>
              <a:defRPr sz="1600" cap="all" spc="200" baseline="0">
                <a:solidFill>
                  <a:schemeClr val="bg1"/>
                </a:solidFill>
                <a:latin typeface="+mj-lt"/>
              </a:defRPr>
            </a:lvl1pPr>
          </a:lstStyle>
          <a:p>
            <a:pPr lvl="0"/>
            <a:r>
              <a:rPr lang="en-US"/>
              <a:t>Click to add name</a:t>
            </a:r>
          </a:p>
        </p:txBody>
      </p:sp>
      <p:sp>
        <p:nvSpPr>
          <p:cNvPr id="19" name="Text Placeholder 14">
            <a:extLst>
              <a:ext uri="{FF2B5EF4-FFF2-40B4-BE49-F238E27FC236}">
                <a16:creationId xmlns:a16="http://schemas.microsoft.com/office/drawing/2014/main" id="{B6713B5A-6FE2-4827-A18D-2F81B40F069D}"/>
              </a:ext>
            </a:extLst>
          </p:cNvPr>
          <p:cNvSpPr>
            <a:spLocks noGrp="1"/>
          </p:cNvSpPr>
          <p:nvPr>
            <p:ph type="body" sz="quarter" idx="24" hasCustomPrompt="1"/>
          </p:nvPr>
        </p:nvSpPr>
        <p:spPr>
          <a:xfrm>
            <a:off x="8859355" y="4708093"/>
            <a:ext cx="1183179" cy="492025"/>
          </a:xfrm>
          <a:prstGeom prst="rect">
            <a:avLst/>
          </a:prstGeom>
        </p:spPr>
        <p:txBody>
          <a:bodyPr anchor="ctr"/>
          <a:lstStyle>
            <a:lvl1pPr marL="0" indent="0" algn="ctr">
              <a:lnSpc>
                <a:spcPct val="100000"/>
              </a:lnSpc>
              <a:buNone/>
              <a:defRPr sz="1200" cap="all" spc="200" baseline="0">
                <a:solidFill>
                  <a:schemeClr val="bg1"/>
                </a:solidFill>
                <a:latin typeface="+mj-lt"/>
              </a:defRPr>
            </a:lvl1pPr>
          </a:lstStyle>
          <a:p>
            <a:pPr lvl="0"/>
            <a:r>
              <a:rPr lang="en-US"/>
              <a:t>Click to add name</a:t>
            </a:r>
          </a:p>
        </p:txBody>
      </p:sp>
      <p:sp>
        <p:nvSpPr>
          <p:cNvPr id="26" name="Title 1">
            <a:extLst>
              <a:ext uri="{FF2B5EF4-FFF2-40B4-BE49-F238E27FC236}">
                <a16:creationId xmlns:a16="http://schemas.microsoft.com/office/drawing/2014/main" id="{2B665ABC-CB0A-4595-8165-3205CED4DCF5}"/>
              </a:ext>
            </a:extLst>
          </p:cNvPr>
          <p:cNvSpPr>
            <a:spLocks noGrp="1"/>
          </p:cNvSpPr>
          <p:nvPr>
            <p:ph type="ctrTitle" hasCustomPrompt="1"/>
          </p:nvPr>
        </p:nvSpPr>
        <p:spPr>
          <a:xfrm>
            <a:off x="832040" y="72221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Tree>
    <p:extLst>
      <p:ext uri="{BB962C8B-B14F-4D97-AF65-F5344CB8AC3E}">
        <p14:creationId xmlns:p14="http://schemas.microsoft.com/office/powerpoint/2010/main" val="694769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F09839D-FDC1-4EDF-9E51-F73351ABBD6C}"/>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B60B182A-200F-405E-B287-2F7A7F928951}"/>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AFE8CEAE-624C-4615-8252-893F3A04CAB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8AE4140-1E60-4ABF-8C5B-6AA249168701}"/>
              </a:ext>
            </a:extLst>
          </p:cNvPr>
          <p:cNvSpPr>
            <a:spLocks noGrp="1"/>
          </p:cNvSpPr>
          <p:nvPr>
            <p:ph type="ctrTitle" hasCustomPrompt="1"/>
          </p:nvPr>
        </p:nvSpPr>
        <p:spPr>
          <a:xfrm>
            <a:off x="2989603" y="727515"/>
            <a:ext cx="6212793" cy="639955"/>
          </a:xfrm>
          <a:prstGeom prst="rect">
            <a:avLst/>
          </a:prstGeom>
        </p:spPr>
        <p:txBody>
          <a:bodyPr anchor="ctr"/>
          <a:lstStyle>
            <a:lvl1pPr algn="ctr">
              <a:defRPr sz="2200" cap="all" spc="200" baseline="0">
                <a:solidFill>
                  <a:schemeClr val="accent1"/>
                </a:solidFill>
                <a:latin typeface="+mj-lt"/>
              </a:defRPr>
            </a:lvl1pPr>
          </a:lstStyle>
          <a:p>
            <a:r>
              <a:rPr lang="en-US" dirty="0"/>
              <a:t>Click to add title</a:t>
            </a:r>
          </a:p>
        </p:txBody>
      </p:sp>
      <p:sp>
        <p:nvSpPr>
          <p:cNvPr id="15" name="Text Placeholder 14">
            <a:extLst>
              <a:ext uri="{FF2B5EF4-FFF2-40B4-BE49-F238E27FC236}">
                <a16:creationId xmlns:a16="http://schemas.microsoft.com/office/drawing/2014/main" id="{562056E9-39CD-4DAA-AF46-D107C1680734}"/>
              </a:ext>
            </a:extLst>
          </p:cNvPr>
          <p:cNvSpPr>
            <a:spLocks noGrp="1"/>
          </p:cNvSpPr>
          <p:nvPr>
            <p:ph type="body" sz="quarter" idx="13" hasCustomPrompt="1"/>
          </p:nvPr>
        </p:nvSpPr>
        <p:spPr>
          <a:xfrm>
            <a:off x="1780446"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39F4B0E4-0A8E-4F79-B6E9-9015E62C2CA7}"/>
              </a:ext>
            </a:extLst>
          </p:cNvPr>
          <p:cNvSpPr>
            <a:spLocks noGrp="1"/>
          </p:cNvSpPr>
          <p:nvPr>
            <p:ph type="body" sz="quarter" idx="29" hasCustomPrompt="1"/>
          </p:nvPr>
        </p:nvSpPr>
        <p:spPr>
          <a:xfrm>
            <a:off x="5009724" y="4192396"/>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7128A45A-DF71-4640-A1BF-8F1866D09CE6}"/>
              </a:ext>
            </a:extLst>
          </p:cNvPr>
          <p:cNvSpPr>
            <a:spLocks noGrp="1"/>
          </p:cNvSpPr>
          <p:nvPr>
            <p:ph type="body" sz="quarter" idx="30" hasCustomPrompt="1"/>
          </p:nvPr>
        </p:nvSpPr>
        <p:spPr>
          <a:xfrm>
            <a:off x="8153400" y="4192395"/>
            <a:ext cx="2431015" cy="1148945"/>
          </a:xfrm>
          <a:prstGeom prst="rect">
            <a:avLst/>
          </a:prstGeom>
        </p:spPr>
        <p:txBody>
          <a:bodyPr/>
          <a:lstStyle>
            <a:lvl1pPr marL="0" indent="0" algn="ctr">
              <a:lnSpc>
                <a:spcPct val="125000"/>
              </a:lnSpc>
              <a:spcBef>
                <a:spcPts val="0"/>
              </a:spcBef>
              <a:buNone/>
              <a:defRPr sz="1400" cap="none" spc="100" baseline="0">
                <a:solidFill>
                  <a:schemeClr val="accent6"/>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D63BCEA8-1DF2-474C-A867-36E22D2F6114}"/>
              </a:ext>
            </a:extLst>
          </p:cNvPr>
          <p:cNvSpPr>
            <a:spLocks noGrp="1"/>
          </p:cNvSpPr>
          <p:nvPr>
            <p:ph type="body" sz="quarter" idx="33" hasCustomPrompt="1"/>
          </p:nvPr>
        </p:nvSpPr>
        <p:spPr>
          <a:xfrm>
            <a:off x="2989603" y="1124727"/>
            <a:ext cx="6212793" cy="568896"/>
          </a:xfrm>
          <a:prstGeom prst="rect">
            <a:avLst/>
          </a:prstGeom>
        </p:spPr>
        <p:txBody>
          <a:bodyPr anchor="ctr"/>
          <a:lstStyle>
            <a:lvl1pPr marL="0" indent="0" algn="ctr">
              <a:buNone/>
              <a:defRPr sz="2000" cap="none" spc="100" baseline="0">
                <a:solidFill>
                  <a:schemeClr val="accent1"/>
                </a:solidFill>
                <a:latin typeface="Avenir Next LT Pro" panose="020B0504020202020204" pitchFamily="34" charset="0"/>
              </a:defRPr>
            </a:lvl1pPr>
          </a:lstStyle>
          <a:p>
            <a:pPr lvl="0"/>
            <a:r>
              <a:rPr lang="en-US"/>
              <a:t>Click to add subtitle</a:t>
            </a:r>
          </a:p>
        </p:txBody>
      </p:sp>
      <p:sp>
        <p:nvSpPr>
          <p:cNvPr id="19" name="Text Placeholder 14">
            <a:extLst>
              <a:ext uri="{FF2B5EF4-FFF2-40B4-BE49-F238E27FC236}">
                <a16:creationId xmlns:a16="http://schemas.microsoft.com/office/drawing/2014/main" id="{6F23D9F0-2D86-4938-96EE-A32A42E6DBFB}"/>
              </a:ext>
            </a:extLst>
          </p:cNvPr>
          <p:cNvSpPr>
            <a:spLocks noGrp="1"/>
          </p:cNvSpPr>
          <p:nvPr>
            <p:ph type="body" sz="quarter" idx="26" hasCustomPrompt="1"/>
          </p:nvPr>
        </p:nvSpPr>
        <p:spPr>
          <a:xfrm>
            <a:off x="2206278" y="2482446"/>
            <a:ext cx="1581912" cy="1581912"/>
          </a:xfrm>
          <a:prstGeom prst="ellipse">
            <a:avLst/>
          </a:prstGeom>
          <a:solidFill>
            <a:schemeClr val="accent6"/>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154C8C8A-D882-4AB4-BD1F-8D2E1EF0A811}"/>
              </a:ext>
            </a:extLst>
          </p:cNvPr>
          <p:cNvSpPr>
            <a:spLocks noGrp="1"/>
          </p:cNvSpPr>
          <p:nvPr>
            <p:ph type="body" sz="quarter" idx="27" hasCustomPrompt="1"/>
          </p:nvPr>
        </p:nvSpPr>
        <p:spPr>
          <a:xfrm>
            <a:off x="5426320" y="2482446"/>
            <a:ext cx="1581912" cy="1581912"/>
          </a:xfrm>
          <a:prstGeom prst="ellipse">
            <a:avLst/>
          </a:prstGeom>
          <a:solidFill>
            <a:schemeClr val="accent4"/>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
        <p:nvSpPr>
          <p:cNvPr id="21" name="Text Placeholder 14">
            <a:extLst>
              <a:ext uri="{FF2B5EF4-FFF2-40B4-BE49-F238E27FC236}">
                <a16:creationId xmlns:a16="http://schemas.microsoft.com/office/drawing/2014/main" id="{48F571DC-88C7-42E3-8699-F9C41BE828F3}"/>
              </a:ext>
            </a:extLst>
          </p:cNvPr>
          <p:cNvSpPr>
            <a:spLocks noGrp="1"/>
          </p:cNvSpPr>
          <p:nvPr>
            <p:ph type="body" sz="quarter" idx="28" hasCustomPrompt="1"/>
          </p:nvPr>
        </p:nvSpPr>
        <p:spPr>
          <a:xfrm>
            <a:off x="8569996" y="2482446"/>
            <a:ext cx="1581912" cy="1581912"/>
          </a:xfrm>
          <a:prstGeom prst="ellipse">
            <a:avLst/>
          </a:prstGeom>
          <a:solidFill>
            <a:schemeClr val="accent3">
              <a:lumMod val="50000"/>
            </a:schemeClr>
          </a:solidFill>
        </p:spPr>
        <p:txBody>
          <a:bodyPr anchor="ctr"/>
          <a:lstStyle>
            <a:lvl1pPr marL="0" indent="0" algn="ctr">
              <a:lnSpc>
                <a:spcPct val="100000"/>
              </a:lnSpc>
              <a:spcBef>
                <a:spcPts val="0"/>
              </a:spcBef>
              <a:buNone/>
              <a:defRPr sz="1600" cap="all" spc="200" baseline="0">
                <a:solidFill>
                  <a:schemeClr val="bg1"/>
                </a:solidFill>
                <a:latin typeface="+mj-lt"/>
              </a:defRPr>
            </a:lvl1pPr>
          </a:lstStyle>
          <a:p>
            <a:pPr lvl="0"/>
            <a:r>
              <a:rPr lang="en-US" dirty="0"/>
              <a:t>Click to add name</a:t>
            </a:r>
          </a:p>
        </p:txBody>
      </p:sp>
    </p:spTree>
    <p:extLst>
      <p:ext uri="{BB962C8B-B14F-4D97-AF65-F5344CB8AC3E}">
        <p14:creationId xmlns:p14="http://schemas.microsoft.com/office/powerpoint/2010/main" val="4852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1F48AB2-7C16-4B56-A53A-93B714BC1722}"/>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FBBB994E-24A9-40A8-93EB-5515D89EE92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B0DF8D0D-83A0-4570-97D9-255518FCEEF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F9591A4D-603C-42D9-AA8F-07BD22871E57}"/>
              </a:ext>
            </a:extLst>
          </p:cNvPr>
          <p:cNvSpPr>
            <a:spLocks noGrp="1"/>
          </p:cNvSpPr>
          <p:nvPr>
            <p:ph type="ctrTitle" hasCustomPrompt="1"/>
          </p:nvPr>
        </p:nvSpPr>
        <p:spPr>
          <a:xfrm>
            <a:off x="3160939" y="725448"/>
            <a:ext cx="5870122"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11" name="Text Placeholder 10">
            <a:extLst>
              <a:ext uri="{FF2B5EF4-FFF2-40B4-BE49-F238E27FC236}">
                <a16:creationId xmlns:a16="http://schemas.microsoft.com/office/drawing/2014/main" id="{5FB9A868-1432-40BF-A3DF-CB2F95429888}"/>
              </a:ext>
            </a:extLst>
          </p:cNvPr>
          <p:cNvSpPr>
            <a:spLocks noGrp="1"/>
          </p:cNvSpPr>
          <p:nvPr>
            <p:ph type="body" sz="quarter" idx="25" hasCustomPrompt="1"/>
          </p:nvPr>
        </p:nvSpPr>
        <p:spPr>
          <a:xfrm>
            <a:off x="6274141" y="2326023"/>
            <a:ext cx="4998576"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772DEF8-21EE-47DD-AE5F-1EC03FDCF7D4}"/>
              </a:ext>
            </a:extLst>
          </p:cNvPr>
          <p:cNvSpPr>
            <a:spLocks noGrp="1"/>
          </p:cNvSpPr>
          <p:nvPr>
            <p:ph type="body" sz="quarter" idx="34" hasCustomPrompt="1"/>
          </p:nvPr>
        </p:nvSpPr>
        <p:spPr>
          <a:xfrm>
            <a:off x="910838" y="2326023"/>
            <a:ext cx="5007023" cy="448769"/>
          </a:xfrm>
          <a:prstGeom prst="rect">
            <a:avLst/>
          </a:prstGeom>
        </p:spPr>
        <p:txBody>
          <a:bodyPr/>
          <a:lstStyle>
            <a:lvl1pPr marL="0" indent="0" algn="ctr">
              <a:buNone/>
              <a:defRPr sz="1400" cap="all" spc="200" baseline="0">
                <a:solidFill>
                  <a:schemeClr val="bg1"/>
                </a:solidFill>
                <a:latin typeface="+mj-lt"/>
              </a:defRPr>
            </a:lvl1pPr>
          </a:lstStyle>
          <a:p>
            <a:pPr lvl="0"/>
            <a:r>
              <a:rPr lang="en-US"/>
              <a:t>Click to add title</a:t>
            </a:r>
          </a:p>
        </p:txBody>
      </p:sp>
      <p:sp>
        <p:nvSpPr>
          <p:cNvPr id="37" name="Text Placeholder 10">
            <a:extLst>
              <a:ext uri="{FF2B5EF4-FFF2-40B4-BE49-F238E27FC236}">
                <a16:creationId xmlns:a16="http://schemas.microsoft.com/office/drawing/2014/main" id="{BC31E94F-1411-4EA2-8AB2-A76E9A578372}"/>
              </a:ext>
            </a:extLst>
          </p:cNvPr>
          <p:cNvSpPr>
            <a:spLocks noGrp="1"/>
          </p:cNvSpPr>
          <p:nvPr>
            <p:ph type="body" sz="quarter" idx="33" hasCustomPrompt="1"/>
          </p:nvPr>
        </p:nvSpPr>
        <p:spPr>
          <a:xfrm>
            <a:off x="3160940" y="1113029"/>
            <a:ext cx="5870121" cy="568896"/>
          </a:xfrm>
          <a:prstGeom prst="rect">
            <a:avLst/>
          </a:prstGeom>
        </p:spPr>
        <p:txBody>
          <a:bodyPr anchor="ctr"/>
          <a:lstStyle>
            <a:lvl1pPr marL="0" indent="0" algn="ctr">
              <a:buNone/>
              <a:defRPr sz="2000" cap="none" spc="100" baseline="0">
                <a:solidFill>
                  <a:schemeClr val="bg1"/>
                </a:solidFill>
                <a:latin typeface="Avenir Next LT Pro" panose="020B0504020202020204" pitchFamily="34" charset="0"/>
              </a:defRPr>
            </a:lvl1pPr>
          </a:lstStyle>
          <a:p>
            <a:pPr lvl="0"/>
            <a:r>
              <a:rPr lang="en-US" dirty="0"/>
              <a:t>Click to add subtitle</a:t>
            </a:r>
          </a:p>
        </p:txBody>
      </p:sp>
      <p:sp>
        <p:nvSpPr>
          <p:cNvPr id="15" name="Content Placeholder 14">
            <a:extLst>
              <a:ext uri="{FF2B5EF4-FFF2-40B4-BE49-F238E27FC236}">
                <a16:creationId xmlns:a16="http://schemas.microsoft.com/office/drawing/2014/main" id="{AF0062E6-1EBE-4CBF-B0D1-4737DBF54008}"/>
              </a:ext>
            </a:extLst>
          </p:cNvPr>
          <p:cNvSpPr>
            <a:spLocks noGrp="1"/>
          </p:cNvSpPr>
          <p:nvPr>
            <p:ph sz="quarter" idx="36"/>
          </p:nvPr>
        </p:nvSpPr>
        <p:spPr>
          <a:xfrm>
            <a:off x="906949" y="2925763"/>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4">
            <a:extLst>
              <a:ext uri="{FF2B5EF4-FFF2-40B4-BE49-F238E27FC236}">
                <a16:creationId xmlns:a16="http://schemas.microsoft.com/office/drawing/2014/main" id="{0E683F27-7485-420D-A15D-93A48B8CFD27}"/>
              </a:ext>
            </a:extLst>
          </p:cNvPr>
          <p:cNvSpPr>
            <a:spLocks noGrp="1"/>
          </p:cNvSpPr>
          <p:nvPr>
            <p:ph sz="quarter" idx="37"/>
          </p:nvPr>
        </p:nvSpPr>
        <p:spPr>
          <a:xfrm>
            <a:off x="6261805" y="2874716"/>
            <a:ext cx="5010912" cy="2651760"/>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3759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9F6C305-4C96-4875-9AEF-C88E3E62D330}"/>
              </a:ext>
            </a:extLst>
          </p:cNvPr>
          <p:cNvSpPr>
            <a:spLocks noGrp="1"/>
          </p:cNvSpPr>
          <p:nvPr>
            <p:ph type="dt" sz="half" idx="10"/>
          </p:nvPr>
        </p:nvSpPr>
        <p:spPr/>
        <p:txBody>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2FFFF3E7-19BF-4E1B-86A9-BB3CBD8978FE}"/>
              </a:ext>
            </a:extLst>
          </p:cNvPr>
          <p:cNvSpPr>
            <a:spLocks noGrp="1"/>
          </p:cNvSpPr>
          <p:nvPr>
            <p:ph type="ftr" sz="quarter" idx="11"/>
          </p:nvPr>
        </p:nvSpPr>
        <p:spPr/>
        <p:txBody>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09CD6203-1BDD-481A-8B5A-0CE7676C81E3}"/>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26458F71-90A6-4816-BD12-E5F24297EB50}"/>
              </a:ext>
            </a:extLst>
          </p:cNvPr>
          <p:cNvSpPr>
            <a:spLocks noGrp="1"/>
          </p:cNvSpPr>
          <p:nvPr>
            <p:ph type="ctrTitle" hasCustomPrompt="1"/>
          </p:nvPr>
        </p:nvSpPr>
        <p:spPr>
          <a:xfrm>
            <a:off x="832040" y="724868"/>
            <a:ext cx="4386945" cy="639955"/>
          </a:xfrm>
          <a:prstGeom prst="rect">
            <a:avLst/>
          </a:prstGeom>
        </p:spPr>
        <p:txBody>
          <a:bodyPr anchor="ctr"/>
          <a:lstStyle>
            <a:lvl1pPr algn="l">
              <a:defRPr sz="2200" cap="all" spc="200" baseline="0">
                <a:solidFill>
                  <a:schemeClr val="accent1"/>
                </a:solidFill>
                <a:latin typeface="+mj-lt"/>
              </a:defRPr>
            </a:lvl1pPr>
          </a:lstStyle>
          <a:p>
            <a:r>
              <a:rPr lang="en-US"/>
              <a:t>Click to add title</a:t>
            </a:r>
          </a:p>
        </p:txBody>
      </p:sp>
      <p:sp>
        <p:nvSpPr>
          <p:cNvPr id="15" name="Text Placeholder 14">
            <a:extLst>
              <a:ext uri="{FF2B5EF4-FFF2-40B4-BE49-F238E27FC236}">
                <a16:creationId xmlns:a16="http://schemas.microsoft.com/office/drawing/2014/main" id="{C65C6C0E-E988-4670-AC4F-46DF25AB1AA9}"/>
              </a:ext>
            </a:extLst>
          </p:cNvPr>
          <p:cNvSpPr>
            <a:spLocks noGrp="1"/>
          </p:cNvSpPr>
          <p:nvPr>
            <p:ph type="body" sz="quarter" idx="17" hasCustomPrompt="1"/>
          </p:nvPr>
        </p:nvSpPr>
        <p:spPr>
          <a:xfrm>
            <a:off x="171234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6" name="Text Placeholder 14">
            <a:extLst>
              <a:ext uri="{FF2B5EF4-FFF2-40B4-BE49-F238E27FC236}">
                <a16:creationId xmlns:a16="http://schemas.microsoft.com/office/drawing/2014/main" id="{D08F3328-96B5-4F00-9D88-C2B1CFB100B9}"/>
              </a:ext>
            </a:extLst>
          </p:cNvPr>
          <p:cNvSpPr>
            <a:spLocks noGrp="1"/>
          </p:cNvSpPr>
          <p:nvPr>
            <p:ph type="body" sz="quarter" idx="18" hasCustomPrompt="1"/>
          </p:nvPr>
        </p:nvSpPr>
        <p:spPr>
          <a:xfrm>
            <a:off x="250176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AF2A90E7-217C-439F-A3C7-41589A223FBC}"/>
              </a:ext>
            </a:extLst>
          </p:cNvPr>
          <p:cNvSpPr>
            <a:spLocks noGrp="1"/>
          </p:cNvSpPr>
          <p:nvPr>
            <p:ph type="body" sz="quarter" idx="19" hasCustomPrompt="1"/>
          </p:nvPr>
        </p:nvSpPr>
        <p:spPr>
          <a:xfrm>
            <a:off x="3230365" y="3027930"/>
            <a:ext cx="615309"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8553117D-AEE8-4CDA-9B76-4465B03947A6}"/>
              </a:ext>
            </a:extLst>
          </p:cNvPr>
          <p:cNvSpPr>
            <a:spLocks noGrp="1"/>
          </p:cNvSpPr>
          <p:nvPr>
            <p:ph type="body" sz="quarter" idx="20" hasCustomPrompt="1"/>
          </p:nvPr>
        </p:nvSpPr>
        <p:spPr>
          <a:xfrm>
            <a:off x="408059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768892F-3B07-49B8-B76F-DA245223D26A}"/>
              </a:ext>
            </a:extLst>
          </p:cNvPr>
          <p:cNvSpPr>
            <a:spLocks noGrp="1"/>
          </p:cNvSpPr>
          <p:nvPr>
            <p:ph type="body" sz="quarter" idx="21" hasCustomPrompt="1"/>
          </p:nvPr>
        </p:nvSpPr>
        <p:spPr>
          <a:xfrm>
            <a:off x="4810807"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5C805EDD-6FC0-466B-B5E2-AA7150A85836}"/>
              </a:ext>
            </a:extLst>
          </p:cNvPr>
          <p:cNvSpPr>
            <a:spLocks noGrp="1"/>
          </p:cNvSpPr>
          <p:nvPr>
            <p:ph type="body" sz="quarter" idx="22" hasCustomPrompt="1"/>
          </p:nvPr>
        </p:nvSpPr>
        <p:spPr>
          <a:xfrm>
            <a:off x="565942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9D2E9DFD-B289-41E0-A706-0DF99250C3A8}"/>
              </a:ext>
            </a:extLst>
          </p:cNvPr>
          <p:cNvSpPr>
            <a:spLocks noGrp="1"/>
          </p:cNvSpPr>
          <p:nvPr>
            <p:ph type="body" sz="quarter" idx="23" hasCustomPrompt="1"/>
          </p:nvPr>
        </p:nvSpPr>
        <p:spPr>
          <a:xfrm>
            <a:off x="644883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29CFE769-E334-4852-98D4-D2686E7A177D}"/>
              </a:ext>
            </a:extLst>
          </p:cNvPr>
          <p:cNvSpPr>
            <a:spLocks noGrp="1"/>
          </p:cNvSpPr>
          <p:nvPr>
            <p:ph type="body" sz="quarter" idx="24" hasCustomPrompt="1"/>
          </p:nvPr>
        </p:nvSpPr>
        <p:spPr>
          <a:xfrm>
            <a:off x="7177978"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656E6239-48C4-41A4-9AA4-44A85F3A09DD}"/>
              </a:ext>
            </a:extLst>
          </p:cNvPr>
          <p:cNvSpPr>
            <a:spLocks noGrp="1"/>
          </p:cNvSpPr>
          <p:nvPr>
            <p:ph type="body" sz="quarter" idx="25" hasCustomPrompt="1"/>
          </p:nvPr>
        </p:nvSpPr>
        <p:spPr>
          <a:xfrm>
            <a:off x="8027666"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677AF2E7-6E1A-4486-9E9C-831E8AA4E31C}"/>
              </a:ext>
            </a:extLst>
          </p:cNvPr>
          <p:cNvSpPr>
            <a:spLocks noGrp="1"/>
          </p:cNvSpPr>
          <p:nvPr>
            <p:ph type="body" sz="quarter" idx="26" hasCustomPrompt="1"/>
          </p:nvPr>
        </p:nvSpPr>
        <p:spPr>
          <a:xfrm>
            <a:off x="8817081"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54CB8F8F-95F4-4C90-B6B0-E05E3FD39060}"/>
              </a:ext>
            </a:extLst>
          </p:cNvPr>
          <p:cNvSpPr>
            <a:spLocks noGrp="1"/>
          </p:cNvSpPr>
          <p:nvPr>
            <p:ph type="body" sz="quarter" idx="27" hasCustomPrompt="1"/>
          </p:nvPr>
        </p:nvSpPr>
        <p:spPr>
          <a:xfrm>
            <a:off x="9546420" y="302793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D4D4CBEB-ED3F-458B-89D4-BF7B87EEA701}"/>
              </a:ext>
            </a:extLst>
          </p:cNvPr>
          <p:cNvSpPr>
            <a:spLocks noGrp="1"/>
          </p:cNvSpPr>
          <p:nvPr>
            <p:ph type="body" sz="quarter" idx="28" hasCustomPrompt="1"/>
          </p:nvPr>
        </p:nvSpPr>
        <p:spPr>
          <a:xfrm>
            <a:off x="10395907" y="302793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7D178BD8-37BB-4369-9089-458E4AFC029B}"/>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EB35E26F-6E4D-49E5-8B52-C3DFC5DAED94}"/>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57091E21-E4FD-4EFC-A957-BC31C0E5E066}"/>
              </a:ext>
            </a:extLst>
          </p:cNvPr>
          <p:cNvSpPr>
            <a:spLocks noGrp="1"/>
          </p:cNvSpPr>
          <p:nvPr>
            <p:ph type="body" sz="quarter" idx="31" hasCustomPrompt="1"/>
          </p:nvPr>
        </p:nvSpPr>
        <p:spPr>
          <a:xfrm>
            <a:off x="3230365" y="4871997"/>
            <a:ext cx="615309"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93BD433F-C233-4D3A-A836-157F6D8E7877}"/>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A047DD8B-C64B-4EEF-A394-1EF5D78C9199}"/>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9F7A3216-3089-45BC-B307-8D5B15FE5D06}"/>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C4C055EF-54DF-4BA1-A25C-B1010981E7CB}"/>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46C13F5D-6794-400F-906D-2D40EEEC343B}"/>
              </a:ext>
            </a:extLst>
          </p:cNvPr>
          <p:cNvSpPr>
            <a:spLocks noGrp="1"/>
          </p:cNvSpPr>
          <p:nvPr>
            <p:ph type="body" sz="quarter" idx="36" hasCustomPrompt="1"/>
          </p:nvPr>
        </p:nvSpPr>
        <p:spPr>
          <a:xfrm>
            <a:off x="7177978"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45714E98-02E2-48DF-9367-87F55E4FB6A8}"/>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9C13007C-3478-4694-B3D7-8AE2F4C80DEF}"/>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0F8E2313-703C-4CF3-9F33-F2FA123ED3BE}"/>
              </a:ext>
            </a:extLst>
          </p:cNvPr>
          <p:cNvSpPr>
            <a:spLocks noGrp="1"/>
          </p:cNvSpPr>
          <p:nvPr>
            <p:ph type="body" sz="quarter" idx="39" hasCustomPrompt="1"/>
          </p:nvPr>
        </p:nvSpPr>
        <p:spPr>
          <a:xfrm>
            <a:off x="9546420"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11BB185B-EE3A-4221-9885-0A23F6BB9B43}"/>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1" name="Text Placeholder 14">
            <a:extLst>
              <a:ext uri="{FF2B5EF4-FFF2-40B4-BE49-F238E27FC236}">
                <a16:creationId xmlns:a16="http://schemas.microsoft.com/office/drawing/2014/main" id="{ABA1EBA0-06C6-4473-9072-0B46D901EEE4}"/>
              </a:ext>
            </a:extLst>
          </p:cNvPr>
          <p:cNvSpPr>
            <a:spLocks noGrp="1"/>
          </p:cNvSpPr>
          <p:nvPr>
            <p:ph type="body" sz="quarter" idx="41" hasCustomPrompt="1"/>
          </p:nvPr>
        </p:nvSpPr>
        <p:spPr>
          <a:xfrm>
            <a:off x="696804" y="2618463"/>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2" name="Text Placeholder 14">
            <a:extLst>
              <a:ext uri="{FF2B5EF4-FFF2-40B4-BE49-F238E27FC236}">
                <a16:creationId xmlns:a16="http://schemas.microsoft.com/office/drawing/2014/main" id="{E3E7422E-C8DE-4304-BC2C-D7A9200338B2}"/>
              </a:ext>
            </a:extLst>
          </p:cNvPr>
          <p:cNvSpPr>
            <a:spLocks noGrp="1"/>
          </p:cNvSpPr>
          <p:nvPr>
            <p:ph type="body" sz="quarter" idx="42" hasCustomPrompt="1"/>
          </p:nvPr>
        </p:nvSpPr>
        <p:spPr>
          <a:xfrm>
            <a:off x="696804" y="4449901"/>
            <a:ext cx="1021001" cy="501726"/>
          </a:xfrm>
          <a:prstGeom prst="rect">
            <a:avLst/>
          </a:prstGeom>
        </p:spPr>
        <p:txBody>
          <a:bodyPr anchor="ctr"/>
          <a:lstStyle>
            <a:lvl1pPr marL="0" indent="0" algn="ctr">
              <a:buNone/>
              <a:defRPr sz="1800" cap="all"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E5B67A4A-03EA-4C59-B052-C3AC86249195}"/>
              </a:ext>
            </a:extLst>
          </p:cNvPr>
          <p:cNvSpPr>
            <a:spLocks noGrp="1"/>
          </p:cNvSpPr>
          <p:nvPr>
            <p:ph type="body" sz="quarter" idx="43" hasCustomPrompt="1"/>
          </p:nvPr>
        </p:nvSpPr>
        <p:spPr>
          <a:xfrm>
            <a:off x="202936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4" name="Text Placeholder 14">
            <a:extLst>
              <a:ext uri="{FF2B5EF4-FFF2-40B4-BE49-F238E27FC236}">
                <a16:creationId xmlns:a16="http://schemas.microsoft.com/office/drawing/2014/main" id="{386D9727-6EAF-44BD-B5BB-FF9FB2E38F27}"/>
              </a:ext>
            </a:extLst>
          </p:cNvPr>
          <p:cNvSpPr>
            <a:spLocks noGrp="1"/>
          </p:cNvSpPr>
          <p:nvPr>
            <p:ph type="body" sz="quarter" idx="44" hasCustomPrompt="1"/>
          </p:nvPr>
        </p:nvSpPr>
        <p:spPr>
          <a:xfrm>
            <a:off x="4397612"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8ED3541C-CC4E-4C36-9758-9D66DDE2BA3D}"/>
              </a:ext>
            </a:extLst>
          </p:cNvPr>
          <p:cNvSpPr>
            <a:spLocks noGrp="1"/>
          </p:cNvSpPr>
          <p:nvPr>
            <p:ph type="body" sz="quarter" idx="45" hasCustomPrompt="1"/>
          </p:nvPr>
        </p:nvSpPr>
        <p:spPr>
          <a:xfrm>
            <a:off x="8344687" y="205831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5C4B9123-0034-44EB-AE51-BE0E95C36F9D}"/>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F6EBC080-B92D-4FC1-91BB-CBB73125903E}"/>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1" cap="none" spc="100" baseline="0">
                <a:solidFill>
                  <a:schemeClr val="accent3">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45A0B38A-6949-43DC-8059-9B50415B16B7}"/>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a:t>Click to add text</a:t>
            </a:r>
          </a:p>
        </p:txBody>
      </p:sp>
    </p:spTree>
    <p:extLst>
      <p:ext uri="{BB962C8B-B14F-4D97-AF65-F5344CB8AC3E}">
        <p14:creationId xmlns:p14="http://schemas.microsoft.com/office/powerpoint/2010/main" val="138423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bg>
      <p:bgPr>
        <a:solidFill>
          <a:schemeClr val="accent1"/>
        </a:solidFill>
        <a:effectLst/>
      </p:bgPr>
    </p:bg>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6878F0-817D-4F26-8B43-746016119A3F}"/>
              </a:ext>
            </a:extLst>
          </p:cNvPr>
          <p:cNvSpPr>
            <a:spLocks noGrp="1"/>
          </p:cNvSpPr>
          <p:nvPr>
            <p:ph type="pic" sz="quarter" idx="13" hasCustomPrompt="1"/>
          </p:nvPr>
        </p:nvSpPr>
        <p:spPr>
          <a:xfrm>
            <a:off x="-1" y="0"/>
            <a:ext cx="4661647"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3" name="Date Placeholder 2">
            <a:extLst>
              <a:ext uri="{FF2B5EF4-FFF2-40B4-BE49-F238E27FC236}">
                <a16:creationId xmlns:a16="http://schemas.microsoft.com/office/drawing/2014/main" id="{B0B4271A-ED63-46FF-9282-ECA9140CB04C}"/>
              </a:ext>
            </a:extLst>
          </p:cNvPr>
          <p:cNvSpPr>
            <a:spLocks noGrp="1"/>
          </p:cNvSpPr>
          <p:nvPr>
            <p:ph type="dt" sz="half" idx="10"/>
          </p:nvPr>
        </p:nvSpPr>
        <p:spPr/>
        <p:txBody>
          <a:bodyPr/>
          <a:lstStyle>
            <a:lvl1pPr>
              <a:defRPr>
                <a:solidFill>
                  <a:schemeClr val="bg1">
                    <a:lumMod val="95000"/>
                  </a:schemeClr>
                </a:solidFill>
              </a:defRPr>
            </a:lvl1pPr>
          </a:lstStyle>
          <a:p>
            <a:r>
              <a:rPr lang="en-US" dirty="0"/>
              <a:t>8/03/20XX</a:t>
            </a:r>
          </a:p>
        </p:txBody>
      </p:sp>
      <p:sp>
        <p:nvSpPr>
          <p:cNvPr id="4" name="Footer Placeholder 3">
            <a:extLst>
              <a:ext uri="{FF2B5EF4-FFF2-40B4-BE49-F238E27FC236}">
                <a16:creationId xmlns:a16="http://schemas.microsoft.com/office/drawing/2014/main" id="{53F05D42-821E-4E1A-ACD8-5D4B39CFC481}"/>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E2A47555-EEE6-41B1-9AA5-E70CA2B604D2}"/>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88D863BC-52D6-4182-94E2-EA35621A8A6D}"/>
              </a:ext>
            </a:extLst>
          </p:cNvPr>
          <p:cNvSpPr>
            <a:spLocks noGrp="1"/>
          </p:cNvSpPr>
          <p:nvPr>
            <p:ph type="ctrTitle" hasCustomPrompt="1"/>
          </p:nvPr>
        </p:nvSpPr>
        <p:spPr>
          <a:xfrm>
            <a:off x="5360889" y="729426"/>
            <a:ext cx="5903262" cy="635397"/>
          </a:xfrm>
          <a:prstGeom prst="rect">
            <a:avLst/>
          </a:prstGeom>
        </p:spPr>
        <p:txBody>
          <a:bodyPr anchor="ctr"/>
          <a:lstStyle>
            <a:lvl1pPr algn="l">
              <a:defRPr sz="2200" cap="all" spc="200" baseline="0">
                <a:solidFill>
                  <a:schemeClr val="bg1">
                    <a:lumMod val="95000"/>
                  </a:schemeClr>
                </a:solidFill>
                <a:latin typeface="+mj-lt"/>
              </a:defRPr>
            </a:lvl1pPr>
          </a:lstStyle>
          <a:p>
            <a:r>
              <a:rPr lang="en-US" dirty="0"/>
              <a:t>Click to add title</a:t>
            </a:r>
          </a:p>
        </p:txBody>
      </p:sp>
      <p:sp>
        <p:nvSpPr>
          <p:cNvPr id="7" name="Content Placeholder 6">
            <a:extLst>
              <a:ext uri="{FF2B5EF4-FFF2-40B4-BE49-F238E27FC236}">
                <a16:creationId xmlns:a16="http://schemas.microsoft.com/office/drawing/2014/main" id="{4F792BF5-C216-472F-93C8-9E12D88E6BB7}"/>
              </a:ext>
            </a:extLst>
          </p:cNvPr>
          <p:cNvSpPr>
            <a:spLocks noGrp="1"/>
          </p:cNvSpPr>
          <p:nvPr>
            <p:ph sz="quarter" idx="14"/>
          </p:nvPr>
        </p:nvSpPr>
        <p:spPr>
          <a:xfrm>
            <a:off x="5360988" y="1625600"/>
            <a:ext cx="5903912" cy="4429125"/>
          </a:xfrm>
          <a:prstGeom prst="rect">
            <a:avLst/>
          </a:prstGeo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576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Our Team 4-Up">
    <p:bg>
      <p:bgPr>
        <a:solidFill>
          <a:schemeClr val="bg1">
            <a:lumMod val="50000"/>
          </a:schemeClr>
        </a:solidFill>
        <a:effectLst/>
      </p:bgPr>
    </p:bg>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1C49FEB-B8EF-4D85-AF1E-FF1A08DED40F}"/>
              </a:ext>
            </a:extLst>
          </p:cNvPr>
          <p:cNvSpPr>
            <a:spLocks noGrp="1"/>
          </p:cNvSpPr>
          <p:nvPr>
            <p:ph type="body" sz="quarter" idx="29" hasCustomPrompt="1"/>
          </p:nvPr>
        </p:nvSpPr>
        <p:spPr>
          <a:xfrm>
            <a:off x="1" y="1"/>
            <a:ext cx="12192000" cy="2514600"/>
          </a:xfrm>
          <a:prstGeom prst="rect">
            <a:avLst/>
          </a:prstGeom>
        </p:spPr>
        <p:txBody>
          <a:bodyPr/>
          <a:lstStyle>
            <a:lvl1pPr marL="0" indent="0" algn="r">
              <a:lnSpc>
                <a:spcPct val="35000"/>
              </a:lnSpc>
              <a:spcBef>
                <a:spcPts val="0"/>
              </a:spcBef>
              <a:buNone/>
              <a:defRPr sz="50000" baseline="0">
                <a:solidFill>
                  <a:schemeClr val="bg1">
                    <a:alpha val="5000"/>
                  </a:schemeClr>
                </a:solidFill>
                <a:latin typeface="Kunstler Script" panose="030304020206070D0D06" pitchFamily="66" charset="0"/>
              </a:defRPr>
            </a:lvl1pPr>
          </a:lstStyle>
          <a:p>
            <a:r>
              <a:rPr lang="en-US" dirty="0"/>
              <a:t>Team</a:t>
            </a:r>
          </a:p>
        </p:txBody>
      </p:sp>
      <p:sp>
        <p:nvSpPr>
          <p:cNvPr id="3" name="Date Placeholder 2">
            <a:extLst>
              <a:ext uri="{FF2B5EF4-FFF2-40B4-BE49-F238E27FC236}">
                <a16:creationId xmlns:a16="http://schemas.microsoft.com/office/drawing/2014/main" id="{2751E4D1-453A-486C-AC10-C420246031B9}"/>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0BD6862B-8836-4F15-B05B-24B5EFFD7650}"/>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E7F95F47-BBF4-4271-B6F5-E9C3507ADD5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B06E153E-70D2-4FA6-AE08-1FF540897371}"/>
              </a:ext>
            </a:extLst>
          </p:cNvPr>
          <p:cNvSpPr>
            <a:spLocks noGrp="1"/>
          </p:cNvSpPr>
          <p:nvPr>
            <p:ph type="ctrTitle" hasCustomPrompt="1"/>
          </p:nvPr>
        </p:nvSpPr>
        <p:spPr>
          <a:xfrm>
            <a:off x="2933903" y="1655011"/>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9" name="Picture Placeholder 9">
            <a:extLst>
              <a:ext uri="{FF2B5EF4-FFF2-40B4-BE49-F238E27FC236}">
                <a16:creationId xmlns:a16="http://schemas.microsoft.com/office/drawing/2014/main" id="{DC04EBE4-2F20-469F-8A53-9BEC2E378220}"/>
              </a:ext>
            </a:extLst>
          </p:cNvPr>
          <p:cNvSpPr>
            <a:spLocks noGrp="1"/>
          </p:cNvSpPr>
          <p:nvPr>
            <p:ph type="pic" sz="quarter" idx="14" hasCustomPrompt="1"/>
          </p:nvPr>
        </p:nvSpPr>
        <p:spPr>
          <a:xfrm>
            <a:off x="1644345"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0" name="Text Placeholder 10">
            <a:extLst>
              <a:ext uri="{FF2B5EF4-FFF2-40B4-BE49-F238E27FC236}">
                <a16:creationId xmlns:a16="http://schemas.microsoft.com/office/drawing/2014/main" id="{B4BA6AEB-B1AF-4446-A7B4-97B679BC9309}"/>
              </a:ext>
            </a:extLst>
          </p:cNvPr>
          <p:cNvSpPr>
            <a:spLocks noGrp="1"/>
          </p:cNvSpPr>
          <p:nvPr>
            <p:ph type="body" sz="quarter" idx="18" hasCustomPrompt="1"/>
          </p:nvPr>
        </p:nvSpPr>
        <p:spPr>
          <a:xfrm>
            <a:off x="1204655" y="4463647"/>
            <a:ext cx="2330873"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1" name="Text Placeholder 10">
            <a:extLst>
              <a:ext uri="{FF2B5EF4-FFF2-40B4-BE49-F238E27FC236}">
                <a16:creationId xmlns:a16="http://schemas.microsoft.com/office/drawing/2014/main" id="{A3462D3F-0728-4C38-B170-389153ED5A5F}"/>
              </a:ext>
            </a:extLst>
          </p:cNvPr>
          <p:cNvSpPr>
            <a:spLocks noGrp="1"/>
          </p:cNvSpPr>
          <p:nvPr>
            <p:ph type="body" sz="quarter" idx="19" hasCustomPrompt="1"/>
          </p:nvPr>
        </p:nvSpPr>
        <p:spPr>
          <a:xfrm>
            <a:off x="1204655" y="4779469"/>
            <a:ext cx="2330873"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2" name="Picture Placeholder 9">
            <a:extLst>
              <a:ext uri="{FF2B5EF4-FFF2-40B4-BE49-F238E27FC236}">
                <a16:creationId xmlns:a16="http://schemas.microsoft.com/office/drawing/2014/main" id="{3E3EC61F-D3A5-4658-8BA3-A91338AF2FAF}"/>
              </a:ext>
            </a:extLst>
          </p:cNvPr>
          <p:cNvSpPr>
            <a:spLocks noGrp="1"/>
          </p:cNvSpPr>
          <p:nvPr>
            <p:ph type="pic" sz="quarter" idx="20" hasCustomPrompt="1"/>
          </p:nvPr>
        </p:nvSpPr>
        <p:spPr>
          <a:xfrm>
            <a:off x="4133091"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3" name="Picture Placeholder 9">
            <a:extLst>
              <a:ext uri="{FF2B5EF4-FFF2-40B4-BE49-F238E27FC236}">
                <a16:creationId xmlns:a16="http://schemas.microsoft.com/office/drawing/2014/main" id="{CDB9F756-6446-412A-9650-AAB15FCA3623}"/>
              </a:ext>
            </a:extLst>
          </p:cNvPr>
          <p:cNvSpPr>
            <a:spLocks noGrp="1"/>
          </p:cNvSpPr>
          <p:nvPr>
            <p:ph type="pic" sz="quarter" idx="21" hasCustomPrompt="1"/>
          </p:nvPr>
        </p:nvSpPr>
        <p:spPr>
          <a:xfrm>
            <a:off x="6621836"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4" name="Picture Placeholder 9">
            <a:extLst>
              <a:ext uri="{FF2B5EF4-FFF2-40B4-BE49-F238E27FC236}">
                <a16:creationId xmlns:a16="http://schemas.microsoft.com/office/drawing/2014/main" id="{382166CD-0B9A-4F3F-9C64-C140FABE85C7}"/>
              </a:ext>
            </a:extLst>
          </p:cNvPr>
          <p:cNvSpPr>
            <a:spLocks noGrp="1"/>
          </p:cNvSpPr>
          <p:nvPr>
            <p:ph type="pic" sz="quarter" idx="22" hasCustomPrompt="1"/>
          </p:nvPr>
        </p:nvSpPr>
        <p:spPr>
          <a:xfrm>
            <a:off x="9110582" y="2757949"/>
            <a:ext cx="1451493" cy="1462225"/>
          </a:xfrm>
          <a:prstGeom prst="ellipse">
            <a:avLst/>
          </a:prstGeom>
        </p:spPr>
        <p:txBody>
          <a:bodyPr/>
          <a:lstStyle>
            <a:lvl1pPr marL="0" indent="0" algn="ctr">
              <a:buNone/>
              <a:defRPr>
                <a:solidFill>
                  <a:schemeClr val="bg1"/>
                </a:solidFill>
              </a:defRPr>
            </a:lvl1pPr>
          </a:lstStyle>
          <a:p>
            <a:r>
              <a:rPr lang="en-US" dirty="0"/>
              <a:t>Click to add photo</a:t>
            </a:r>
          </a:p>
        </p:txBody>
      </p:sp>
      <p:sp>
        <p:nvSpPr>
          <p:cNvPr id="15" name="Text Placeholder 10">
            <a:extLst>
              <a:ext uri="{FF2B5EF4-FFF2-40B4-BE49-F238E27FC236}">
                <a16:creationId xmlns:a16="http://schemas.microsoft.com/office/drawing/2014/main" id="{40DF12CD-BCB4-467F-B7E3-499EC97EFEB6}"/>
              </a:ext>
            </a:extLst>
          </p:cNvPr>
          <p:cNvSpPr>
            <a:spLocks noGrp="1"/>
          </p:cNvSpPr>
          <p:nvPr>
            <p:ph type="body" sz="quarter" idx="23" hasCustomPrompt="1"/>
          </p:nvPr>
        </p:nvSpPr>
        <p:spPr>
          <a:xfrm>
            <a:off x="3693400" y="4463647"/>
            <a:ext cx="2330874"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6" name="Text Placeholder 10">
            <a:extLst>
              <a:ext uri="{FF2B5EF4-FFF2-40B4-BE49-F238E27FC236}">
                <a16:creationId xmlns:a16="http://schemas.microsoft.com/office/drawing/2014/main" id="{5A467C8A-05E4-4C98-85BA-9199B1C1E1D8}"/>
              </a:ext>
            </a:extLst>
          </p:cNvPr>
          <p:cNvSpPr>
            <a:spLocks noGrp="1"/>
          </p:cNvSpPr>
          <p:nvPr>
            <p:ph type="body" sz="quarter" idx="24" hasCustomPrompt="1"/>
          </p:nvPr>
        </p:nvSpPr>
        <p:spPr>
          <a:xfrm>
            <a:off x="3693400" y="4779469"/>
            <a:ext cx="2330874"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7" name="Text Placeholder 10">
            <a:extLst>
              <a:ext uri="{FF2B5EF4-FFF2-40B4-BE49-F238E27FC236}">
                <a16:creationId xmlns:a16="http://schemas.microsoft.com/office/drawing/2014/main" id="{9058072E-F9B0-4371-960E-E67B496E3020}"/>
              </a:ext>
            </a:extLst>
          </p:cNvPr>
          <p:cNvSpPr>
            <a:spLocks noGrp="1"/>
          </p:cNvSpPr>
          <p:nvPr>
            <p:ph type="body" sz="quarter" idx="25" hasCustomPrompt="1"/>
          </p:nvPr>
        </p:nvSpPr>
        <p:spPr>
          <a:xfrm>
            <a:off x="6182145"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18" name="Text Placeholder 10">
            <a:extLst>
              <a:ext uri="{FF2B5EF4-FFF2-40B4-BE49-F238E27FC236}">
                <a16:creationId xmlns:a16="http://schemas.microsoft.com/office/drawing/2014/main" id="{0A657816-CBF3-4FE7-86AD-21BF42DD1528}"/>
              </a:ext>
            </a:extLst>
          </p:cNvPr>
          <p:cNvSpPr>
            <a:spLocks noGrp="1"/>
          </p:cNvSpPr>
          <p:nvPr>
            <p:ph type="body" sz="quarter" idx="26" hasCustomPrompt="1"/>
          </p:nvPr>
        </p:nvSpPr>
        <p:spPr>
          <a:xfrm>
            <a:off x="6182145"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
        <p:nvSpPr>
          <p:cNvPr id="19" name="Text Placeholder 10">
            <a:extLst>
              <a:ext uri="{FF2B5EF4-FFF2-40B4-BE49-F238E27FC236}">
                <a16:creationId xmlns:a16="http://schemas.microsoft.com/office/drawing/2014/main" id="{886C1499-EEAF-4BF5-99C2-BE435BED3F5B}"/>
              </a:ext>
            </a:extLst>
          </p:cNvPr>
          <p:cNvSpPr>
            <a:spLocks noGrp="1"/>
          </p:cNvSpPr>
          <p:nvPr>
            <p:ph type="body" sz="quarter" idx="27" hasCustomPrompt="1"/>
          </p:nvPr>
        </p:nvSpPr>
        <p:spPr>
          <a:xfrm>
            <a:off x="8670891" y="4463647"/>
            <a:ext cx="2330875" cy="442298"/>
          </a:xfrm>
          <a:prstGeom prst="rect">
            <a:avLst/>
          </a:prstGeom>
        </p:spPr>
        <p:txBody>
          <a:bodyPr anchor="ctr"/>
          <a:lstStyle>
            <a:lvl1pPr marL="0" indent="0" algn="ctr">
              <a:buNone/>
              <a:defRPr sz="1200" cap="all" spc="100" baseline="0">
                <a:solidFill>
                  <a:schemeClr val="bg1"/>
                </a:solidFill>
                <a:latin typeface="+mj-lt"/>
              </a:defRPr>
            </a:lvl1pPr>
          </a:lstStyle>
          <a:p>
            <a:pPr lvl="0"/>
            <a:r>
              <a:rPr lang="en-US"/>
              <a:t>Add name</a:t>
            </a:r>
          </a:p>
        </p:txBody>
      </p:sp>
      <p:sp>
        <p:nvSpPr>
          <p:cNvPr id="20" name="Text Placeholder 10">
            <a:extLst>
              <a:ext uri="{FF2B5EF4-FFF2-40B4-BE49-F238E27FC236}">
                <a16:creationId xmlns:a16="http://schemas.microsoft.com/office/drawing/2014/main" id="{58984A54-7368-4F62-B02D-6A062366006A}"/>
              </a:ext>
            </a:extLst>
          </p:cNvPr>
          <p:cNvSpPr>
            <a:spLocks noGrp="1"/>
          </p:cNvSpPr>
          <p:nvPr>
            <p:ph type="body" sz="quarter" idx="28" hasCustomPrompt="1"/>
          </p:nvPr>
        </p:nvSpPr>
        <p:spPr>
          <a:xfrm>
            <a:off x="8670891" y="4779469"/>
            <a:ext cx="2330875" cy="442298"/>
          </a:xfrm>
          <a:prstGeom prst="rect">
            <a:avLst/>
          </a:prstGeom>
        </p:spPr>
        <p:txBody>
          <a:bodyPr anchor="t"/>
          <a:lstStyle>
            <a:lvl1pPr marL="0" indent="0" algn="ctr">
              <a:buNone/>
              <a:defRPr sz="1100" cap="none" spc="100" baseline="0">
                <a:solidFill>
                  <a:schemeClr val="bg1"/>
                </a:solidFill>
                <a:latin typeface="+mn-lt"/>
              </a:defRPr>
            </a:lvl1pPr>
          </a:lstStyle>
          <a:p>
            <a:pPr lvl="0"/>
            <a:r>
              <a:rPr lang="en-US"/>
              <a:t>Add title</a:t>
            </a:r>
          </a:p>
        </p:txBody>
      </p:sp>
    </p:spTree>
    <p:extLst>
      <p:ext uri="{BB962C8B-B14F-4D97-AF65-F5344CB8AC3E}">
        <p14:creationId xmlns:p14="http://schemas.microsoft.com/office/powerpoint/2010/main" val="2939626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Our Team 8-Up">
    <p:bg>
      <p:bgPr>
        <a:solidFill>
          <a:schemeClr val="bg1">
            <a:lumMod val="50000"/>
          </a:schemeClr>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F087D-92DE-4035-8192-586AF5C8FE1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7A9928F3-1B10-463F-9157-B6A079A7903E}"/>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746BA99F-4B60-460A-B00E-4D0B0DDD5C5E}"/>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Picture Placeholder 9">
            <a:extLst>
              <a:ext uri="{FF2B5EF4-FFF2-40B4-BE49-F238E27FC236}">
                <a16:creationId xmlns:a16="http://schemas.microsoft.com/office/drawing/2014/main" id="{5A869ECF-2DFC-48EE-97D9-84DCD25E5473}"/>
              </a:ext>
            </a:extLst>
          </p:cNvPr>
          <p:cNvSpPr>
            <a:spLocks noGrp="1"/>
          </p:cNvSpPr>
          <p:nvPr>
            <p:ph type="pic" sz="quarter" idx="16" hasCustomPrompt="1"/>
          </p:nvPr>
        </p:nvSpPr>
        <p:spPr>
          <a:xfrm>
            <a:off x="1979488"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10" name="Text Placeholder 14">
            <a:extLst>
              <a:ext uri="{FF2B5EF4-FFF2-40B4-BE49-F238E27FC236}">
                <a16:creationId xmlns:a16="http://schemas.microsoft.com/office/drawing/2014/main" id="{156C8A56-CD27-4C90-94A0-6C6EE02744F4}"/>
              </a:ext>
            </a:extLst>
          </p:cNvPr>
          <p:cNvSpPr>
            <a:spLocks noGrp="1"/>
          </p:cNvSpPr>
          <p:nvPr>
            <p:ph type="body" sz="quarter" idx="20" hasCustomPrompt="1"/>
          </p:nvPr>
        </p:nvSpPr>
        <p:spPr>
          <a:xfrm>
            <a:off x="1485529" y="3495484"/>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1" name="Text Placeholder 14">
            <a:extLst>
              <a:ext uri="{FF2B5EF4-FFF2-40B4-BE49-F238E27FC236}">
                <a16:creationId xmlns:a16="http://schemas.microsoft.com/office/drawing/2014/main" id="{22104C50-BDDE-4917-8F64-30BB543A7349}"/>
              </a:ext>
            </a:extLst>
          </p:cNvPr>
          <p:cNvSpPr>
            <a:spLocks noGrp="1"/>
          </p:cNvSpPr>
          <p:nvPr>
            <p:ph type="body" sz="quarter" idx="21" hasCustomPrompt="1"/>
          </p:nvPr>
        </p:nvSpPr>
        <p:spPr>
          <a:xfrm>
            <a:off x="3859819"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2" name="Text Placeholder 14">
            <a:extLst>
              <a:ext uri="{FF2B5EF4-FFF2-40B4-BE49-F238E27FC236}">
                <a16:creationId xmlns:a16="http://schemas.microsoft.com/office/drawing/2014/main" id="{16490CE7-7241-4A9F-9A19-0D1533BA52E5}"/>
              </a:ext>
            </a:extLst>
          </p:cNvPr>
          <p:cNvSpPr>
            <a:spLocks noGrp="1"/>
          </p:cNvSpPr>
          <p:nvPr>
            <p:ph type="body" sz="quarter" idx="22" hasCustomPrompt="1"/>
          </p:nvPr>
        </p:nvSpPr>
        <p:spPr>
          <a:xfrm>
            <a:off x="3859818" y="3495484"/>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3" name="Text Placeholder 14">
            <a:extLst>
              <a:ext uri="{FF2B5EF4-FFF2-40B4-BE49-F238E27FC236}">
                <a16:creationId xmlns:a16="http://schemas.microsoft.com/office/drawing/2014/main" id="{02C7036D-56D2-4D6E-8F25-344484C61A1F}"/>
              </a:ext>
            </a:extLst>
          </p:cNvPr>
          <p:cNvSpPr>
            <a:spLocks noGrp="1"/>
          </p:cNvSpPr>
          <p:nvPr>
            <p:ph type="body" sz="quarter" idx="23" hasCustomPrompt="1"/>
          </p:nvPr>
        </p:nvSpPr>
        <p:spPr>
          <a:xfrm>
            <a:off x="6234108" y="3269684"/>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4" name="Text Placeholder 14">
            <a:extLst>
              <a:ext uri="{FF2B5EF4-FFF2-40B4-BE49-F238E27FC236}">
                <a16:creationId xmlns:a16="http://schemas.microsoft.com/office/drawing/2014/main" id="{420E5CE0-16E9-48C3-AEAE-C29C2448D78B}"/>
              </a:ext>
            </a:extLst>
          </p:cNvPr>
          <p:cNvSpPr>
            <a:spLocks noGrp="1"/>
          </p:cNvSpPr>
          <p:nvPr>
            <p:ph type="body" sz="quarter" idx="24" hasCustomPrompt="1"/>
          </p:nvPr>
        </p:nvSpPr>
        <p:spPr>
          <a:xfrm>
            <a:off x="6234107"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15" name="Text Placeholder 14">
            <a:extLst>
              <a:ext uri="{FF2B5EF4-FFF2-40B4-BE49-F238E27FC236}">
                <a16:creationId xmlns:a16="http://schemas.microsoft.com/office/drawing/2014/main" id="{532463BC-AC80-43A6-8BB3-50F5A28E80BC}"/>
              </a:ext>
            </a:extLst>
          </p:cNvPr>
          <p:cNvSpPr>
            <a:spLocks noGrp="1"/>
          </p:cNvSpPr>
          <p:nvPr>
            <p:ph type="body" sz="quarter" idx="25" hasCustomPrompt="1"/>
          </p:nvPr>
        </p:nvSpPr>
        <p:spPr>
          <a:xfrm>
            <a:off x="8608394"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16" name="Text Placeholder 14">
            <a:extLst>
              <a:ext uri="{FF2B5EF4-FFF2-40B4-BE49-F238E27FC236}">
                <a16:creationId xmlns:a16="http://schemas.microsoft.com/office/drawing/2014/main" id="{4CF5287C-0936-4244-B1EE-226996FEC9A0}"/>
              </a:ext>
            </a:extLst>
          </p:cNvPr>
          <p:cNvSpPr>
            <a:spLocks noGrp="1"/>
          </p:cNvSpPr>
          <p:nvPr>
            <p:ph type="body" sz="quarter" idx="26" hasCustomPrompt="1"/>
          </p:nvPr>
        </p:nvSpPr>
        <p:spPr>
          <a:xfrm>
            <a:off x="8608391" y="3495484"/>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38" name="Text Placeholder 14">
            <a:extLst>
              <a:ext uri="{FF2B5EF4-FFF2-40B4-BE49-F238E27FC236}">
                <a16:creationId xmlns:a16="http://schemas.microsoft.com/office/drawing/2014/main" id="{80E59778-6A5E-4CAE-8EB2-BBEBB43F6D4B}"/>
              </a:ext>
            </a:extLst>
          </p:cNvPr>
          <p:cNvSpPr>
            <a:spLocks noGrp="1"/>
          </p:cNvSpPr>
          <p:nvPr>
            <p:ph type="body" sz="quarter" idx="46" hasCustomPrompt="1"/>
          </p:nvPr>
        </p:nvSpPr>
        <p:spPr>
          <a:xfrm>
            <a:off x="1485530" y="3269516"/>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7" name="Text Placeholder 14">
            <a:extLst>
              <a:ext uri="{FF2B5EF4-FFF2-40B4-BE49-F238E27FC236}">
                <a16:creationId xmlns:a16="http://schemas.microsoft.com/office/drawing/2014/main" id="{393D72E6-E684-4731-B139-4BA8111999D9}"/>
              </a:ext>
            </a:extLst>
          </p:cNvPr>
          <p:cNvSpPr>
            <a:spLocks noGrp="1"/>
          </p:cNvSpPr>
          <p:nvPr>
            <p:ph type="body" sz="quarter" idx="48" hasCustomPrompt="1"/>
          </p:nvPr>
        </p:nvSpPr>
        <p:spPr>
          <a:xfrm>
            <a:off x="1485442" y="5546241"/>
            <a:ext cx="2085792"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48" name="Text Placeholder 14">
            <a:extLst>
              <a:ext uri="{FF2B5EF4-FFF2-40B4-BE49-F238E27FC236}">
                <a16:creationId xmlns:a16="http://schemas.microsoft.com/office/drawing/2014/main" id="{17AF8A36-96BD-4383-BD10-0AF6C3CAA215}"/>
              </a:ext>
            </a:extLst>
          </p:cNvPr>
          <p:cNvSpPr>
            <a:spLocks noGrp="1"/>
          </p:cNvSpPr>
          <p:nvPr>
            <p:ph type="body" sz="quarter" idx="49" hasCustomPrompt="1"/>
          </p:nvPr>
        </p:nvSpPr>
        <p:spPr>
          <a:xfrm>
            <a:off x="3859819"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49" name="Text Placeholder 14">
            <a:extLst>
              <a:ext uri="{FF2B5EF4-FFF2-40B4-BE49-F238E27FC236}">
                <a16:creationId xmlns:a16="http://schemas.microsoft.com/office/drawing/2014/main" id="{F26B5D3A-6C13-4204-9756-1BCA5AE8D12C}"/>
              </a:ext>
            </a:extLst>
          </p:cNvPr>
          <p:cNvSpPr>
            <a:spLocks noGrp="1"/>
          </p:cNvSpPr>
          <p:nvPr>
            <p:ph type="body" sz="quarter" idx="50" hasCustomPrompt="1"/>
          </p:nvPr>
        </p:nvSpPr>
        <p:spPr>
          <a:xfrm>
            <a:off x="3859730" y="5546241"/>
            <a:ext cx="2085793"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0" name="Text Placeholder 14">
            <a:extLst>
              <a:ext uri="{FF2B5EF4-FFF2-40B4-BE49-F238E27FC236}">
                <a16:creationId xmlns:a16="http://schemas.microsoft.com/office/drawing/2014/main" id="{80D112F0-B8AB-4FA9-B732-BE08CD1234D5}"/>
              </a:ext>
            </a:extLst>
          </p:cNvPr>
          <p:cNvSpPr>
            <a:spLocks noGrp="1"/>
          </p:cNvSpPr>
          <p:nvPr>
            <p:ph type="body" sz="quarter" idx="51" hasCustomPrompt="1"/>
          </p:nvPr>
        </p:nvSpPr>
        <p:spPr>
          <a:xfrm>
            <a:off x="6234108" y="5320441"/>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1" name="Text Placeholder 14">
            <a:extLst>
              <a:ext uri="{FF2B5EF4-FFF2-40B4-BE49-F238E27FC236}">
                <a16:creationId xmlns:a16="http://schemas.microsoft.com/office/drawing/2014/main" id="{4784D9A7-36A5-4F3B-AA7B-CB5E2D655945}"/>
              </a:ext>
            </a:extLst>
          </p:cNvPr>
          <p:cNvSpPr>
            <a:spLocks noGrp="1"/>
          </p:cNvSpPr>
          <p:nvPr>
            <p:ph type="body" sz="quarter" idx="52" hasCustomPrompt="1"/>
          </p:nvPr>
        </p:nvSpPr>
        <p:spPr>
          <a:xfrm>
            <a:off x="6234063"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2" name="Text Placeholder 14">
            <a:extLst>
              <a:ext uri="{FF2B5EF4-FFF2-40B4-BE49-F238E27FC236}">
                <a16:creationId xmlns:a16="http://schemas.microsoft.com/office/drawing/2014/main" id="{D7A99E46-923F-4364-BF2F-FBB534A10648}"/>
              </a:ext>
            </a:extLst>
          </p:cNvPr>
          <p:cNvSpPr>
            <a:spLocks noGrp="1"/>
          </p:cNvSpPr>
          <p:nvPr>
            <p:ph type="body" sz="quarter" idx="53" hasCustomPrompt="1"/>
          </p:nvPr>
        </p:nvSpPr>
        <p:spPr>
          <a:xfrm>
            <a:off x="8608394"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53" name="Text Placeholder 14">
            <a:extLst>
              <a:ext uri="{FF2B5EF4-FFF2-40B4-BE49-F238E27FC236}">
                <a16:creationId xmlns:a16="http://schemas.microsoft.com/office/drawing/2014/main" id="{506EFF4D-3C39-4F6E-A14E-EFF1C741CCCB}"/>
              </a:ext>
            </a:extLst>
          </p:cNvPr>
          <p:cNvSpPr>
            <a:spLocks noGrp="1"/>
          </p:cNvSpPr>
          <p:nvPr>
            <p:ph type="body" sz="quarter" idx="54" hasCustomPrompt="1"/>
          </p:nvPr>
        </p:nvSpPr>
        <p:spPr>
          <a:xfrm>
            <a:off x="8608391" y="5546241"/>
            <a:ext cx="2085791" cy="365125"/>
          </a:xfrm>
          <a:prstGeom prst="rect">
            <a:avLst/>
          </a:prstGeom>
        </p:spPr>
        <p:txBody>
          <a:bodyPr/>
          <a:lstStyle>
            <a:lvl1pPr marL="0" indent="0" algn="ctr">
              <a:lnSpc>
                <a:spcPct val="90000"/>
              </a:lnSpc>
              <a:spcBef>
                <a:spcPts val="0"/>
              </a:spcBef>
              <a:buNone/>
              <a:defRPr sz="1100" cap="none" spc="100" baseline="0">
                <a:solidFill>
                  <a:schemeClr val="bg1"/>
                </a:solidFill>
                <a:latin typeface="+mn-lt"/>
              </a:defRPr>
            </a:lvl1pPr>
          </a:lstStyle>
          <a:p>
            <a:pPr lvl="0"/>
            <a:r>
              <a:rPr lang="en-US"/>
              <a:t>Add title</a:t>
            </a:r>
          </a:p>
        </p:txBody>
      </p:sp>
      <p:sp>
        <p:nvSpPr>
          <p:cNvPr id="57" name="Text Placeholder 14">
            <a:extLst>
              <a:ext uri="{FF2B5EF4-FFF2-40B4-BE49-F238E27FC236}">
                <a16:creationId xmlns:a16="http://schemas.microsoft.com/office/drawing/2014/main" id="{0C5A43DB-AE3F-48FC-B6D4-8879D4CDADB4}"/>
              </a:ext>
            </a:extLst>
          </p:cNvPr>
          <p:cNvSpPr>
            <a:spLocks noGrp="1"/>
          </p:cNvSpPr>
          <p:nvPr>
            <p:ph type="body" sz="quarter" idx="58" hasCustomPrompt="1"/>
          </p:nvPr>
        </p:nvSpPr>
        <p:spPr>
          <a:xfrm>
            <a:off x="1485530" y="5320273"/>
            <a:ext cx="2085792" cy="274650"/>
          </a:xfrm>
          <a:prstGeom prst="rect">
            <a:avLst/>
          </a:prstGeom>
        </p:spPr>
        <p:txBody>
          <a:bodyPr/>
          <a:lstStyle>
            <a:lvl1pPr marL="0" indent="0" algn="ctr">
              <a:buNone/>
              <a:defRPr sz="1200" cap="all" spc="200" baseline="0">
                <a:solidFill>
                  <a:schemeClr val="bg1"/>
                </a:solidFill>
                <a:latin typeface="+mj-lt"/>
              </a:defRPr>
            </a:lvl1pPr>
          </a:lstStyle>
          <a:p>
            <a:pPr lvl="0"/>
            <a:r>
              <a:rPr lang="en-US"/>
              <a:t>Add name</a:t>
            </a:r>
          </a:p>
        </p:txBody>
      </p:sp>
      <p:sp>
        <p:nvSpPr>
          <p:cNvPr id="33" name="Picture Placeholder 9">
            <a:extLst>
              <a:ext uri="{FF2B5EF4-FFF2-40B4-BE49-F238E27FC236}">
                <a16:creationId xmlns:a16="http://schemas.microsoft.com/office/drawing/2014/main" id="{BF616705-4A53-4806-B16C-BA39A5A02D23}"/>
              </a:ext>
            </a:extLst>
          </p:cNvPr>
          <p:cNvSpPr>
            <a:spLocks noGrp="1"/>
          </p:cNvSpPr>
          <p:nvPr>
            <p:ph type="pic" sz="quarter" idx="59" hasCustomPrompt="1"/>
          </p:nvPr>
        </p:nvSpPr>
        <p:spPr>
          <a:xfrm>
            <a:off x="4353776"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9" name="Picture Placeholder 9">
            <a:extLst>
              <a:ext uri="{FF2B5EF4-FFF2-40B4-BE49-F238E27FC236}">
                <a16:creationId xmlns:a16="http://schemas.microsoft.com/office/drawing/2014/main" id="{12C5AB77-7FB0-4FE2-A742-FA3672277633}"/>
              </a:ext>
            </a:extLst>
          </p:cNvPr>
          <p:cNvSpPr>
            <a:spLocks noGrp="1"/>
          </p:cNvSpPr>
          <p:nvPr>
            <p:ph type="pic" sz="quarter" idx="60" hasCustomPrompt="1"/>
          </p:nvPr>
        </p:nvSpPr>
        <p:spPr>
          <a:xfrm>
            <a:off x="6728064"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0" name="Picture Placeholder 9">
            <a:extLst>
              <a:ext uri="{FF2B5EF4-FFF2-40B4-BE49-F238E27FC236}">
                <a16:creationId xmlns:a16="http://schemas.microsoft.com/office/drawing/2014/main" id="{8A37ED26-A40F-40E4-9FB0-0F305BCB23F4}"/>
              </a:ext>
            </a:extLst>
          </p:cNvPr>
          <p:cNvSpPr>
            <a:spLocks noGrp="1"/>
          </p:cNvSpPr>
          <p:nvPr>
            <p:ph type="pic" sz="quarter" idx="61" hasCustomPrompt="1"/>
          </p:nvPr>
        </p:nvSpPr>
        <p:spPr>
          <a:xfrm>
            <a:off x="9102352" y="1979244"/>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1" name="Picture Placeholder 9">
            <a:extLst>
              <a:ext uri="{FF2B5EF4-FFF2-40B4-BE49-F238E27FC236}">
                <a16:creationId xmlns:a16="http://schemas.microsoft.com/office/drawing/2014/main" id="{B6231166-8699-4C7F-8542-01C947970C37}"/>
              </a:ext>
            </a:extLst>
          </p:cNvPr>
          <p:cNvSpPr>
            <a:spLocks noGrp="1"/>
          </p:cNvSpPr>
          <p:nvPr>
            <p:ph type="pic" sz="quarter" idx="62" hasCustomPrompt="1"/>
          </p:nvPr>
        </p:nvSpPr>
        <p:spPr>
          <a:xfrm>
            <a:off x="1979488"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2" name="Picture Placeholder 9">
            <a:extLst>
              <a:ext uri="{FF2B5EF4-FFF2-40B4-BE49-F238E27FC236}">
                <a16:creationId xmlns:a16="http://schemas.microsoft.com/office/drawing/2014/main" id="{C8BBF1DC-9382-4EDC-8A43-26FBDBA89C72}"/>
              </a:ext>
            </a:extLst>
          </p:cNvPr>
          <p:cNvSpPr>
            <a:spLocks noGrp="1"/>
          </p:cNvSpPr>
          <p:nvPr>
            <p:ph type="pic" sz="quarter" idx="63" hasCustomPrompt="1"/>
          </p:nvPr>
        </p:nvSpPr>
        <p:spPr>
          <a:xfrm>
            <a:off x="4353776"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3" name="Picture Placeholder 9">
            <a:extLst>
              <a:ext uri="{FF2B5EF4-FFF2-40B4-BE49-F238E27FC236}">
                <a16:creationId xmlns:a16="http://schemas.microsoft.com/office/drawing/2014/main" id="{E1600B1D-A51F-4CD2-B131-483A6088B903}"/>
              </a:ext>
            </a:extLst>
          </p:cNvPr>
          <p:cNvSpPr>
            <a:spLocks noGrp="1"/>
          </p:cNvSpPr>
          <p:nvPr>
            <p:ph type="pic" sz="quarter" idx="64" hasCustomPrompt="1"/>
          </p:nvPr>
        </p:nvSpPr>
        <p:spPr>
          <a:xfrm>
            <a:off x="6728064"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44" name="Picture Placeholder 9">
            <a:extLst>
              <a:ext uri="{FF2B5EF4-FFF2-40B4-BE49-F238E27FC236}">
                <a16:creationId xmlns:a16="http://schemas.microsoft.com/office/drawing/2014/main" id="{C6C004ED-2B06-4144-9164-96A4CDC05395}"/>
              </a:ext>
            </a:extLst>
          </p:cNvPr>
          <p:cNvSpPr>
            <a:spLocks noGrp="1"/>
          </p:cNvSpPr>
          <p:nvPr>
            <p:ph type="pic" sz="quarter" idx="65" hasCustomPrompt="1"/>
          </p:nvPr>
        </p:nvSpPr>
        <p:spPr>
          <a:xfrm>
            <a:off x="9102352" y="4028080"/>
            <a:ext cx="1097876" cy="1097875"/>
          </a:xfrm>
          <a:prstGeom prst="ellipse">
            <a:avLst/>
          </a:prstGeom>
        </p:spPr>
        <p:txBody>
          <a:bodyPr/>
          <a:lstStyle>
            <a:lvl1pPr marL="0" indent="0" algn="ctr">
              <a:buNone/>
              <a:defRPr sz="2000">
                <a:solidFill>
                  <a:schemeClr val="bg1"/>
                </a:solidFill>
              </a:defRPr>
            </a:lvl1pPr>
          </a:lstStyle>
          <a:p>
            <a:r>
              <a:rPr lang="en-US" dirty="0"/>
              <a:t>Click to add photo</a:t>
            </a:r>
          </a:p>
        </p:txBody>
      </p:sp>
      <p:sp>
        <p:nvSpPr>
          <p:cNvPr id="30" name="Title 1">
            <a:extLst>
              <a:ext uri="{FF2B5EF4-FFF2-40B4-BE49-F238E27FC236}">
                <a16:creationId xmlns:a16="http://schemas.microsoft.com/office/drawing/2014/main" id="{4002D7BD-981B-493B-A5A0-DA83B6593157}"/>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2869747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6"/>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36A6C4-760E-4DFC-9166-0346E320E61C}"/>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4" name="Footer Placeholder 3">
            <a:extLst>
              <a:ext uri="{FF2B5EF4-FFF2-40B4-BE49-F238E27FC236}">
                <a16:creationId xmlns:a16="http://schemas.microsoft.com/office/drawing/2014/main" id="{2AA830E9-38B9-41B2-9047-8F9003630EF4}"/>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705897FB-ACEE-45BF-9704-D517B9B958B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F61A60D-EA13-4C4C-9816-85480A2E2A90}"/>
              </a:ext>
            </a:extLst>
          </p:cNvPr>
          <p:cNvSpPr>
            <a:spLocks noGrp="1"/>
          </p:cNvSpPr>
          <p:nvPr>
            <p:ph type="ctrTitle" hasCustomPrompt="1"/>
          </p:nvPr>
        </p:nvSpPr>
        <p:spPr>
          <a:xfrm>
            <a:off x="2933903" y="724868"/>
            <a:ext cx="6324194"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20" name="Text Placeholder 14">
            <a:extLst>
              <a:ext uri="{FF2B5EF4-FFF2-40B4-BE49-F238E27FC236}">
                <a16:creationId xmlns:a16="http://schemas.microsoft.com/office/drawing/2014/main" id="{1C424B8B-6301-4675-9015-050DF1DF9113}"/>
              </a:ext>
            </a:extLst>
          </p:cNvPr>
          <p:cNvSpPr>
            <a:spLocks noGrp="1"/>
          </p:cNvSpPr>
          <p:nvPr>
            <p:ph type="body" sz="quarter" idx="13" hasCustomPrompt="1"/>
          </p:nvPr>
        </p:nvSpPr>
        <p:spPr>
          <a:xfrm>
            <a:off x="900511"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1" name="Text Placeholder 14">
            <a:extLst>
              <a:ext uri="{FF2B5EF4-FFF2-40B4-BE49-F238E27FC236}">
                <a16:creationId xmlns:a16="http://schemas.microsoft.com/office/drawing/2014/main" id="{44297A50-8392-4EB9-9BF6-451C4B9977BA}"/>
              </a:ext>
            </a:extLst>
          </p:cNvPr>
          <p:cNvSpPr>
            <a:spLocks noGrp="1"/>
          </p:cNvSpPr>
          <p:nvPr>
            <p:ph type="body" sz="quarter" idx="14" hasCustomPrompt="1"/>
          </p:nvPr>
        </p:nvSpPr>
        <p:spPr>
          <a:xfrm>
            <a:off x="900511"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1B3A901-BBC6-44D9-9C97-6CFD76C17CDF}"/>
              </a:ext>
            </a:extLst>
          </p:cNvPr>
          <p:cNvSpPr>
            <a:spLocks noGrp="1"/>
          </p:cNvSpPr>
          <p:nvPr>
            <p:ph type="body" sz="quarter" idx="15" hasCustomPrompt="1"/>
          </p:nvPr>
        </p:nvSpPr>
        <p:spPr>
          <a:xfrm>
            <a:off x="3584039"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3" name="Text Placeholder 14">
            <a:extLst>
              <a:ext uri="{FF2B5EF4-FFF2-40B4-BE49-F238E27FC236}">
                <a16:creationId xmlns:a16="http://schemas.microsoft.com/office/drawing/2014/main" id="{C60306D6-8D77-403B-B3D3-93E771A63E25}"/>
              </a:ext>
            </a:extLst>
          </p:cNvPr>
          <p:cNvSpPr>
            <a:spLocks noGrp="1"/>
          </p:cNvSpPr>
          <p:nvPr>
            <p:ph type="body" sz="quarter" idx="16" hasCustomPrompt="1"/>
          </p:nvPr>
        </p:nvSpPr>
        <p:spPr>
          <a:xfrm>
            <a:off x="3584039"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156D61BA-EB24-4A41-8CAD-DF8D3ACF23F3}"/>
              </a:ext>
            </a:extLst>
          </p:cNvPr>
          <p:cNvSpPr>
            <a:spLocks noGrp="1"/>
          </p:cNvSpPr>
          <p:nvPr>
            <p:ph type="body" sz="quarter" idx="17" hasCustomPrompt="1"/>
          </p:nvPr>
        </p:nvSpPr>
        <p:spPr>
          <a:xfrm>
            <a:off x="6267567"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5" name="Text Placeholder 14">
            <a:extLst>
              <a:ext uri="{FF2B5EF4-FFF2-40B4-BE49-F238E27FC236}">
                <a16:creationId xmlns:a16="http://schemas.microsoft.com/office/drawing/2014/main" id="{7D92CD70-81FF-405A-B419-FCACE6F2F97A}"/>
              </a:ext>
            </a:extLst>
          </p:cNvPr>
          <p:cNvSpPr>
            <a:spLocks noGrp="1"/>
          </p:cNvSpPr>
          <p:nvPr>
            <p:ph type="body" sz="quarter" idx="18" hasCustomPrompt="1"/>
          </p:nvPr>
        </p:nvSpPr>
        <p:spPr>
          <a:xfrm>
            <a:off x="6267567"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1F7A98D9-A50A-41D8-BD51-327D4B647F26}"/>
              </a:ext>
            </a:extLst>
          </p:cNvPr>
          <p:cNvSpPr>
            <a:spLocks noGrp="1"/>
          </p:cNvSpPr>
          <p:nvPr>
            <p:ph type="body" sz="quarter" idx="19" hasCustomPrompt="1"/>
          </p:nvPr>
        </p:nvSpPr>
        <p:spPr>
          <a:xfrm>
            <a:off x="8951094" y="4059648"/>
            <a:ext cx="2382386" cy="613702"/>
          </a:xfrm>
          <a:prstGeom prst="rect">
            <a:avLst/>
          </a:prstGeom>
        </p:spPr>
        <p:txBody>
          <a:bodyPr anchor="b"/>
          <a:lstStyle>
            <a:lvl1pPr marL="0" indent="0" algn="ctr">
              <a:lnSpc>
                <a:spcPct val="100000"/>
              </a:lnSpc>
              <a:spcBef>
                <a:spcPts val="0"/>
              </a:spcBef>
              <a:spcAft>
                <a:spcPts val="0"/>
              </a:spcAft>
              <a:buNone/>
              <a:defRPr sz="1400" cap="all" spc="200" baseline="0">
                <a:solidFill>
                  <a:schemeClr val="tx2"/>
                </a:solidFill>
                <a:latin typeface="+mj-lt"/>
              </a:defRPr>
            </a:lvl1pPr>
          </a:lstStyle>
          <a:p>
            <a:pPr lvl="0"/>
            <a:r>
              <a:rPr lang="en-US"/>
              <a:t>Click to add title</a:t>
            </a:r>
          </a:p>
        </p:txBody>
      </p:sp>
      <p:sp>
        <p:nvSpPr>
          <p:cNvPr id="27" name="Text Placeholder 14">
            <a:extLst>
              <a:ext uri="{FF2B5EF4-FFF2-40B4-BE49-F238E27FC236}">
                <a16:creationId xmlns:a16="http://schemas.microsoft.com/office/drawing/2014/main" id="{CD4953C5-A270-4C37-B878-3D3E51E01A1B}"/>
              </a:ext>
            </a:extLst>
          </p:cNvPr>
          <p:cNvSpPr>
            <a:spLocks noGrp="1"/>
          </p:cNvSpPr>
          <p:nvPr>
            <p:ph type="body" sz="quarter" idx="20" hasCustomPrompt="1"/>
          </p:nvPr>
        </p:nvSpPr>
        <p:spPr>
          <a:xfrm>
            <a:off x="8951094" y="4651391"/>
            <a:ext cx="2382386" cy="857935"/>
          </a:xfrm>
          <a:prstGeom prst="rect">
            <a:avLst/>
          </a:prstGeom>
        </p:spPr>
        <p:txBody>
          <a:bodyPr/>
          <a:lstStyle>
            <a:lvl1pPr marL="0" indent="0" algn="ctr">
              <a:lnSpc>
                <a:spcPct val="125000"/>
              </a:lnSpc>
              <a:spcBef>
                <a:spcPts val="0"/>
              </a:spcBef>
              <a:buNone/>
              <a:defRPr sz="1200" cap="none" spc="100" baseline="0">
                <a:solidFill>
                  <a:schemeClr val="bg1"/>
                </a:solidFill>
                <a:latin typeface="+mn-lt"/>
              </a:defRPr>
            </a:lvl1pPr>
          </a:lstStyle>
          <a:p>
            <a:pPr lvl="0"/>
            <a:r>
              <a:rPr lang="en-US"/>
              <a:t>Click to add text</a:t>
            </a:r>
          </a:p>
        </p:txBody>
      </p:sp>
      <p:sp>
        <p:nvSpPr>
          <p:cNvPr id="28" name="Text Placeholder 10">
            <a:extLst>
              <a:ext uri="{FF2B5EF4-FFF2-40B4-BE49-F238E27FC236}">
                <a16:creationId xmlns:a16="http://schemas.microsoft.com/office/drawing/2014/main" id="{B419FAA5-674D-4D1B-B6F0-7F6B786D9D2C}"/>
              </a:ext>
            </a:extLst>
          </p:cNvPr>
          <p:cNvSpPr>
            <a:spLocks noGrp="1"/>
          </p:cNvSpPr>
          <p:nvPr>
            <p:ph type="body" sz="quarter" idx="21" hasCustomPrompt="1"/>
          </p:nvPr>
        </p:nvSpPr>
        <p:spPr>
          <a:xfrm>
            <a:off x="1285758" y="2399173"/>
            <a:ext cx="1611892" cy="1151632"/>
          </a:xfrm>
          <a:prstGeom prst="rect">
            <a:avLst/>
          </a:prstGeom>
        </p:spPr>
        <p:txBody>
          <a:bodyPr anchor="ctr"/>
          <a:lstStyle>
            <a:lvl1pPr marL="0" indent="0" algn="ctr">
              <a:lnSpc>
                <a:spcPct val="80000"/>
              </a:lnSpc>
              <a:spcBef>
                <a:spcPts val="1000"/>
              </a:spcBef>
              <a:spcAft>
                <a:spcPts val="0"/>
              </a:spcAft>
              <a:buNone/>
              <a:defRPr sz="2800" cap="all" spc="100" baseline="0">
                <a:solidFill>
                  <a:schemeClr val="tx2"/>
                </a:solidFill>
                <a:latin typeface="+mj-lt"/>
              </a:defRPr>
            </a:lvl1pPr>
          </a:lstStyle>
          <a:p>
            <a:pPr lvl="0"/>
            <a:r>
              <a:rPr lang="en-US"/>
              <a:t>Add title</a:t>
            </a:r>
          </a:p>
        </p:txBody>
      </p:sp>
      <p:sp>
        <p:nvSpPr>
          <p:cNvPr id="29" name="Text Placeholder 10">
            <a:extLst>
              <a:ext uri="{FF2B5EF4-FFF2-40B4-BE49-F238E27FC236}">
                <a16:creationId xmlns:a16="http://schemas.microsoft.com/office/drawing/2014/main" id="{4301E9A5-7F5A-49AF-A4F3-EA73CC55905B}"/>
              </a:ext>
            </a:extLst>
          </p:cNvPr>
          <p:cNvSpPr>
            <a:spLocks noGrp="1"/>
          </p:cNvSpPr>
          <p:nvPr>
            <p:ph type="body" sz="quarter" idx="23" hasCustomPrompt="1"/>
          </p:nvPr>
        </p:nvSpPr>
        <p:spPr>
          <a:xfrm>
            <a:off x="6652814"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0" name="Text Placeholder 10">
            <a:extLst>
              <a:ext uri="{FF2B5EF4-FFF2-40B4-BE49-F238E27FC236}">
                <a16:creationId xmlns:a16="http://schemas.microsoft.com/office/drawing/2014/main" id="{44658DCD-8753-4536-A41F-2975ECE9D039}"/>
              </a:ext>
            </a:extLst>
          </p:cNvPr>
          <p:cNvSpPr>
            <a:spLocks noGrp="1"/>
          </p:cNvSpPr>
          <p:nvPr>
            <p:ph type="body" sz="quarter" idx="24" hasCustomPrompt="1"/>
          </p:nvPr>
        </p:nvSpPr>
        <p:spPr>
          <a:xfrm>
            <a:off x="9336341"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
        <p:nvSpPr>
          <p:cNvPr id="31" name="Text Placeholder 10">
            <a:extLst>
              <a:ext uri="{FF2B5EF4-FFF2-40B4-BE49-F238E27FC236}">
                <a16:creationId xmlns:a16="http://schemas.microsoft.com/office/drawing/2014/main" id="{2708ADA9-A84B-4176-A4A4-3BEEB2F71F93}"/>
              </a:ext>
            </a:extLst>
          </p:cNvPr>
          <p:cNvSpPr>
            <a:spLocks noGrp="1"/>
          </p:cNvSpPr>
          <p:nvPr>
            <p:ph type="body" sz="quarter" idx="22" hasCustomPrompt="1"/>
          </p:nvPr>
        </p:nvSpPr>
        <p:spPr>
          <a:xfrm>
            <a:off x="3969286" y="2399173"/>
            <a:ext cx="1611892" cy="1151632"/>
          </a:xfrm>
          <a:prstGeom prst="rect">
            <a:avLst/>
          </a:prstGeom>
        </p:spPr>
        <p:txBody>
          <a:bodyPr anchor="ctr"/>
          <a:lstStyle>
            <a:lvl1pPr marL="0" indent="0" algn="ctr">
              <a:lnSpc>
                <a:spcPct val="80000"/>
              </a:lnSpc>
              <a:spcBef>
                <a:spcPts val="1000"/>
              </a:spcBef>
              <a:buNone/>
              <a:defRPr sz="2800" cap="all" spc="100" baseline="0">
                <a:solidFill>
                  <a:schemeClr val="tx2"/>
                </a:solidFill>
                <a:latin typeface="+mj-lt"/>
              </a:defRPr>
            </a:lvl1pPr>
          </a:lstStyle>
          <a:p>
            <a:pPr lvl="0"/>
            <a:r>
              <a:rPr lang="en-US"/>
              <a:t>Add title</a:t>
            </a:r>
          </a:p>
        </p:txBody>
      </p:sp>
    </p:spTree>
    <p:extLst>
      <p:ext uri="{BB962C8B-B14F-4D97-AF65-F5344CB8AC3E}">
        <p14:creationId xmlns:p14="http://schemas.microsoft.com/office/powerpoint/2010/main" val="927572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E265C839-12C3-47EF-9941-39B43796B35E}"/>
              </a:ext>
            </a:extLst>
          </p:cNvPr>
          <p:cNvSpPr>
            <a:spLocks noGrp="1"/>
          </p:cNvSpPr>
          <p:nvPr>
            <p:ph type="pic" sz="quarter" idx="13" hasCustomPrompt="1"/>
          </p:nvPr>
        </p:nvSpPr>
        <p:spPr>
          <a:xfrm>
            <a:off x="5361215" y="0"/>
            <a:ext cx="6830785"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E6AB2BC9-972D-4B30-981B-BAD528A7FBE9}"/>
              </a:ext>
            </a:extLst>
          </p:cNvPr>
          <p:cNvSpPr>
            <a:spLocks noGrp="1"/>
          </p:cNvSpPr>
          <p:nvPr>
            <p:ph type="body" sz="quarter" idx="14" hasCustomPrompt="1"/>
          </p:nvPr>
        </p:nvSpPr>
        <p:spPr>
          <a:xfrm>
            <a:off x="0" y="4002437"/>
            <a:ext cx="12186555" cy="2855564"/>
          </a:xfrm>
          <a:prstGeom prst="rect">
            <a:avLst/>
          </a:prstGeom>
        </p:spPr>
        <p:txBody>
          <a:bodyPr/>
          <a:lstStyle>
            <a:lvl1pPr marL="0" indent="0" algn="ctr">
              <a:lnSpc>
                <a:spcPct val="50000"/>
              </a:lnSpc>
              <a:spcBef>
                <a:spcPts val="0"/>
              </a:spcBef>
              <a:buNone/>
              <a:defRPr sz="50000" baseline="0">
                <a:solidFill>
                  <a:schemeClr val="bg1">
                    <a:alpha val="8000"/>
                  </a:schemeClr>
                </a:solidFill>
                <a:latin typeface="Kunstler Script" panose="030304020206070D0D06" pitchFamily="66" charset="0"/>
              </a:defRPr>
            </a:lvl1pPr>
          </a:lstStyle>
          <a:p>
            <a:pPr lvl="0"/>
            <a:r>
              <a:rPr lang="en-US" dirty="0"/>
              <a:t>About</a:t>
            </a:r>
          </a:p>
        </p:txBody>
      </p:sp>
      <p:sp>
        <p:nvSpPr>
          <p:cNvPr id="4" name="Date Placeholder 3">
            <a:extLst>
              <a:ext uri="{FF2B5EF4-FFF2-40B4-BE49-F238E27FC236}">
                <a16:creationId xmlns:a16="http://schemas.microsoft.com/office/drawing/2014/main" id="{CE1F2E92-C9AF-47A3-84EF-181F642A4110}"/>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5" name="Footer Placeholder 4">
            <a:extLst>
              <a:ext uri="{FF2B5EF4-FFF2-40B4-BE49-F238E27FC236}">
                <a16:creationId xmlns:a16="http://schemas.microsoft.com/office/drawing/2014/main" id="{274F2C06-CE94-4D97-A7F5-08D8D7BF144E}"/>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6" name="Slide Number Placeholder 5">
            <a:extLst>
              <a:ext uri="{FF2B5EF4-FFF2-40B4-BE49-F238E27FC236}">
                <a16:creationId xmlns:a16="http://schemas.microsoft.com/office/drawing/2014/main" id="{E210CA9D-6428-41AF-B478-FB553C041DE9}"/>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214FDE4-5230-4BC7-8C8A-024BF947CD9C}"/>
              </a:ext>
            </a:extLst>
          </p:cNvPr>
          <p:cNvSpPr>
            <a:spLocks noGrp="1"/>
          </p:cNvSpPr>
          <p:nvPr>
            <p:ph type="ctrTitle" hasCustomPrompt="1"/>
          </p:nvPr>
        </p:nvSpPr>
        <p:spPr>
          <a:xfrm>
            <a:off x="838201" y="901598"/>
            <a:ext cx="3684814" cy="336548"/>
          </a:xfrm>
          <a:prstGeom prst="rect">
            <a:avLst/>
          </a:prstGeom>
        </p:spPr>
        <p:txBody>
          <a:bodyPr anchor="b"/>
          <a:lstStyle>
            <a:lvl1pPr algn="l">
              <a:defRPr sz="2200" cap="all" spc="200" baseline="0">
                <a:solidFill>
                  <a:schemeClr val="bg1">
                    <a:lumMod val="95000"/>
                  </a:schemeClr>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95062B64-8BE7-421C-8F8F-F0CEEB1C5C92}"/>
              </a:ext>
            </a:extLst>
          </p:cNvPr>
          <p:cNvSpPr>
            <a:spLocks noGrp="1"/>
          </p:cNvSpPr>
          <p:nvPr>
            <p:ph type="subTitle" idx="1" hasCustomPrompt="1"/>
          </p:nvPr>
        </p:nvSpPr>
        <p:spPr>
          <a:xfrm>
            <a:off x="838201" y="1454764"/>
            <a:ext cx="3684814" cy="2801597"/>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3" name="Straight Connector 2">
            <a:extLst>
              <a:ext uri="{FF2B5EF4-FFF2-40B4-BE49-F238E27FC236}">
                <a16:creationId xmlns:a16="http://schemas.microsoft.com/office/drawing/2014/main" id="{51A8088E-EE7F-4006-9745-8926E1ABB691}"/>
              </a:ext>
            </a:extLst>
          </p:cNvPr>
          <p:cNvCxnSpPr>
            <a:cxnSpLocks/>
          </p:cNvCxnSpPr>
          <p:nvPr userDrawn="1"/>
        </p:nvCxnSpPr>
        <p:spPr>
          <a:xfrm>
            <a:off x="587189" y="0"/>
            <a:ext cx="0" cy="3048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0495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9FD50E8B-97D3-485C-9645-AACC303DDF33}"/>
              </a:ext>
            </a:extLst>
          </p:cNvPr>
          <p:cNvSpPr>
            <a:spLocks noGrp="1"/>
          </p:cNvSpPr>
          <p:nvPr>
            <p:ph type="pic" sz="quarter" idx="13" hasCustomPrompt="1"/>
          </p:nvPr>
        </p:nvSpPr>
        <p:spPr>
          <a:xfrm>
            <a:off x="-4281" y="-1"/>
            <a:ext cx="12196282" cy="291737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44211F90-6E18-443B-BDFF-5A72A7950276}"/>
              </a:ext>
            </a:extLst>
          </p:cNvPr>
          <p:cNvSpPr>
            <a:spLocks noGrp="1"/>
          </p:cNvSpPr>
          <p:nvPr>
            <p:ph type="body" sz="quarter" idx="19" hasCustomPrompt="1"/>
          </p:nvPr>
        </p:nvSpPr>
        <p:spPr>
          <a:xfrm>
            <a:off x="0" y="4006735"/>
            <a:ext cx="12192000" cy="2851264"/>
          </a:xfrm>
          <a:prstGeom prst="rect">
            <a:avLst/>
          </a:prstGeom>
        </p:spPr>
        <p:txBody>
          <a:bodyPr/>
          <a:lstStyle>
            <a:lvl1pPr marL="0" indent="0" algn="r">
              <a:lnSpc>
                <a:spcPct val="50000"/>
              </a:lnSpc>
              <a:spcBef>
                <a:spcPts val="0"/>
              </a:spcBef>
              <a:buNone/>
              <a:defRPr sz="50000" baseline="0">
                <a:solidFill>
                  <a:schemeClr val="bg1">
                    <a:alpha val="5000"/>
                  </a:schemeClr>
                </a:solidFill>
                <a:latin typeface="Kunstler Script" panose="030304020206070D0D06" pitchFamily="66" charset="0"/>
              </a:defRPr>
            </a:lvl1pPr>
          </a:lstStyle>
          <a:p>
            <a:r>
              <a:rPr lang="en-US" dirty="0"/>
              <a:t>Sum</a:t>
            </a:r>
          </a:p>
        </p:txBody>
      </p:sp>
      <p:sp>
        <p:nvSpPr>
          <p:cNvPr id="3" name="Date Placeholder 2">
            <a:extLst>
              <a:ext uri="{FF2B5EF4-FFF2-40B4-BE49-F238E27FC236}">
                <a16:creationId xmlns:a16="http://schemas.microsoft.com/office/drawing/2014/main" id="{50B2CC2F-A541-4A4B-985A-73901B9F107C}"/>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4" name="Footer Placeholder 3">
            <a:extLst>
              <a:ext uri="{FF2B5EF4-FFF2-40B4-BE49-F238E27FC236}">
                <a16:creationId xmlns:a16="http://schemas.microsoft.com/office/drawing/2014/main" id="{FB1D1C2B-CD69-4515-87A0-866E32DCE938}"/>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5" name="Slide Number Placeholder 4">
            <a:extLst>
              <a:ext uri="{FF2B5EF4-FFF2-40B4-BE49-F238E27FC236}">
                <a16:creationId xmlns:a16="http://schemas.microsoft.com/office/drawing/2014/main" id="{63F4DBC1-4594-4961-A9D3-27E0113B3768}"/>
              </a:ext>
            </a:extLst>
          </p:cNvPr>
          <p:cNvSpPr>
            <a:spLocks noGrp="1"/>
          </p:cNvSpPr>
          <p:nvPr>
            <p:ph type="sldNum" sz="quarter" idx="12"/>
          </p:nvPr>
        </p:nvSpPr>
        <p:spPr/>
        <p:txBody>
          <a:bodyPr/>
          <a:lstStyle>
            <a:lvl1pPr>
              <a:defRPr>
                <a:solidFill>
                  <a:schemeClr val="accent3"/>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C15AE508-339B-4118-9121-4A160D09F2A0}"/>
              </a:ext>
            </a:extLst>
          </p:cNvPr>
          <p:cNvSpPr>
            <a:spLocks noGrp="1"/>
          </p:cNvSpPr>
          <p:nvPr>
            <p:ph type="ctrTitle" hasCustomPrompt="1"/>
          </p:nvPr>
        </p:nvSpPr>
        <p:spPr>
          <a:xfrm>
            <a:off x="838200" y="4122721"/>
            <a:ext cx="2895600" cy="1111250"/>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43A3F931-4B84-489F-8B0A-7FEF462532DB}"/>
              </a:ext>
            </a:extLst>
          </p:cNvPr>
          <p:cNvSpPr>
            <a:spLocks noGrp="1"/>
          </p:cNvSpPr>
          <p:nvPr>
            <p:ph type="subTitle" idx="1" hasCustomPrompt="1"/>
          </p:nvPr>
        </p:nvSpPr>
        <p:spPr>
          <a:xfrm>
            <a:off x="4332514" y="3833158"/>
            <a:ext cx="7021287" cy="1690377"/>
          </a:xfrm>
          <a:prstGeom prst="rect">
            <a:avLst/>
          </a:prstGeom>
        </p:spPr>
        <p:txBody>
          <a:bodyPr anchor="ctr"/>
          <a:lstStyle>
            <a:lvl1pPr marL="0" indent="0" algn="l">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4291993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D6F08F-239E-4E92-B5E7-36638ED4657D}"/>
              </a:ext>
            </a:extLst>
          </p:cNvPr>
          <p:cNvSpPr>
            <a:spLocks noGrp="1"/>
          </p:cNvSpPr>
          <p:nvPr>
            <p:ph type="pic" sz="quarter" idx="13" hasCustomPrompt="1"/>
          </p:nvPr>
        </p:nvSpPr>
        <p:spPr>
          <a:xfrm>
            <a:off x="0" y="0"/>
            <a:ext cx="7677150" cy="6858000"/>
          </a:xfrm>
          <a:prstGeom prst="rect">
            <a:avLst/>
          </a:prstGeom>
        </p:spPr>
        <p:txBody>
          <a:bodyPr/>
          <a:lstStyle>
            <a:lvl1pPr marL="0" indent="0" algn="ctr">
              <a:buNone/>
              <a:defRPr>
                <a:solidFill>
                  <a:schemeClr val="accent1"/>
                </a:solidFill>
              </a:defRPr>
            </a:lvl1pPr>
          </a:lstStyle>
          <a:p>
            <a:r>
              <a:rPr lang="en-US" dirty="0"/>
              <a:t>Click to add photo</a:t>
            </a:r>
          </a:p>
        </p:txBody>
      </p:sp>
      <p:sp>
        <p:nvSpPr>
          <p:cNvPr id="3" name="Date Placeholder 2">
            <a:extLst>
              <a:ext uri="{FF2B5EF4-FFF2-40B4-BE49-F238E27FC236}">
                <a16:creationId xmlns:a16="http://schemas.microsoft.com/office/drawing/2014/main" id="{E88D0F4F-65EB-4DC2-B7AD-AD23E6DBE22B}"/>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66CF9EC8-F9C6-4CE1-91F5-A956792CBC86}"/>
              </a:ext>
            </a:extLst>
          </p:cNvPr>
          <p:cNvSpPr>
            <a:spLocks noGrp="1"/>
          </p:cNvSpPr>
          <p:nvPr>
            <p:ph type="ftr" sz="quarter" idx="11"/>
          </p:nvPr>
        </p:nvSpPr>
        <p:spPr>
          <a:xfrm>
            <a:off x="4038600" y="6356350"/>
            <a:ext cx="3156857" cy="365125"/>
          </a:xfrm>
        </p:spPr>
        <p:txBody>
          <a:bodyPr/>
          <a:lstStyle>
            <a:lvl1pPr algn="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89721C21-E285-4AF2-9E8D-243F4CBC2ABF}"/>
              </a:ext>
            </a:extLst>
          </p:cNvPr>
          <p:cNvSpPr>
            <a:spLocks noGrp="1"/>
          </p:cNvSpPr>
          <p:nvPr>
            <p:ph type="sldNum" sz="quarter" idx="12"/>
          </p:nvPr>
        </p:nvSpPr>
        <p:spPr/>
        <p:txBody>
          <a:bodyPr/>
          <a:lstStyle>
            <a:lvl1pPr>
              <a:defRPr>
                <a:solidFill>
                  <a:schemeClr val="bg2">
                    <a:lumMod val="50000"/>
                  </a:schemeClr>
                </a:solidFill>
              </a:defRPr>
            </a:lvl1pPr>
          </a:lstStyle>
          <a:p>
            <a:fld id="{4F6357DA-28E9-40D3-918C-4D14E8263D81}" type="slidenum">
              <a:rPr lang="en-US" smtClean="0"/>
              <a:pPr/>
              <a:t>‹#›</a:t>
            </a:fld>
            <a:endParaRPr lang="en-US" dirty="0"/>
          </a:p>
        </p:txBody>
      </p:sp>
      <p:sp>
        <p:nvSpPr>
          <p:cNvPr id="7" name="Title 1">
            <a:extLst>
              <a:ext uri="{FF2B5EF4-FFF2-40B4-BE49-F238E27FC236}">
                <a16:creationId xmlns:a16="http://schemas.microsoft.com/office/drawing/2014/main" id="{EC201BA1-98C5-4728-9204-5B3A2F7B03FD}"/>
              </a:ext>
            </a:extLst>
          </p:cNvPr>
          <p:cNvSpPr>
            <a:spLocks noGrp="1"/>
          </p:cNvSpPr>
          <p:nvPr>
            <p:ph type="ctrTitle" hasCustomPrompt="1"/>
          </p:nvPr>
        </p:nvSpPr>
        <p:spPr>
          <a:xfrm>
            <a:off x="8487939" y="1638359"/>
            <a:ext cx="3058885" cy="1111250"/>
          </a:xfrm>
          <a:prstGeom prst="rect">
            <a:avLst/>
          </a:prstGeom>
        </p:spPr>
        <p:txBody>
          <a:bodyPr anchor="b"/>
          <a:lstStyle>
            <a:lvl1pPr algn="l">
              <a:defRPr sz="2200" cap="all" spc="200" baseline="0">
                <a:solidFill>
                  <a:schemeClr val="accent6"/>
                </a:solidFill>
                <a:latin typeface="+mj-lt"/>
              </a:defRPr>
            </a:lvl1pPr>
          </a:lstStyle>
          <a:p>
            <a:r>
              <a:rPr lang="en-US"/>
              <a:t>Click to add title</a:t>
            </a:r>
          </a:p>
        </p:txBody>
      </p:sp>
      <p:sp>
        <p:nvSpPr>
          <p:cNvPr id="8" name="Subtitle 2">
            <a:extLst>
              <a:ext uri="{FF2B5EF4-FFF2-40B4-BE49-F238E27FC236}">
                <a16:creationId xmlns:a16="http://schemas.microsoft.com/office/drawing/2014/main" id="{75C106A2-F65A-4519-B7A6-CB7477C6846B}"/>
              </a:ext>
            </a:extLst>
          </p:cNvPr>
          <p:cNvSpPr>
            <a:spLocks noGrp="1"/>
          </p:cNvSpPr>
          <p:nvPr>
            <p:ph type="subTitle" idx="1" hasCustomPrompt="1"/>
          </p:nvPr>
        </p:nvSpPr>
        <p:spPr>
          <a:xfrm>
            <a:off x="8487939" y="3135086"/>
            <a:ext cx="3058885" cy="2388450"/>
          </a:xfrm>
          <a:prstGeom prst="rect">
            <a:avLst/>
          </a:prstGeom>
        </p:spPr>
        <p:txBody>
          <a:bodyPr/>
          <a:lstStyle>
            <a:lvl1pPr marL="0" indent="0" algn="l">
              <a:lnSpc>
                <a:spcPct val="125000"/>
              </a:lnSpc>
              <a:spcBef>
                <a:spcPts val="0"/>
              </a:spcBef>
              <a:spcAft>
                <a:spcPts val="1000"/>
              </a:spcAft>
              <a:buNone/>
              <a:defRPr sz="1400" spc="100" baseline="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cxnSp>
        <p:nvCxnSpPr>
          <p:cNvPr id="2" name="Straight Connector 1">
            <a:extLst>
              <a:ext uri="{FF2B5EF4-FFF2-40B4-BE49-F238E27FC236}">
                <a16:creationId xmlns:a16="http://schemas.microsoft.com/office/drawing/2014/main" id="{2E7A08CD-CF6C-4ABF-B086-481F36611730}"/>
              </a:ext>
            </a:extLst>
          </p:cNvPr>
          <p:cNvCxnSpPr>
            <a:cxnSpLocks/>
          </p:cNvCxnSpPr>
          <p:nvPr userDrawn="1"/>
        </p:nvCxnSpPr>
        <p:spPr>
          <a:xfrm>
            <a:off x="8130026" y="0"/>
            <a:ext cx="0" cy="4572000"/>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
        <p:nvSpPr>
          <p:cNvPr id="10" name="Text Placeholder 4">
            <a:extLst>
              <a:ext uri="{FF2B5EF4-FFF2-40B4-BE49-F238E27FC236}">
                <a16:creationId xmlns:a16="http://schemas.microsoft.com/office/drawing/2014/main" id="{E4AB2649-B78D-4A9D-9F1D-F447A521EEB4}"/>
              </a:ext>
            </a:extLst>
          </p:cNvPr>
          <p:cNvSpPr>
            <a:spLocks noGrp="1"/>
          </p:cNvSpPr>
          <p:nvPr>
            <p:ph type="body" sz="quarter" idx="23" hasCustomPrompt="1"/>
          </p:nvPr>
        </p:nvSpPr>
        <p:spPr>
          <a:xfrm>
            <a:off x="100735" y="4698088"/>
            <a:ext cx="11996058" cy="2059185"/>
          </a:xfrm>
          <a:prstGeom prst="rect">
            <a:avLst/>
          </a:prstGeom>
        </p:spPr>
        <p:txBody>
          <a:bodyPr/>
          <a:lstStyle>
            <a:lvl1pPr marL="0" indent="0" algn="r">
              <a:lnSpc>
                <a:spcPct val="37000"/>
              </a:lnSpc>
              <a:spcBef>
                <a:spcPts val="0"/>
              </a:spcBef>
              <a:buNone/>
              <a:defRPr sz="50000" baseline="0">
                <a:solidFill>
                  <a:schemeClr val="accent6">
                    <a:lumMod val="10000"/>
                    <a:lumOff val="90000"/>
                    <a:alpha val="25000"/>
                  </a:schemeClr>
                </a:solidFill>
                <a:latin typeface="Kunstler Script" panose="030304020206070D0D06" pitchFamily="66" charset="0"/>
              </a:defRPr>
            </a:lvl1pPr>
          </a:lstStyle>
          <a:p>
            <a:r>
              <a:rPr lang="en-US" dirty="0"/>
              <a:t>Than</a:t>
            </a:r>
          </a:p>
        </p:txBody>
      </p:sp>
    </p:spTree>
    <p:extLst>
      <p:ext uri="{BB962C8B-B14F-4D97-AF65-F5344CB8AC3E}">
        <p14:creationId xmlns:p14="http://schemas.microsoft.com/office/powerpoint/2010/main" val="238296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D34C3A-6235-4BB3-A283-CAE0A33D378B}"/>
              </a:ext>
            </a:extLst>
          </p:cNvPr>
          <p:cNvSpPr>
            <a:spLocks noGrp="1"/>
          </p:cNvSpPr>
          <p:nvPr>
            <p:ph type="pic" sz="quarter" idx="13" hasCustomPrompt="1"/>
          </p:nvPr>
        </p:nvSpPr>
        <p:spPr>
          <a:xfrm>
            <a:off x="0" y="0"/>
            <a:ext cx="40386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Date Placeholder 3">
            <a:extLst>
              <a:ext uri="{FF2B5EF4-FFF2-40B4-BE49-F238E27FC236}">
                <a16:creationId xmlns:a16="http://schemas.microsoft.com/office/drawing/2014/main" id="{109EDE6B-5E65-4F08-A24A-A9EC90670C80}"/>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5" name="Footer Placeholder 4">
            <a:extLst>
              <a:ext uri="{FF2B5EF4-FFF2-40B4-BE49-F238E27FC236}">
                <a16:creationId xmlns:a16="http://schemas.microsoft.com/office/drawing/2014/main" id="{CD674259-E892-4133-9796-2A1A30CF71E6}"/>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E462A321-B440-475F-8F1F-B5B3B697ED39}"/>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ED1A311C-7C5B-4A6A-9430-1FDF9E65E23B}"/>
              </a:ext>
            </a:extLst>
          </p:cNvPr>
          <p:cNvSpPr>
            <a:spLocks noGrp="1"/>
          </p:cNvSpPr>
          <p:nvPr>
            <p:ph type="subTitle" idx="1" hasCustomPrompt="1"/>
          </p:nvPr>
        </p:nvSpPr>
        <p:spPr>
          <a:xfrm>
            <a:off x="4376050" y="2149803"/>
            <a:ext cx="2383973" cy="1583142"/>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9294BC1C-A5F3-4428-A88F-0029F652AEC7}"/>
              </a:ext>
            </a:extLst>
          </p:cNvPr>
          <p:cNvSpPr>
            <a:spLocks noGrp="1"/>
          </p:cNvSpPr>
          <p:nvPr>
            <p:ph type="body" sz="quarter" idx="14" hasCustomPrompt="1"/>
          </p:nvPr>
        </p:nvSpPr>
        <p:spPr>
          <a:xfrm>
            <a:off x="4376050" y="178337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1" name="Text Placeholder 30">
            <a:extLst>
              <a:ext uri="{FF2B5EF4-FFF2-40B4-BE49-F238E27FC236}">
                <a16:creationId xmlns:a16="http://schemas.microsoft.com/office/drawing/2014/main" id="{E1A93ECB-2477-4750-92EB-808431F55826}"/>
              </a:ext>
            </a:extLst>
          </p:cNvPr>
          <p:cNvSpPr>
            <a:spLocks noGrp="1"/>
          </p:cNvSpPr>
          <p:nvPr>
            <p:ph type="body" sz="quarter" idx="15" hasCustomPrompt="1"/>
          </p:nvPr>
        </p:nvSpPr>
        <p:spPr>
          <a:xfrm>
            <a:off x="6934192"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1B981D60-5094-418F-8053-F9AC3EE2F6F3}"/>
              </a:ext>
            </a:extLst>
          </p:cNvPr>
          <p:cNvSpPr>
            <a:spLocks noGrp="1"/>
          </p:cNvSpPr>
          <p:nvPr>
            <p:ph type="body" sz="quarter" idx="16" hasCustomPrompt="1"/>
          </p:nvPr>
        </p:nvSpPr>
        <p:spPr>
          <a:xfrm>
            <a:off x="6934192"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3" name="Text Placeholder 30">
            <a:extLst>
              <a:ext uri="{FF2B5EF4-FFF2-40B4-BE49-F238E27FC236}">
                <a16:creationId xmlns:a16="http://schemas.microsoft.com/office/drawing/2014/main" id="{D4577FD4-018C-4FC5-8B3C-5F10F8D1D7B8}"/>
              </a:ext>
            </a:extLst>
          </p:cNvPr>
          <p:cNvSpPr>
            <a:spLocks noGrp="1"/>
          </p:cNvSpPr>
          <p:nvPr>
            <p:ph type="body" sz="quarter" idx="17" hasCustomPrompt="1"/>
          </p:nvPr>
        </p:nvSpPr>
        <p:spPr>
          <a:xfrm>
            <a:off x="4376050" y="4414557"/>
            <a:ext cx="2383973"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4" name="Text Placeholder 15">
            <a:extLst>
              <a:ext uri="{FF2B5EF4-FFF2-40B4-BE49-F238E27FC236}">
                <a16:creationId xmlns:a16="http://schemas.microsoft.com/office/drawing/2014/main" id="{F7BB952E-0716-4503-B1A2-C64348D4C67C}"/>
              </a:ext>
            </a:extLst>
          </p:cNvPr>
          <p:cNvSpPr>
            <a:spLocks noGrp="1"/>
          </p:cNvSpPr>
          <p:nvPr>
            <p:ph type="body" sz="quarter" idx="18" hasCustomPrompt="1"/>
          </p:nvPr>
        </p:nvSpPr>
        <p:spPr>
          <a:xfrm>
            <a:off x="4376050" y="4048132"/>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5" name="Text Placeholder 30">
            <a:extLst>
              <a:ext uri="{FF2B5EF4-FFF2-40B4-BE49-F238E27FC236}">
                <a16:creationId xmlns:a16="http://schemas.microsoft.com/office/drawing/2014/main" id="{31F6468A-E1B5-499E-BE6D-B6B35AB5C017}"/>
              </a:ext>
            </a:extLst>
          </p:cNvPr>
          <p:cNvSpPr>
            <a:spLocks noGrp="1"/>
          </p:cNvSpPr>
          <p:nvPr>
            <p:ph type="body" sz="quarter" idx="19" hasCustomPrompt="1"/>
          </p:nvPr>
        </p:nvSpPr>
        <p:spPr>
          <a:xfrm>
            <a:off x="6934192" y="4414557"/>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6" name="Text Placeholder 15">
            <a:extLst>
              <a:ext uri="{FF2B5EF4-FFF2-40B4-BE49-F238E27FC236}">
                <a16:creationId xmlns:a16="http://schemas.microsoft.com/office/drawing/2014/main" id="{67A73001-AEEA-4FA6-BD1D-2FB7F79AB2BC}"/>
              </a:ext>
            </a:extLst>
          </p:cNvPr>
          <p:cNvSpPr>
            <a:spLocks noGrp="1"/>
          </p:cNvSpPr>
          <p:nvPr>
            <p:ph type="body" sz="quarter" idx="20" hasCustomPrompt="1"/>
          </p:nvPr>
        </p:nvSpPr>
        <p:spPr>
          <a:xfrm>
            <a:off x="6934192" y="4048132"/>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7" name="Title 1">
            <a:extLst>
              <a:ext uri="{FF2B5EF4-FFF2-40B4-BE49-F238E27FC236}">
                <a16:creationId xmlns:a16="http://schemas.microsoft.com/office/drawing/2014/main" id="{F7D1EE2B-BA7E-4102-A1AB-D36A04A32751}"/>
              </a:ext>
            </a:extLst>
          </p:cNvPr>
          <p:cNvSpPr>
            <a:spLocks noGrp="1"/>
          </p:cNvSpPr>
          <p:nvPr>
            <p:ph type="ctrTitle" hasCustomPrompt="1"/>
          </p:nvPr>
        </p:nvSpPr>
        <p:spPr>
          <a:xfrm>
            <a:off x="4376051" y="893523"/>
            <a:ext cx="5094517" cy="296198"/>
          </a:xfrm>
          <a:prstGeom prst="rect">
            <a:avLst/>
          </a:prstGeom>
        </p:spPr>
        <p:txBody>
          <a:bodyPr anchor="ctr"/>
          <a:lstStyle>
            <a:lvl1pPr algn="l">
              <a:defRPr sz="2200" cap="all" spc="200" baseline="0">
                <a:solidFill>
                  <a:schemeClr val="bg1"/>
                </a:solidFill>
                <a:latin typeface="+mj-lt"/>
              </a:defRPr>
            </a:lvl1pPr>
          </a:lstStyle>
          <a:p>
            <a:r>
              <a:rPr lang="en-US"/>
              <a:t>Click to add title</a:t>
            </a:r>
          </a:p>
        </p:txBody>
      </p:sp>
      <p:sp>
        <p:nvSpPr>
          <p:cNvPr id="18" name="Text Placeholder 30">
            <a:extLst>
              <a:ext uri="{FF2B5EF4-FFF2-40B4-BE49-F238E27FC236}">
                <a16:creationId xmlns:a16="http://schemas.microsoft.com/office/drawing/2014/main" id="{84447B14-E16C-4164-8093-80762E5341AC}"/>
              </a:ext>
            </a:extLst>
          </p:cNvPr>
          <p:cNvSpPr>
            <a:spLocks noGrp="1"/>
          </p:cNvSpPr>
          <p:nvPr>
            <p:ph type="body" sz="quarter" idx="21" hasCustomPrompt="1"/>
          </p:nvPr>
        </p:nvSpPr>
        <p:spPr>
          <a:xfrm>
            <a:off x="9492333" y="2149803"/>
            <a:ext cx="2383972" cy="1549920"/>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9" name="Text Placeholder 15">
            <a:extLst>
              <a:ext uri="{FF2B5EF4-FFF2-40B4-BE49-F238E27FC236}">
                <a16:creationId xmlns:a16="http://schemas.microsoft.com/office/drawing/2014/main" id="{0ADD1433-3072-4EBB-9720-0F0DB8DE2A35}"/>
              </a:ext>
            </a:extLst>
          </p:cNvPr>
          <p:cNvSpPr>
            <a:spLocks noGrp="1"/>
          </p:cNvSpPr>
          <p:nvPr>
            <p:ph type="body" sz="quarter" idx="22" hasCustomPrompt="1"/>
          </p:nvPr>
        </p:nvSpPr>
        <p:spPr>
          <a:xfrm>
            <a:off x="9492333" y="178337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85726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bg1">
            <a:lumMod val="50000"/>
          </a:schemeClr>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0BEAA80F-F328-4E79-9BF7-351D45B7B7FD}"/>
              </a:ext>
            </a:extLst>
          </p:cNvPr>
          <p:cNvSpPr>
            <a:spLocks noGrp="1"/>
          </p:cNvSpPr>
          <p:nvPr>
            <p:ph type="body" sz="quarter" idx="20" hasCustomPrompt="1"/>
          </p:nvPr>
        </p:nvSpPr>
        <p:spPr>
          <a:xfrm>
            <a:off x="1029788" y="1449390"/>
            <a:ext cx="15294428" cy="3076572"/>
          </a:xfrm>
          <a:prstGeom prst="rect">
            <a:avLst/>
          </a:prstGeom>
        </p:spPr>
        <p:txBody>
          <a:bodyPr/>
          <a:lstStyle>
            <a:lvl1pPr marL="0" indent="0" algn="ctr">
              <a:lnSpc>
                <a:spcPct val="40000"/>
              </a:lnSpc>
              <a:spcBef>
                <a:spcPts val="0"/>
              </a:spcBef>
              <a:buNone/>
              <a:defRPr sz="50000" baseline="0">
                <a:solidFill>
                  <a:schemeClr val="bg1">
                    <a:alpha val="5000"/>
                  </a:schemeClr>
                </a:solidFill>
                <a:latin typeface="Kunstler Script" panose="030304020206070D0D06" pitchFamily="66" charset="0"/>
              </a:defRPr>
            </a:lvl1pPr>
          </a:lstStyle>
          <a:p>
            <a:pPr lvl="0"/>
            <a:r>
              <a:rPr lang="en-US" dirty="0"/>
              <a:t>Solution</a:t>
            </a:r>
          </a:p>
        </p:txBody>
      </p:sp>
      <p:sp>
        <p:nvSpPr>
          <p:cNvPr id="5" name="Date Placeholder 4">
            <a:extLst>
              <a:ext uri="{FF2B5EF4-FFF2-40B4-BE49-F238E27FC236}">
                <a16:creationId xmlns:a16="http://schemas.microsoft.com/office/drawing/2014/main" id="{92A1422C-C630-4C48-A1BD-5097502AC0D2}"/>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6" name="Footer Placeholder 5">
            <a:extLst>
              <a:ext uri="{FF2B5EF4-FFF2-40B4-BE49-F238E27FC236}">
                <a16:creationId xmlns:a16="http://schemas.microsoft.com/office/drawing/2014/main" id="{AEAF124C-643E-4BA6-9FF7-DFF06D9A9814}"/>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7" name="Slide Number Placeholder 6">
            <a:extLst>
              <a:ext uri="{FF2B5EF4-FFF2-40B4-BE49-F238E27FC236}">
                <a16:creationId xmlns:a16="http://schemas.microsoft.com/office/drawing/2014/main" id="{514ACCC8-5EF3-4F6A-B7EC-5208088FBA08}"/>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DAD665EC-5C19-4FBE-8A06-0D1AA7483EF7}"/>
              </a:ext>
            </a:extLst>
          </p:cNvPr>
          <p:cNvSpPr>
            <a:spLocks noGrp="1"/>
          </p:cNvSpPr>
          <p:nvPr>
            <p:ph type="ctrTitle" hasCustomPrompt="1"/>
          </p:nvPr>
        </p:nvSpPr>
        <p:spPr>
          <a:xfrm>
            <a:off x="1360714" y="1863161"/>
            <a:ext cx="9993085" cy="892630"/>
          </a:xfrm>
          <a:prstGeom prst="rect">
            <a:avLst/>
          </a:prstGeom>
        </p:spPr>
        <p:txBody>
          <a:bodyPr anchor="ctr"/>
          <a:lstStyle>
            <a:lvl1pPr algn="ctr">
              <a:defRPr sz="2200" cap="all" spc="200" baseline="0">
                <a:solidFill>
                  <a:schemeClr val="bg1"/>
                </a:solidFill>
                <a:latin typeface="+mj-lt"/>
              </a:defRPr>
            </a:lvl1pPr>
          </a:lstStyle>
          <a:p>
            <a:r>
              <a:rPr lang="en-US" dirty="0"/>
              <a:t>Click to add title</a:t>
            </a:r>
          </a:p>
        </p:txBody>
      </p:sp>
      <p:sp>
        <p:nvSpPr>
          <p:cNvPr id="9" name="Subtitle 2">
            <a:extLst>
              <a:ext uri="{FF2B5EF4-FFF2-40B4-BE49-F238E27FC236}">
                <a16:creationId xmlns:a16="http://schemas.microsoft.com/office/drawing/2014/main" id="{089BE564-7E4F-4A70-9321-1F1BB911BABC}"/>
              </a:ext>
            </a:extLst>
          </p:cNvPr>
          <p:cNvSpPr>
            <a:spLocks noGrp="1"/>
          </p:cNvSpPr>
          <p:nvPr>
            <p:ph type="subTitle" idx="1" hasCustomPrompt="1"/>
          </p:nvPr>
        </p:nvSpPr>
        <p:spPr>
          <a:xfrm>
            <a:off x="707573" y="3751002"/>
            <a:ext cx="2383973" cy="1583142"/>
          </a:xfrm>
          <a:prstGeom prst="rect">
            <a:avLst/>
          </a:prstGeom>
        </p:spPr>
        <p:txBody>
          <a:bodyPr/>
          <a:lstStyle>
            <a:lvl1pPr marL="0" indent="0" algn="ctr">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6" name="Text Placeholder 15">
            <a:extLst>
              <a:ext uri="{FF2B5EF4-FFF2-40B4-BE49-F238E27FC236}">
                <a16:creationId xmlns:a16="http://schemas.microsoft.com/office/drawing/2014/main" id="{1821488E-83E5-4683-8C32-9E4E97E57CDB}"/>
              </a:ext>
            </a:extLst>
          </p:cNvPr>
          <p:cNvSpPr>
            <a:spLocks noGrp="1"/>
          </p:cNvSpPr>
          <p:nvPr>
            <p:ph type="body" sz="quarter" idx="13" hasCustomPrompt="1"/>
          </p:nvPr>
        </p:nvSpPr>
        <p:spPr>
          <a:xfrm>
            <a:off x="707573"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1" name="Text Placeholder 30">
            <a:extLst>
              <a:ext uri="{FF2B5EF4-FFF2-40B4-BE49-F238E27FC236}">
                <a16:creationId xmlns:a16="http://schemas.microsoft.com/office/drawing/2014/main" id="{14EE872B-A4DD-4519-AFD8-36F6339BAB44}"/>
              </a:ext>
            </a:extLst>
          </p:cNvPr>
          <p:cNvSpPr>
            <a:spLocks noGrp="1"/>
          </p:cNvSpPr>
          <p:nvPr>
            <p:ph type="body" sz="quarter" idx="14" hasCustomPrompt="1"/>
          </p:nvPr>
        </p:nvSpPr>
        <p:spPr>
          <a:xfrm>
            <a:off x="3494316"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2" name="Text Placeholder 15">
            <a:extLst>
              <a:ext uri="{FF2B5EF4-FFF2-40B4-BE49-F238E27FC236}">
                <a16:creationId xmlns:a16="http://schemas.microsoft.com/office/drawing/2014/main" id="{1577DCED-2EF9-4095-B443-E1D09F96DE16}"/>
              </a:ext>
            </a:extLst>
          </p:cNvPr>
          <p:cNvSpPr>
            <a:spLocks noGrp="1"/>
          </p:cNvSpPr>
          <p:nvPr>
            <p:ph type="body" sz="quarter" idx="15" hasCustomPrompt="1"/>
          </p:nvPr>
        </p:nvSpPr>
        <p:spPr>
          <a:xfrm>
            <a:off x="3494316" y="3384577"/>
            <a:ext cx="2383972"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3" name="Text Placeholder 30">
            <a:extLst>
              <a:ext uri="{FF2B5EF4-FFF2-40B4-BE49-F238E27FC236}">
                <a16:creationId xmlns:a16="http://schemas.microsoft.com/office/drawing/2014/main" id="{0638478C-F9BC-4D44-96AB-486806CC9C2D}"/>
              </a:ext>
            </a:extLst>
          </p:cNvPr>
          <p:cNvSpPr>
            <a:spLocks noGrp="1"/>
          </p:cNvSpPr>
          <p:nvPr>
            <p:ph type="body" sz="quarter" idx="16" hasCustomPrompt="1"/>
          </p:nvPr>
        </p:nvSpPr>
        <p:spPr>
          <a:xfrm>
            <a:off x="6281057" y="3751002"/>
            <a:ext cx="2383973"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4" name="Text Placeholder 15">
            <a:extLst>
              <a:ext uri="{FF2B5EF4-FFF2-40B4-BE49-F238E27FC236}">
                <a16:creationId xmlns:a16="http://schemas.microsoft.com/office/drawing/2014/main" id="{7CA913FF-6AA8-4452-95D6-DAE89F1071CC}"/>
              </a:ext>
            </a:extLst>
          </p:cNvPr>
          <p:cNvSpPr>
            <a:spLocks noGrp="1"/>
          </p:cNvSpPr>
          <p:nvPr>
            <p:ph type="body" sz="quarter" idx="17" hasCustomPrompt="1"/>
          </p:nvPr>
        </p:nvSpPr>
        <p:spPr>
          <a:xfrm>
            <a:off x="6281057" y="3384577"/>
            <a:ext cx="2383973" cy="464399"/>
          </a:xfrm>
          <a:prstGeom prst="rect">
            <a:avLst/>
          </a:prstGeom>
        </p:spPr>
        <p:txBody>
          <a:bodyPr anchor="ctr"/>
          <a:lstStyle>
            <a:lvl1pPr marL="0" indent="0" algn="ctr">
              <a:buNone/>
              <a:defRPr sz="1400" cap="all" spc="200" baseline="0">
                <a:solidFill>
                  <a:schemeClr val="bg1"/>
                </a:solidFill>
                <a:latin typeface="+mj-lt"/>
              </a:defRPr>
            </a:lvl1pPr>
          </a:lstStyle>
          <a:p>
            <a:pPr lvl="0"/>
            <a:r>
              <a:rPr lang="en-US"/>
              <a:t>Click to add subtitle</a:t>
            </a:r>
          </a:p>
        </p:txBody>
      </p:sp>
      <p:sp>
        <p:nvSpPr>
          <p:cNvPr id="35" name="Text Placeholder 30">
            <a:extLst>
              <a:ext uri="{FF2B5EF4-FFF2-40B4-BE49-F238E27FC236}">
                <a16:creationId xmlns:a16="http://schemas.microsoft.com/office/drawing/2014/main" id="{513D6F39-D316-4BC6-872C-70B2AEABF2D9}"/>
              </a:ext>
            </a:extLst>
          </p:cNvPr>
          <p:cNvSpPr>
            <a:spLocks noGrp="1"/>
          </p:cNvSpPr>
          <p:nvPr>
            <p:ph type="body" sz="quarter" idx="18" hasCustomPrompt="1"/>
          </p:nvPr>
        </p:nvSpPr>
        <p:spPr>
          <a:xfrm>
            <a:off x="9067800" y="3751002"/>
            <a:ext cx="2383972" cy="1549920"/>
          </a:xfrm>
          <a:prstGeom prst="rect">
            <a:avLst/>
          </a:prstGeom>
        </p:spPr>
        <p:txBody>
          <a:bodyPr/>
          <a:lstStyle>
            <a:lvl1pPr marL="0" indent="0" algn="ctr">
              <a:lnSpc>
                <a:spcPct val="125000"/>
              </a:lnSpc>
              <a:spcBef>
                <a:spcPts val="0"/>
              </a:spcBef>
              <a:buNone/>
              <a:defRPr sz="1400" spc="100" baseline="0">
                <a:solidFill>
                  <a:schemeClr val="bg1"/>
                </a:solidFill>
              </a:defRPr>
            </a:lvl1pPr>
          </a:lstStyle>
          <a:p>
            <a:pPr lvl="0"/>
            <a:r>
              <a:rPr lang="en-US"/>
              <a:t>Click to add text</a:t>
            </a:r>
          </a:p>
        </p:txBody>
      </p:sp>
      <p:sp>
        <p:nvSpPr>
          <p:cNvPr id="36" name="Text Placeholder 15">
            <a:extLst>
              <a:ext uri="{FF2B5EF4-FFF2-40B4-BE49-F238E27FC236}">
                <a16:creationId xmlns:a16="http://schemas.microsoft.com/office/drawing/2014/main" id="{812D9D34-44F4-4272-B889-6A16352E6CBE}"/>
              </a:ext>
            </a:extLst>
          </p:cNvPr>
          <p:cNvSpPr>
            <a:spLocks noGrp="1"/>
          </p:cNvSpPr>
          <p:nvPr>
            <p:ph type="body" sz="quarter" idx="19" hasCustomPrompt="1"/>
          </p:nvPr>
        </p:nvSpPr>
        <p:spPr>
          <a:xfrm>
            <a:off x="9067800" y="3384577"/>
            <a:ext cx="2383972" cy="464399"/>
          </a:xfrm>
          <a:prstGeom prst="rect">
            <a:avLst/>
          </a:prstGeom>
        </p:spPr>
        <p:txBody>
          <a:bodyPr anchor="ctr"/>
          <a:lstStyle>
            <a:lvl1pPr marL="0" indent="0" algn="ctr">
              <a:buNone/>
              <a:defRPr sz="1400" kern="1200" cap="all" spc="200" baseline="0">
                <a:solidFill>
                  <a:schemeClr val="bg1"/>
                </a:solidFill>
                <a:latin typeface="+mj-lt"/>
              </a:defRPr>
            </a:lvl1pPr>
          </a:lstStyle>
          <a:p>
            <a:pPr lvl="0"/>
            <a:r>
              <a:rPr lang="en-US"/>
              <a:t>Click to add subtitle</a:t>
            </a:r>
          </a:p>
        </p:txBody>
      </p:sp>
    </p:spTree>
    <p:extLst>
      <p:ext uri="{BB962C8B-B14F-4D97-AF65-F5344CB8AC3E}">
        <p14:creationId xmlns:p14="http://schemas.microsoft.com/office/powerpoint/2010/main" val="52923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accent1"/>
        </a:solidFill>
        <a:effectLst/>
      </p:bgPr>
    </p:bg>
    <p:spTree>
      <p:nvGrpSpPr>
        <p:cNvPr id="1" name=""/>
        <p:cNvGrpSpPr/>
        <p:nvPr/>
      </p:nvGrpSpPr>
      <p:grpSpPr>
        <a:xfrm>
          <a:off x="0" y="0"/>
          <a:ext cx="0" cy="0"/>
          <a:chOff x="0" y="0"/>
          <a:chExt cx="0" cy="0"/>
        </a:xfrm>
      </p:grpSpPr>
      <p:sp>
        <p:nvSpPr>
          <p:cNvPr id="19" name="Picture Placeholder 7">
            <a:extLst>
              <a:ext uri="{FF2B5EF4-FFF2-40B4-BE49-F238E27FC236}">
                <a16:creationId xmlns:a16="http://schemas.microsoft.com/office/drawing/2014/main" id="{FE652442-8170-498C-A898-AF94B2DD1175}"/>
              </a:ext>
            </a:extLst>
          </p:cNvPr>
          <p:cNvSpPr>
            <a:spLocks noGrp="1"/>
          </p:cNvSpPr>
          <p:nvPr>
            <p:ph type="pic" sz="quarter" idx="13" hasCustomPrompt="1"/>
          </p:nvPr>
        </p:nvSpPr>
        <p:spPr>
          <a:xfrm>
            <a:off x="6862439" y="0"/>
            <a:ext cx="5328822"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7" name="Date Placeholder 6">
            <a:extLst>
              <a:ext uri="{FF2B5EF4-FFF2-40B4-BE49-F238E27FC236}">
                <a16:creationId xmlns:a16="http://schemas.microsoft.com/office/drawing/2014/main" id="{3270AEB0-C94B-4451-9167-6BD905C0F451}"/>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8" name="Footer Placeholder 7">
            <a:extLst>
              <a:ext uri="{FF2B5EF4-FFF2-40B4-BE49-F238E27FC236}">
                <a16:creationId xmlns:a16="http://schemas.microsoft.com/office/drawing/2014/main" id="{972ADD39-75F0-48ED-9F83-7301863941C4}"/>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9" name="Slide Number Placeholder 8">
            <a:extLst>
              <a:ext uri="{FF2B5EF4-FFF2-40B4-BE49-F238E27FC236}">
                <a16:creationId xmlns:a16="http://schemas.microsoft.com/office/drawing/2014/main" id="{7446418F-6895-486C-A333-AE3A509B7A5B}"/>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5" name="Subtitle 2">
            <a:extLst>
              <a:ext uri="{FF2B5EF4-FFF2-40B4-BE49-F238E27FC236}">
                <a16:creationId xmlns:a16="http://schemas.microsoft.com/office/drawing/2014/main" id="{AFEC7295-AA7A-4373-AFCC-01672D79269F}"/>
              </a:ext>
            </a:extLst>
          </p:cNvPr>
          <p:cNvSpPr>
            <a:spLocks noGrp="1"/>
          </p:cNvSpPr>
          <p:nvPr>
            <p:ph type="subTitle" idx="1" hasCustomPrompt="1"/>
          </p:nvPr>
        </p:nvSpPr>
        <p:spPr>
          <a:xfrm>
            <a:off x="838200" y="2154063"/>
            <a:ext cx="2383973" cy="1452926"/>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
        <p:nvSpPr>
          <p:cNvPr id="6" name="Text Placeholder 15">
            <a:extLst>
              <a:ext uri="{FF2B5EF4-FFF2-40B4-BE49-F238E27FC236}">
                <a16:creationId xmlns:a16="http://schemas.microsoft.com/office/drawing/2014/main" id="{598ED1F4-A00A-4498-9EE6-005CF2D8FA7F}"/>
              </a:ext>
            </a:extLst>
          </p:cNvPr>
          <p:cNvSpPr>
            <a:spLocks noGrp="1"/>
          </p:cNvSpPr>
          <p:nvPr>
            <p:ph type="body" sz="quarter" idx="14" hasCustomPrompt="1"/>
          </p:nvPr>
        </p:nvSpPr>
        <p:spPr>
          <a:xfrm>
            <a:off x="838200" y="1787638"/>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dirty="0"/>
              <a:t>Click to add subtitle</a:t>
            </a:r>
          </a:p>
        </p:txBody>
      </p:sp>
      <p:sp>
        <p:nvSpPr>
          <p:cNvPr id="10" name="Text Placeholder 30">
            <a:extLst>
              <a:ext uri="{FF2B5EF4-FFF2-40B4-BE49-F238E27FC236}">
                <a16:creationId xmlns:a16="http://schemas.microsoft.com/office/drawing/2014/main" id="{CF8F506C-096D-434B-8C0A-B784CA4AC7A9}"/>
              </a:ext>
            </a:extLst>
          </p:cNvPr>
          <p:cNvSpPr>
            <a:spLocks noGrp="1"/>
          </p:cNvSpPr>
          <p:nvPr>
            <p:ph type="body" sz="quarter" idx="15" hasCustomPrompt="1"/>
          </p:nvPr>
        </p:nvSpPr>
        <p:spPr>
          <a:xfrm>
            <a:off x="3548746" y="2154063"/>
            <a:ext cx="2383972" cy="1422437"/>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1" name="Text Placeholder 15">
            <a:extLst>
              <a:ext uri="{FF2B5EF4-FFF2-40B4-BE49-F238E27FC236}">
                <a16:creationId xmlns:a16="http://schemas.microsoft.com/office/drawing/2014/main" id="{1DC47ED6-4130-40E7-8FC9-D611942ACAA4}"/>
              </a:ext>
            </a:extLst>
          </p:cNvPr>
          <p:cNvSpPr>
            <a:spLocks noGrp="1"/>
          </p:cNvSpPr>
          <p:nvPr>
            <p:ph type="body" sz="quarter" idx="16" hasCustomPrompt="1"/>
          </p:nvPr>
        </p:nvSpPr>
        <p:spPr>
          <a:xfrm>
            <a:off x="3548746" y="1787638"/>
            <a:ext cx="2383972"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2" name="Text Placeholder 30">
            <a:extLst>
              <a:ext uri="{FF2B5EF4-FFF2-40B4-BE49-F238E27FC236}">
                <a16:creationId xmlns:a16="http://schemas.microsoft.com/office/drawing/2014/main" id="{ED4BD005-97C0-42DC-8C08-6B9F4DB00199}"/>
              </a:ext>
            </a:extLst>
          </p:cNvPr>
          <p:cNvSpPr>
            <a:spLocks noGrp="1"/>
          </p:cNvSpPr>
          <p:nvPr>
            <p:ph type="body" sz="quarter" idx="17" hasCustomPrompt="1"/>
          </p:nvPr>
        </p:nvSpPr>
        <p:spPr>
          <a:xfrm>
            <a:off x="838200" y="4415035"/>
            <a:ext cx="2383973"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dirty="0"/>
              <a:t>Click to add text</a:t>
            </a:r>
          </a:p>
        </p:txBody>
      </p:sp>
      <p:sp>
        <p:nvSpPr>
          <p:cNvPr id="13" name="Text Placeholder 15">
            <a:extLst>
              <a:ext uri="{FF2B5EF4-FFF2-40B4-BE49-F238E27FC236}">
                <a16:creationId xmlns:a16="http://schemas.microsoft.com/office/drawing/2014/main" id="{96E60615-9B40-4EAF-87C7-81C56B101A9B}"/>
              </a:ext>
            </a:extLst>
          </p:cNvPr>
          <p:cNvSpPr>
            <a:spLocks noGrp="1"/>
          </p:cNvSpPr>
          <p:nvPr>
            <p:ph type="body" sz="quarter" idx="18" hasCustomPrompt="1"/>
          </p:nvPr>
        </p:nvSpPr>
        <p:spPr>
          <a:xfrm>
            <a:off x="838200" y="4048610"/>
            <a:ext cx="2383973" cy="464399"/>
          </a:xfrm>
          <a:prstGeom prst="rect">
            <a:avLst/>
          </a:prstGeom>
        </p:spPr>
        <p:txBody>
          <a:bodyPr anchor="ctr"/>
          <a:lstStyle>
            <a:lvl1pPr marL="0" indent="0" algn="l">
              <a:buNone/>
              <a:defRPr sz="1400" cap="all" spc="200" baseline="0">
                <a:solidFill>
                  <a:schemeClr val="bg1"/>
                </a:solidFill>
                <a:latin typeface="+mj-lt"/>
              </a:defRPr>
            </a:lvl1pPr>
          </a:lstStyle>
          <a:p>
            <a:pPr lvl="0"/>
            <a:r>
              <a:rPr lang="en-US"/>
              <a:t>Click to add subtitle</a:t>
            </a:r>
          </a:p>
        </p:txBody>
      </p:sp>
      <p:sp>
        <p:nvSpPr>
          <p:cNvPr id="14" name="Text Placeholder 30">
            <a:extLst>
              <a:ext uri="{FF2B5EF4-FFF2-40B4-BE49-F238E27FC236}">
                <a16:creationId xmlns:a16="http://schemas.microsoft.com/office/drawing/2014/main" id="{A88908D1-7E92-448F-A890-1C2E229F6C4F}"/>
              </a:ext>
            </a:extLst>
          </p:cNvPr>
          <p:cNvSpPr>
            <a:spLocks noGrp="1"/>
          </p:cNvSpPr>
          <p:nvPr>
            <p:ph type="body" sz="quarter" idx="19" hasCustomPrompt="1"/>
          </p:nvPr>
        </p:nvSpPr>
        <p:spPr>
          <a:xfrm>
            <a:off x="3548746" y="4415035"/>
            <a:ext cx="2383972" cy="1332622"/>
          </a:xfrm>
          <a:prstGeom prst="rect">
            <a:avLst/>
          </a:prstGeom>
        </p:spPr>
        <p:txBody>
          <a:bodyPr/>
          <a:lstStyle>
            <a:lvl1pPr marL="0" indent="0" algn="l">
              <a:lnSpc>
                <a:spcPct val="125000"/>
              </a:lnSpc>
              <a:spcBef>
                <a:spcPts val="0"/>
              </a:spcBef>
              <a:buNone/>
              <a:defRPr sz="1400" spc="100" baseline="0">
                <a:solidFill>
                  <a:schemeClr val="bg1"/>
                </a:solidFill>
              </a:defRPr>
            </a:lvl1pPr>
          </a:lstStyle>
          <a:p>
            <a:pPr lvl="0"/>
            <a:r>
              <a:rPr lang="en-US"/>
              <a:t>Click to add text</a:t>
            </a:r>
          </a:p>
        </p:txBody>
      </p:sp>
      <p:sp>
        <p:nvSpPr>
          <p:cNvPr id="15" name="Text Placeholder 15">
            <a:extLst>
              <a:ext uri="{FF2B5EF4-FFF2-40B4-BE49-F238E27FC236}">
                <a16:creationId xmlns:a16="http://schemas.microsoft.com/office/drawing/2014/main" id="{1BD5AD54-7BC4-4C94-BE3A-18B3144A2BB9}"/>
              </a:ext>
            </a:extLst>
          </p:cNvPr>
          <p:cNvSpPr>
            <a:spLocks noGrp="1"/>
          </p:cNvSpPr>
          <p:nvPr>
            <p:ph type="body" sz="quarter" idx="20" hasCustomPrompt="1"/>
          </p:nvPr>
        </p:nvSpPr>
        <p:spPr>
          <a:xfrm>
            <a:off x="3548746" y="4048610"/>
            <a:ext cx="2383972" cy="464399"/>
          </a:xfrm>
          <a:prstGeom prst="rect">
            <a:avLst/>
          </a:prstGeom>
        </p:spPr>
        <p:txBody>
          <a:bodyPr anchor="ctr"/>
          <a:lstStyle>
            <a:lvl1pPr marL="0" indent="0" algn="l">
              <a:buNone/>
              <a:defRPr sz="1400" kern="1200" cap="all" spc="200" baseline="0">
                <a:solidFill>
                  <a:schemeClr val="bg1"/>
                </a:solidFill>
                <a:latin typeface="+mj-lt"/>
              </a:defRPr>
            </a:lvl1pPr>
          </a:lstStyle>
          <a:p>
            <a:pPr lvl="0"/>
            <a:r>
              <a:rPr lang="en-US"/>
              <a:t>Click to add subtitle</a:t>
            </a:r>
          </a:p>
        </p:txBody>
      </p:sp>
      <p:sp>
        <p:nvSpPr>
          <p:cNvPr id="16" name="Title 1">
            <a:extLst>
              <a:ext uri="{FF2B5EF4-FFF2-40B4-BE49-F238E27FC236}">
                <a16:creationId xmlns:a16="http://schemas.microsoft.com/office/drawing/2014/main" id="{D3673029-D2A1-4074-ACCA-13D6DE34D6BC}"/>
              </a:ext>
            </a:extLst>
          </p:cNvPr>
          <p:cNvSpPr>
            <a:spLocks noGrp="1"/>
          </p:cNvSpPr>
          <p:nvPr>
            <p:ph type="ctrTitle" hasCustomPrompt="1"/>
          </p:nvPr>
        </p:nvSpPr>
        <p:spPr>
          <a:xfrm>
            <a:off x="838201" y="893045"/>
            <a:ext cx="5094517" cy="296676"/>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Tree>
    <p:extLst>
      <p:ext uri="{BB962C8B-B14F-4D97-AF65-F5344CB8AC3E}">
        <p14:creationId xmlns:p14="http://schemas.microsoft.com/office/powerpoint/2010/main" val="389264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bg>
      <p:bgPr>
        <a:solidFill>
          <a:schemeClr val="bg1">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20E9FD2F-C591-4424-9786-FC0584ED99A8}"/>
              </a:ext>
            </a:extLst>
          </p:cNvPr>
          <p:cNvSpPr>
            <a:spLocks noGrp="1"/>
          </p:cNvSpPr>
          <p:nvPr>
            <p:ph type="pic" sz="quarter" idx="13" hasCustomPrompt="1"/>
          </p:nvPr>
        </p:nvSpPr>
        <p:spPr>
          <a:xfrm>
            <a:off x="-4281" y="3429000"/>
            <a:ext cx="12196282" cy="3429001"/>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10" name="Text Placeholder 4">
            <a:extLst>
              <a:ext uri="{FF2B5EF4-FFF2-40B4-BE49-F238E27FC236}">
                <a16:creationId xmlns:a16="http://schemas.microsoft.com/office/drawing/2014/main" id="{53A582BA-E159-4C50-B38C-77C5DBB401BA}"/>
              </a:ext>
            </a:extLst>
          </p:cNvPr>
          <p:cNvSpPr>
            <a:spLocks noGrp="1"/>
          </p:cNvSpPr>
          <p:nvPr>
            <p:ph type="body" sz="quarter" idx="20" hasCustomPrompt="1"/>
          </p:nvPr>
        </p:nvSpPr>
        <p:spPr>
          <a:xfrm>
            <a:off x="838200" y="-2355262"/>
            <a:ext cx="11353799" cy="5551580"/>
          </a:xfrm>
          <a:prstGeom prst="rect">
            <a:avLst/>
          </a:prstGeom>
        </p:spPr>
        <p:txBody>
          <a:bodyPr anchor="ctr"/>
          <a:lstStyle>
            <a:lvl1pPr marL="0" indent="0" algn="r">
              <a:lnSpc>
                <a:spcPct val="100000"/>
              </a:lnSpc>
              <a:spcBef>
                <a:spcPts val="1500"/>
              </a:spcBef>
              <a:buNone/>
              <a:defRPr sz="50000" baseline="0">
                <a:solidFill>
                  <a:schemeClr val="bg1">
                    <a:alpha val="5000"/>
                  </a:schemeClr>
                </a:solidFill>
                <a:latin typeface="Kunstler Script" panose="030304020206070D0D06" pitchFamily="66" charset="0"/>
              </a:defRPr>
            </a:lvl1pPr>
          </a:lstStyle>
          <a:p>
            <a:pPr lvl="0"/>
            <a:r>
              <a:rPr lang="en-US" dirty="0"/>
              <a:t>Benefits</a:t>
            </a:r>
          </a:p>
        </p:txBody>
      </p:sp>
      <p:sp>
        <p:nvSpPr>
          <p:cNvPr id="3" name="Date Placeholder 2">
            <a:extLst>
              <a:ext uri="{FF2B5EF4-FFF2-40B4-BE49-F238E27FC236}">
                <a16:creationId xmlns:a16="http://schemas.microsoft.com/office/drawing/2014/main" id="{AF03B677-4EE8-4758-B5E7-E0E64796354E}"/>
              </a:ext>
            </a:extLst>
          </p:cNvPr>
          <p:cNvSpPr>
            <a:spLocks noGrp="1"/>
          </p:cNvSpPr>
          <p:nvPr>
            <p:ph type="dt" sz="half" idx="10"/>
          </p:nvPr>
        </p:nvSpPr>
        <p:spPr/>
        <p:txBody>
          <a:bodyPr/>
          <a:lstStyle>
            <a:lvl1pPr>
              <a:defRPr>
                <a:solidFill>
                  <a:schemeClr val="bg1"/>
                </a:solidFill>
              </a:defRPr>
            </a:lvl1pPr>
          </a:lstStyle>
          <a:p>
            <a:r>
              <a:rPr lang="en-US" dirty="0"/>
              <a:t>8/03/20XX</a:t>
            </a:r>
          </a:p>
        </p:txBody>
      </p:sp>
      <p:sp>
        <p:nvSpPr>
          <p:cNvPr id="4" name="Footer Placeholder 3">
            <a:extLst>
              <a:ext uri="{FF2B5EF4-FFF2-40B4-BE49-F238E27FC236}">
                <a16:creationId xmlns:a16="http://schemas.microsoft.com/office/drawing/2014/main" id="{5048A148-5926-44EC-857E-A52EE5AB851F}"/>
              </a:ext>
            </a:extLst>
          </p:cNvPr>
          <p:cNvSpPr>
            <a:spLocks noGrp="1"/>
          </p:cNvSpPr>
          <p:nvPr>
            <p:ph type="ftr" sz="quarter" idx="11"/>
          </p:nvPr>
        </p:nvSpPr>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C0ACD214-48A4-4D6C-9016-FDB6AD88C755}"/>
              </a:ext>
            </a:extLst>
          </p:cNvPr>
          <p:cNvSpPr>
            <a:spLocks noGrp="1"/>
          </p:cNvSpPr>
          <p:nvPr>
            <p:ph type="sldNum" sz="quarter" idx="12"/>
          </p:nvPr>
        </p:nvSpPr>
        <p:spPr/>
        <p:txBody>
          <a:bodyPr/>
          <a:lstStyle>
            <a:lvl1pPr>
              <a:defRPr>
                <a:solidFill>
                  <a:schemeClr val="bg1"/>
                </a:solidFill>
              </a:defRPr>
            </a:lvl1pPr>
          </a:lstStyle>
          <a:p>
            <a:fld id="{4F6357DA-28E9-40D3-918C-4D14E8263D81}" type="slidenum">
              <a:rPr lang="en-US" smtClean="0"/>
              <a:pPr/>
              <a:t>‹#›</a:t>
            </a:fld>
            <a:endParaRPr lang="en-US" dirty="0"/>
          </a:p>
        </p:txBody>
      </p:sp>
      <p:sp>
        <p:nvSpPr>
          <p:cNvPr id="6" name="Title 1">
            <a:extLst>
              <a:ext uri="{FF2B5EF4-FFF2-40B4-BE49-F238E27FC236}">
                <a16:creationId xmlns:a16="http://schemas.microsoft.com/office/drawing/2014/main" id="{4655EB74-3BFE-4C75-92A7-86B8A0870A27}"/>
              </a:ext>
            </a:extLst>
          </p:cNvPr>
          <p:cNvSpPr>
            <a:spLocks noGrp="1"/>
          </p:cNvSpPr>
          <p:nvPr>
            <p:ph type="ctrTitle" hasCustomPrompt="1"/>
          </p:nvPr>
        </p:nvSpPr>
        <p:spPr>
          <a:xfrm>
            <a:off x="838200" y="727508"/>
            <a:ext cx="10515600" cy="639955"/>
          </a:xfrm>
          <a:prstGeom prst="rect">
            <a:avLst/>
          </a:prstGeom>
        </p:spPr>
        <p:txBody>
          <a:bodyPr anchor="ctr"/>
          <a:lstStyle>
            <a:lvl1pPr algn="ctr">
              <a:defRPr sz="2200" cap="all" spc="200" baseline="0">
                <a:solidFill>
                  <a:schemeClr val="bg1"/>
                </a:solidFill>
                <a:latin typeface="+mj-lt"/>
              </a:defRPr>
            </a:lvl1pPr>
          </a:lstStyle>
          <a:p>
            <a:r>
              <a:rPr lang="en-US"/>
              <a:t>Click to add title</a:t>
            </a:r>
          </a:p>
        </p:txBody>
      </p:sp>
      <p:sp>
        <p:nvSpPr>
          <p:cNvPr id="8" name="Subtitle 2">
            <a:extLst>
              <a:ext uri="{FF2B5EF4-FFF2-40B4-BE49-F238E27FC236}">
                <a16:creationId xmlns:a16="http://schemas.microsoft.com/office/drawing/2014/main" id="{6EBA1834-F4E8-4C34-9017-E3D85F613D44}"/>
              </a:ext>
            </a:extLst>
          </p:cNvPr>
          <p:cNvSpPr>
            <a:spLocks noGrp="1"/>
          </p:cNvSpPr>
          <p:nvPr>
            <p:ph type="subTitle" idx="1" hasCustomPrompt="1"/>
          </p:nvPr>
        </p:nvSpPr>
        <p:spPr>
          <a:xfrm>
            <a:off x="838200" y="1453589"/>
            <a:ext cx="10515600" cy="1518211"/>
          </a:xfrm>
          <a:prstGeom prst="rect">
            <a:avLst/>
          </a:prstGeom>
        </p:spPr>
        <p:txBody>
          <a:bodyPr/>
          <a:lstStyle>
            <a:lvl1pPr marL="0" indent="0" algn="ctr">
              <a:lnSpc>
                <a:spcPct val="125000"/>
              </a:lnSpc>
              <a:spcBef>
                <a:spcPts val="0"/>
              </a:spcBef>
              <a:spcAft>
                <a:spcPts val="1000"/>
              </a:spcAft>
              <a:buNone/>
              <a:defRPr sz="14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Tree>
    <p:extLst>
      <p:ext uri="{BB962C8B-B14F-4D97-AF65-F5344CB8AC3E}">
        <p14:creationId xmlns:p14="http://schemas.microsoft.com/office/powerpoint/2010/main" val="2113413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6"/>
        </a:solidFill>
        <a:effectLst/>
      </p:bgPr>
    </p:bg>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F9C9AE60-466C-4BDA-9E87-7701D81CFE3C}"/>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4" name="Text Placeholder 4">
            <a:extLst>
              <a:ext uri="{FF2B5EF4-FFF2-40B4-BE49-F238E27FC236}">
                <a16:creationId xmlns:a16="http://schemas.microsoft.com/office/drawing/2014/main" id="{4DF025DF-FE0B-4046-8687-417DFBEB3113}"/>
              </a:ext>
            </a:extLst>
          </p:cNvPr>
          <p:cNvSpPr>
            <a:spLocks noGrp="1"/>
          </p:cNvSpPr>
          <p:nvPr>
            <p:ph type="body" sz="quarter" idx="20" hasCustomPrompt="1"/>
          </p:nvPr>
        </p:nvSpPr>
        <p:spPr>
          <a:xfrm>
            <a:off x="-3250937" y="1278117"/>
            <a:ext cx="19788513" cy="2514600"/>
          </a:xfrm>
          <a:prstGeom prst="rect">
            <a:avLst/>
          </a:prstGeom>
        </p:spPr>
        <p:txBody>
          <a:bodyPr/>
          <a:lstStyle>
            <a:lvl1pPr marL="0" indent="0" algn="ct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Company</a:t>
            </a:r>
          </a:p>
        </p:txBody>
      </p:sp>
      <p:sp>
        <p:nvSpPr>
          <p:cNvPr id="6" name="Title 1">
            <a:extLst>
              <a:ext uri="{FF2B5EF4-FFF2-40B4-BE49-F238E27FC236}">
                <a16:creationId xmlns:a16="http://schemas.microsoft.com/office/drawing/2014/main" id="{254DB932-57BE-437E-B336-17F289AFD79B}"/>
              </a:ext>
            </a:extLst>
          </p:cNvPr>
          <p:cNvSpPr>
            <a:spLocks noGrp="1"/>
          </p:cNvSpPr>
          <p:nvPr>
            <p:ph type="ctrTitle" hasCustomPrompt="1"/>
          </p:nvPr>
        </p:nvSpPr>
        <p:spPr>
          <a:xfrm>
            <a:off x="1253218" y="2685143"/>
            <a:ext cx="9685563" cy="1487714"/>
          </a:xfrm>
          <a:prstGeom prst="rect">
            <a:avLst/>
          </a:prstGeom>
        </p:spPr>
        <p:txBody>
          <a:bodyPr anchor="ctr"/>
          <a:lstStyle>
            <a:lvl1pPr algn="ctr">
              <a:defRPr sz="5000" cap="all" spc="200" baseline="0">
                <a:solidFill>
                  <a:schemeClr val="accent6">
                    <a:lumMod val="10000"/>
                    <a:lumOff val="90000"/>
                  </a:schemeClr>
                </a:solidFill>
                <a:latin typeface="Avenir Next LT Pro" panose="020B0504020202020204" pitchFamily="34" charset="0"/>
              </a:defRPr>
            </a:lvl1pPr>
          </a:lstStyle>
          <a:p>
            <a:r>
              <a:rPr lang="en-US"/>
              <a:t>Click to add title</a:t>
            </a:r>
          </a:p>
        </p:txBody>
      </p:sp>
    </p:spTree>
    <p:extLst>
      <p:ext uri="{BB962C8B-B14F-4D97-AF65-F5344CB8AC3E}">
        <p14:creationId xmlns:p14="http://schemas.microsoft.com/office/powerpoint/2010/main" val="7823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F9D74B8-165B-49A6-ACBB-8B7950289D66}"/>
              </a:ext>
            </a:extLst>
          </p:cNvPr>
          <p:cNvSpPr>
            <a:spLocks noGrp="1"/>
          </p:cNvSpPr>
          <p:nvPr>
            <p:ph type="pic" sz="quarter" idx="13" hasCustomPrompt="1"/>
          </p:nvPr>
        </p:nvSpPr>
        <p:spPr>
          <a:xfrm>
            <a:off x="6096001" y="0"/>
            <a:ext cx="6096000" cy="6858000"/>
          </a:xfrm>
          <a:prstGeom prst="rect">
            <a:avLst/>
          </a:prstGeom>
        </p:spPr>
        <p:txBody>
          <a:bodyPr/>
          <a:lstStyle>
            <a:lvl1pPr marL="0" indent="0" algn="ctr">
              <a:buNone/>
              <a:defRPr>
                <a:solidFill>
                  <a:schemeClr val="accent6">
                    <a:lumMod val="10000"/>
                    <a:lumOff val="90000"/>
                  </a:schemeClr>
                </a:solidFill>
              </a:defRPr>
            </a:lvl1pPr>
          </a:lstStyle>
          <a:p>
            <a:r>
              <a:rPr lang="en-US" dirty="0"/>
              <a:t>Click to add photo</a:t>
            </a:r>
          </a:p>
        </p:txBody>
      </p:sp>
      <p:sp>
        <p:nvSpPr>
          <p:cNvPr id="21" name="Text Placeholder 4">
            <a:extLst>
              <a:ext uri="{FF2B5EF4-FFF2-40B4-BE49-F238E27FC236}">
                <a16:creationId xmlns:a16="http://schemas.microsoft.com/office/drawing/2014/main" id="{00B316D0-6EE1-4FB2-A993-B0CD4CFE5026}"/>
              </a:ext>
            </a:extLst>
          </p:cNvPr>
          <p:cNvSpPr>
            <a:spLocks noGrp="1"/>
          </p:cNvSpPr>
          <p:nvPr>
            <p:ph type="body" sz="quarter" idx="19" hasCustomPrompt="1"/>
          </p:nvPr>
        </p:nvSpPr>
        <p:spPr>
          <a:xfrm>
            <a:off x="-1325217" y="3977202"/>
            <a:ext cx="16229934" cy="2852057"/>
          </a:xfrm>
          <a:prstGeom prst="rect">
            <a:avLst/>
          </a:prstGeom>
        </p:spPr>
        <p:txBody>
          <a:bodyPr/>
          <a:lstStyle>
            <a:lvl1pPr marL="0" indent="0" algn="r">
              <a:lnSpc>
                <a:spcPct val="50000"/>
              </a:lnSpc>
              <a:spcBef>
                <a:spcPts val="0"/>
              </a:spcBef>
              <a:buNone/>
              <a:defRPr sz="50000" baseline="0">
                <a:solidFill>
                  <a:schemeClr val="bg1">
                    <a:alpha val="8000"/>
                  </a:schemeClr>
                </a:solidFill>
                <a:latin typeface="Kunstler Script" panose="030304020206070D0D06" pitchFamily="66" charset="0"/>
              </a:defRPr>
            </a:lvl1pPr>
          </a:lstStyle>
          <a:p>
            <a:r>
              <a:rPr lang="en-US" dirty="0"/>
              <a:t>Business</a:t>
            </a:r>
          </a:p>
        </p:txBody>
      </p:sp>
      <p:sp>
        <p:nvSpPr>
          <p:cNvPr id="5" name="Date Placeholder 4">
            <a:extLst>
              <a:ext uri="{FF2B5EF4-FFF2-40B4-BE49-F238E27FC236}">
                <a16:creationId xmlns:a16="http://schemas.microsoft.com/office/drawing/2014/main" id="{6D10495B-28B8-4389-8E1C-F335846C93C2}"/>
              </a:ext>
            </a:extLst>
          </p:cNvPr>
          <p:cNvSpPr>
            <a:spLocks noGrp="1"/>
          </p:cNvSpPr>
          <p:nvPr>
            <p:ph type="dt" sz="half" idx="10"/>
          </p:nvPr>
        </p:nvSpPr>
        <p:spPr/>
        <p:txBody>
          <a:bodyPr/>
          <a:lstStyle>
            <a:lvl1pPr>
              <a:defRPr>
                <a:solidFill>
                  <a:schemeClr val="accent3"/>
                </a:solidFill>
              </a:defRPr>
            </a:lvl1pPr>
          </a:lstStyle>
          <a:p>
            <a:r>
              <a:rPr lang="en-US" dirty="0"/>
              <a:t>8/03/20XX</a:t>
            </a:r>
          </a:p>
        </p:txBody>
      </p:sp>
      <p:sp>
        <p:nvSpPr>
          <p:cNvPr id="6" name="Footer Placeholder 5">
            <a:extLst>
              <a:ext uri="{FF2B5EF4-FFF2-40B4-BE49-F238E27FC236}">
                <a16:creationId xmlns:a16="http://schemas.microsoft.com/office/drawing/2014/main" id="{841E258A-A128-4BAF-B8C3-723C638236F6}"/>
              </a:ext>
            </a:extLst>
          </p:cNvPr>
          <p:cNvSpPr>
            <a:spLocks noGrp="1"/>
          </p:cNvSpPr>
          <p:nvPr>
            <p:ph type="ftr" sz="quarter" idx="11"/>
          </p:nvPr>
        </p:nvSpPr>
        <p:spPr/>
        <p:txBody>
          <a:bodyPr/>
          <a:lstStyle>
            <a:lvl1pPr>
              <a:defRPr>
                <a:solidFill>
                  <a:schemeClr val="accent3"/>
                </a:solidFill>
              </a:defRPr>
            </a:lvl1pPr>
          </a:lstStyle>
          <a:p>
            <a:r>
              <a:rPr lang="en-US" dirty="0"/>
              <a:t>PITCH DECK</a:t>
            </a:r>
          </a:p>
        </p:txBody>
      </p:sp>
      <p:sp>
        <p:nvSpPr>
          <p:cNvPr id="7" name="Slide Number Placeholder 6">
            <a:extLst>
              <a:ext uri="{FF2B5EF4-FFF2-40B4-BE49-F238E27FC236}">
                <a16:creationId xmlns:a16="http://schemas.microsoft.com/office/drawing/2014/main" id="{AD369002-18F2-427F-A791-0E26DD2F0A57}"/>
              </a:ext>
            </a:extLst>
          </p:cNvPr>
          <p:cNvSpPr>
            <a:spLocks noGrp="1"/>
          </p:cNvSpPr>
          <p:nvPr>
            <p:ph type="sldNum" sz="quarter" idx="12"/>
          </p:nvPr>
        </p:nvSpPr>
        <p:spPr/>
        <p:txBody>
          <a:bodyPr/>
          <a:lstStyle>
            <a:lvl1pPr>
              <a:defRPr>
                <a:solidFill>
                  <a:schemeClr val="bg1">
                    <a:lumMod val="95000"/>
                  </a:schemeClr>
                </a:solidFill>
              </a:defRPr>
            </a:lvl1pPr>
          </a:lstStyle>
          <a:p>
            <a:fld id="{4F6357DA-28E9-40D3-918C-4D14E8263D81}" type="slidenum">
              <a:rPr lang="en-US" smtClean="0"/>
              <a:pPr/>
              <a:t>‹#›</a:t>
            </a:fld>
            <a:endParaRPr lang="en-US" dirty="0"/>
          </a:p>
        </p:txBody>
      </p:sp>
      <p:sp>
        <p:nvSpPr>
          <p:cNvPr id="9" name="Subtitle 2">
            <a:extLst>
              <a:ext uri="{FF2B5EF4-FFF2-40B4-BE49-F238E27FC236}">
                <a16:creationId xmlns:a16="http://schemas.microsoft.com/office/drawing/2014/main" id="{23AD8AD8-9C40-44FB-8FF8-815C53458223}"/>
              </a:ext>
            </a:extLst>
          </p:cNvPr>
          <p:cNvSpPr>
            <a:spLocks noGrp="1"/>
          </p:cNvSpPr>
          <p:nvPr>
            <p:ph type="subTitle" idx="1" hasCustomPrompt="1"/>
          </p:nvPr>
        </p:nvSpPr>
        <p:spPr>
          <a:xfrm>
            <a:off x="838199" y="2067161"/>
            <a:ext cx="4386945" cy="1006199"/>
          </a:xfrm>
          <a:prstGeom prst="rect">
            <a:avLst/>
          </a:prstGeom>
        </p:spPr>
        <p:txBody>
          <a:bodyPr/>
          <a:lstStyle>
            <a:lvl1pPr marL="0" indent="0" algn="l">
              <a:lnSpc>
                <a:spcPct val="125000"/>
              </a:lnSpc>
              <a:spcBef>
                <a:spcPts val="0"/>
              </a:spcBef>
              <a:buNone/>
              <a:defRPr sz="1400" spc="100" baseline="0">
                <a:solidFill>
                  <a:schemeClr val="accent6">
                    <a:lumMod val="10000"/>
                    <a:lumOff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text</a:t>
            </a:r>
          </a:p>
        </p:txBody>
      </p:sp>
      <p:sp>
        <p:nvSpPr>
          <p:cNvPr id="10" name="Text Placeholder 15">
            <a:extLst>
              <a:ext uri="{FF2B5EF4-FFF2-40B4-BE49-F238E27FC236}">
                <a16:creationId xmlns:a16="http://schemas.microsoft.com/office/drawing/2014/main" id="{1411AFC0-5C52-4C0E-AD29-3DFFD3039CEC}"/>
              </a:ext>
            </a:extLst>
          </p:cNvPr>
          <p:cNvSpPr>
            <a:spLocks noGrp="1"/>
          </p:cNvSpPr>
          <p:nvPr>
            <p:ph type="body" sz="quarter" idx="14" hasCustomPrompt="1"/>
          </p:nvPr>
        </p:nvSpPr>
        <p:spPr>
          <a:xfrm>
            <a:off x="838199" y="176605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1" name="Title 1">
            <a:extLst>
              <a:ext uri="{FF2B5EF4-FFF2-40B4-BE49-F238E27FC236}">
                <a16:creationId xmlns:a16="http://schemas.microsoft.com/office/drawing/2014/main" id="{42010AEB-C0FD-48C8-A1FA-1BD96B6A548E}"/>
              </a:ext>
            </a:extLst>
          </p:cNvPr>
          <p:cNvSpPr>
            <a:spLocks noGrp="1"/>
          </p:cNvSpPr>
          <p:nvPr>
            <p:ph type="ctrTitle" hasCustomPrompt="1"/>
          </p:nvPr>
        </p:nvSpPr>
        <p:spPr>
          <a:xfrm>
            <a:off x="838200" y="722217"/>
            <a:ext cx="4386945" cy="639955"/>
          </a:xfrm>
          <a:prstGeom prst="rect">
            <a:avLst/>
          </a:prstGeom>
        </p:spPr>
        <p:txBody>
          <a:bodyPr anchor="ctr"/>
          <a:lstStyle>
            <a:lvl1pPr algn="l">
              <a:defRPr sz="2200" cap="all" spc="200" baseline="0">
                <a:solidFill>
                  <a:schemeClr val="bg1">
                    <a:lumMod val="95000"/>
                  </a:schemeClr>
                </a:solidFill>
                <a:latin typeface="+mj-lt"/>
              </a:defRPr>
            </a:lvl1pPr>
          </a:lstStyle>
          <a:p>
            <a:r>
              <a:rPr lang="en-US"/>
              <a:t>Click to add title</a:t>
            </a:r>
          </a:p>
        </p:txBody>
      </p:sp>
      <p:sp>
        <p:nvSpPr>
          <p:cNvPr id="15" name="Text Placeholder 15">
            <a:extLst>
              <a:ext uri="{FF2B5EF4-FFF2-40B4-BE49-F238E27FC236}">
                <a16:creationId xmlns:a16="http://schemas.microsoft.com/office/drawing/2014/main" id="{8B45D3B9-84F4-4A17-9D4D-8CBE603A1433}"/>
              </a:ext>
            </a:extLst>
          </p:cNvPr>
          <p:cNvSpPr>
            <a:spLocks noGrp="1"/>
          </p:cNvSpPr>
          <p:nvPr>
            <p:ph type="body" sz="quarter" idx="15" hasCustomPrompt="1"/>
          </p:nvPr>
        </p:nvSpPr>
        <p:spPr>
          <a:xfrm>
            <a:off x="838199" y="3199611"/>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18" name="Text Placeholder 17">
            <a:extLst>
              <a:ext uri="{FF2B5EF4-FFF2-40B4-BE49-F238E27FC236}">
                <a16:creationId xmlns:a16="http://schemas.microsoft.com/office/drawing/2014/main" id="{27A1B57C-13D8-4BB6-9D45-D83EB1BD6657}"/>
              </a:ext>
            </a:extLst>
          </p:cNvPr>
          <p:cNvSpPr>
            <a:spLocks noGrp="1"/>
          </p:cNvSpPr>
          <p:nvPr>
            <p:ph type="body" sz="quarter" idx="16" hasCustomPrompt="1"/>
          </p:nvPr>
        </p:nvSpPr>
        <p:spPr>
          <a:xfrm>
            <a:off x="838200" y="3512803"/>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sp>
        <p:nvSpPr>
          <p:cNvPr id="19" name="Text Placeholder 15">
            <a:extLst>
              <a:ext uri="{FF2B5EF4-FFF2-40B4-BE49-F238E27FC236}">
                <a16:creationId xmlns:a16="http://schemas.microsoft.com/office/drawing/2014/main" id="{2301C86B-1946-426F-9494-C64455A7E670}"/>
              </a:ext>
            </a:extLst>
          </p:cNvPr>
          <p:cNvSpPr>
            <a:spLocks noGrp="1"/>
          </p:cNvSpPr>
          <p:nvPr>
            <p:ph type="body" sz="quarter" idx="17" hasCustomPrompt="1"/>
          </p:nvPr>
        </p:nvSpPr>
        <p:spPr>
          <a:xfrm>
            <a:off x="837976" y="4643683"/>
            <a:ext cx="4386945" cy="464399"/>
          </a:xfrm>
          <a:prstGeom prst="rect">
            <a:avLst/>
          </a:prstGeom>
        </p:spPr>
        <p:txBody>
          <a:bodyPr anchor="t"/>
          <a:lstStyle>
            <a:lvl1pPr marL="0" indent="0" algn="l">
              <a:buNone/>
              <a:defRPr sz="1400" cap="all" spc="200" baseline="0">
                <a:solidFill>
                  <a:schemeClr val="bg1"/>
                </a:solidFill>
                <a:latin typeface="+mj-lt"/>
              </a:defRPr>
            </a:lvl1pPr>
          </a:lstStyle>
          <a:p>
            <a:pPr lvl="0"/>
            <a:r>
              <a:rPr lang="en-US"/>
              <a:t>Click to add subtitle</a:t>
            </a:r>
          </a:p>
        </p:txBody>
      </p:sp>
      <p:sp>
        <p:nvSpPr>
          <p:cNvPr id="20" name="Text Placeholder 17">
            <a:extLst>
              <a:ext uri="{FF2B5EF4-FFF2-40B4-BE49-F238E27FC236}">
                <a16:creationId xmlns:a16="http://schemas.microsoft.com/office/drawing/2014/main" id="{3BD347B5-FD69-4D61-BBDA-09FB8EF51B58}"/>
              </a:ext>
            </a:extLst>
          </p:cNvPr>
          <p:cNvSpPr>
            <a:spLocks noGrp="1"/>
          </p:cNvSpPr>
          <p:nvPr>
            <p:ph type="body" sz="quarter" idx="18" hasCustomPrompt="1"/>
          </p:nvPr>
        </p:nvSpPr>
        <p:spPr>
          <a:xfrm>
            <a:off x="837977" y="4956875"/>
            <a:ext cx="4386758" cy="1006475"/>
          </a:xfrm>
          <a:prstGeom prst="rect">
            <a:avLst/>
          </a:prstGeom>
        </p:spPr>
        <p:txBody>
          <a:bodyPr/>
          <a:lstStyle>
            <a:lvl1pPr marL="0" indent="0">
              <a:lnSpc>
                <a:spcPct val="125000"/>
              </a:lnSpc>
              <a:spcBef>
                <a:spcPts val="0"/>
              </a:spcBef>
              <a:buNone/>
              <a:defRPr sz="1400" spc="100" baseline="0">
                <a:solidFill>
                  <a:schemeClr val="bg1"/>
                </a:solidFill>
              </a:defRPr>
            </a:lvl1pPr>
          </a:lstStyle>
          <a:p>
            <a:r>
              <a:rPr lang="en-US"/>
              <a:t>Click to add text</a:t>
            </a:r>
          </a:p>
        </p:txBody>
      </p:sp>
      <p:cxnSp>
        <p:nvCxnSpPr>
          <p:cNvPr id="2" name="Straight Connector 1">
            <a:extLst>
              <a:ext uri="{FF2B5EF4-FFF2-40B4-BE49-F238E27FC236}">
                <a16:creationId xmlns:a16="http://schemas.microsoft.com/office/drawing/2014/main" id="{ACBD29BE-7E3F-457E-808D-E151E479D755}"/>
              </a:ext>
            </a:extLst>
          </p:cNvPr>
          <p:cNvCxnSpPr>
            <a:cxnSpLocks/>
          </p:cNvCxnSpPr>
          <p:nvPr userDrawn="1"/>
        </p:nvCxnSpPr>
        <p:spPr>
          <a:xfrm>
            <a:off x="590349" y="923365"/>
            <a:ext cx="0" cy="5934635"/>
          </a:xfrm>
          <a:prstGeom prst="line">
            <a:avLst/>
          </a:prstGeom>
          <a:ln>
            <a:solidFill>
              <a:schemeClr val="tx2"/>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030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solidFill>
        <a:effectLst/>
      </p:bgPr>
    </p:bg>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4721D2A8-92CC-4A4D-9252-1D5E72D9996D}"/>
              </a:ext>
            </a:extLst>
          </p:cNvPr>
          <p:cNvSpPr>
            <a:spLocks noGrp="1"/>
          </p:cNvSpPr>
          <p:nvPr>
            <p:ph type="body" sz="quarter" idx="26" hasCustomPrompt="1"/>
          </p:nvPr>
        </p:nvSpPr>
        <p:spPr>
          <a:xfrm>
            <a:off x="0" y="0"/>
            <a:ext cx="13879773" cy="2514600"/>
          </a:xfrm>
          <a:prstGeom prst="rect">
            <a:avLst/>
          </a:prstGeom>
        </p:spPr>
        <p:txBody>
          <a:bodyPr/>
          <a:lstStyle>
            <a:lvl1pPr marL="0" indent="0" algn="r">
              <a:lnSpc>
                <a:spcPct val="40000"/>
              </a:lnSpc>
              <a:spcBef>
                <a:spcPts val="0"/>
              </a:spcBef>
              <a:buNone/>
              <a:defRPr sz="50000" baseline="0">
                <a:solidFill>
                  <a:schemeClr val="bg1">
                    <a:alpha val="8000"/>
                  </a:schemeClr>
                </a:solidFill>
                <a:latin typeface="Kunstler Script" panose="030304020206070D0D06" pitchFamily="66" charset="0"/>
              </a:defRPr>
            </a:lvl1pPr>
          </a:lstStyle>
          <a:p>
            <a:r>
              <a:rPr lang="en-US" dirty="0"/>
              <a:t>Market</a:t>
            </a:r>
          </a:p>
        </p:txBody>
      </p:sp>
      <p:sp>
        <p:nvSpPr>
          <p:cNvPr id="5" name="Date Placeholder 4">
            <a:extLst>
              <a:ext uri="{FF2B5EF4-FFF2-40B4-BE49-F238E27FC236}">
                <a16:creationId xmlns:a16="http://schemas.microsoft.com/office/drawing/2014/main" id="{D4D09877-9D5E-4728-9E1B-F801C727CDBA}"/>
              </a:ext>
            </a:extLst>
          </p:cNvPr>
          <p:cNvSpPr>
            <a:spLocks noGrp="1"/>
          </p:cNvSpPr>
          <p:nvPr>
            <p:ph type="dt" sz="half" idx="10"/>
          </p:nvPr>
        </p:nvSpPr>
        <p:spPr/>
        <p:txBody>
          <a:bodyPr/>
          <a:lstStyle>
            <a:lvl1pPr>
              <a:defRPr>
                <a:solidFill>
                  <a:schemeClr val="accent6">
                    <a:lumMod val="25000"/>
                    <a:lumOff val="75000"/>
                  </a:schemeClr>
                </a:solidFill>
              </a:defRPr>
            </a:lvl1pPr>
          </a:lstStyle>
          <a:p>
            <a:r>
              <a:rPr lang="en-US" dirty="0"/>
              <a:t>8/03/20XX</a:t>
            </a:r>
          </a:p>
        </p:txBody>
      </p:sp>
      <p:sp>
        <p:nvSpPr>
          <p:cNvPr id="6" name="Footer Placeholder 5">
            <a:extLst>
              <a:ext uri="{FF2B5EF4-FFF2-40B4-BE49-F238E27FC236}">
                <a16:creationId xmlns:a16="http://schemas.microsoft.com/office/drawing/2014/main" id="{3435AAD1-49C3-459F-8752-6773813AA19E}"/>
              </a:ext>
            </a:extLst>
          </p:cNvPr>
          <p:cNvSpPr>
            <a:spLocks noGrp="1"/>
          </p:cNvSpPr>
          <p:nvPr>
            <p:ph type="ftr" sz="quarter" idx="11"/>
          </p:nvPr>
        </p:nvSpPr>
        <p:spPr/>
        <p:txBody>
          <a:bodyPr/>
          <a:lstStyle>
            <a:lvl1pPr>
              <a:defRPr>
                <a:solidFill>
                  <a:schemeClr val="accent6">
                    <a:lumMod val="25000"/>
                    <a:lumOff val="75000"/>
                  </a:schemeClr>
                </a:solidFill>
              </a:defRPr>
            </a:lvl1pPr>
          </a:lstStyle>
          <a:p>
            <a:r>
              <a:rPr lang="en-US" dirty="0"/>
              <a:t>PITCH DECK</a:t>
            </a:r>
          </a:p>
        </p:txBody>
      </p:sp>
      <p:sp>
        <p:nvSpPr>
          <p:cNvPr id="7" name="Slide Number Placeholder 6">
            <a:extLst>
              <a:ext uri="{FF2B5EF4-FFF2-40B4-BE49-F238E27FC236}">
                <a16:creationId xmlns:a16="http://schemas.microsoft.com/office/drawing/2014/main" id="{D0DC1F07-5ADF-4FA1-890D-55E05685BDA8}"/>
              </a:ext>
            </a:extLst>
          </p:cNvPr>
          <p:cNvSpPr>
            <a:spLocks noGrp="1"/>
          </p:cNvSpPr>
          <p:nvPr>
            <p:ph type="sldNum" sz="quarter" idx="12"/>
          </p:nvPr>
        </p:nvSpPr>
        <p:spPr/>
        <p:txBody>
          <a:bodyPr/>
          <a:lstStyle>
            <a:lvl1pPr>
              <a:defRPr>
                <a:solidFill>
                  <a:schemeClr val="accent6">
                    <a:lumMod val="25000"/>
                    <a:lumOff val="75000"/>
                  </a:schemeClr>
                </a:solidFill>
              </a:defRPr>
            </a:lvl1pPr>
          </a:lstStyle>
          <a:p>
            <a:fld id="{4F6357DA-28E9-40D3-918C-4D14E8263D81}" type="slidenum">
              <a:rPr lang="en-US" smtClean="0"/>
              <a:pPr/>
              <a:t>‹#›</a:t>
            </a:fld>
            <a:endParaRPr lang="en-US" dirty="0"/>
          </a:p>
        </p:txBody>
      </p:sp>
      <p:sp>
        <p:nvSpPr>
          <p:cNvPr id="8" name="Title 1">
            <a:extLst>
              <a:ext uri="{FF2B5EF4-FFF2-40B4-BE49-F238E27FC236}">
                <a16:creationId xmlns:a16="http://schemas.microsoft.com/office/drawing/2014/main" id="{5E430114-0FFE-44D3-9D11-77F649F9B108}"/>
              </a:ext>
            </a:extLst>
          </p:cNvPr>
          <p:cNvSpPr>
            <a:spLocks noGrp="1"/>
          </p:cNvSpPr>
          <p:nvPr>
            <p:ph type="ctrTitle" hasCustomPrompt="1"/>
          </p:nvPr>
        </p:nvSpPr>
        <p:spPr>
          <a:xfrm>
            <a:off x="7075483" y="1941509"/>
            <a:ext cx="4386945" cy="639955"/>
          </a:xfrm>
          <a:prstGeom prst="rect">
            <a:avLst/>
          </a:prstGeom>
        </p:spPr>
        <p:txBody>
          <a:bodyPr anchor="ctr"/>
          <a:lstStyle>
            <a:lvl1pPr algn="r">
              <a:defRPr sz="2200" cap="all" spc="200" baseline="0">
                <a:solidFill>
                  <a:schemeClr val="bg1"/>
                </a:solidFill>
                <a:latin typeface="+mj-lt"/>
              </a:defRPr>
            </a:lvl1pPr>
          </a:lstStyle>
          <a:p>
            <a:r>
              <a:rPr lang="en-US"/>
              <a:t>Click to add title</a:t>
            </a:r>
          </a:p>
        </p:txBody>
      </p:sp>
      <p:sp>
        <p:nvSpPr>
          <p:cNvPr id="9" name="Text Placeholder 14">
            <a:extLst>
              <a:ext uri="{FF2B5EF4-FFF2-40B4-BE49-F238E27FC236}">
                <a16:creationId xmlns:a16="http://schemas.microsoft.com/office/drawing/2014/main" id="{4A448A10-6C5A-42B4-AFD7-DF6DD58F0737}"/>
              </a:ext>
            </a:extLst>
          </p:cNvPr>
          <p:cNvSpPr>
            <a:spLocks noGrp="1"/>
          </p:cNvSpPr>
          <p:nvPr>
            <p:ph type="body" sz="quarter" idx="20" hasCustomPrompt="1"/>
          </p:nvPr>
        </p:nvSpPr>
        <p:spPr>
          <a:xfrm>
            <a:off x="860223" y="4076963"/>
            <a:ext cx="2834640"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0" name="Text Placeholder 10">
            <a:extLst>
              <a:ext uri="{FF2B5EF4-FFF2-40B4-BE49-F238E27FC236}">
                <a16:creationId xmlns:a16="http://schemas.microsoft.com/office/drawing/2014/main" id="{6D1B0E05-9C40-4BB7-B07F-D8FD6B11F6AF}"/>
              </a:ext>
            </a:extLst>
          </p:cNvPr>
          <p:cNvSpPr>
            <a:spLocks noGrp="1"/>
          </p:cNvSpPr>
          <p:nvPr>
            <p:ph type="body" sz="quarter" idx="14" hasCustomPrompt="1"/>
          </p:nvPr>
        </p:nvSpPr>
        <p:spPr>
          <a:xfrm>
            <a:off x="1070773"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1" name="Text Placeholder 14">
            <a:extLst>
              <a:ext uri="{FF2B5EF4-FFF2-40B4-BE49-F238E27FC236}">
                <a16:creationId xmlns:a16="http://schemas.microsoft.com/office/drawing/2014/main" id="{FF94E508-0A60-413A-9DE0-DE8BDEC1FC2E}"/>
              </a:ext>
            </a:extLst>
          </p:cNvPr>
          <p:cNvSpPr>
            <a:spLocks noGrp="1"/>
          </p:cNvSpPr>
          <p:nvPr>
            <p:ph type="body" sz="quarter" idx="21" hasCustomPrompt="1"/>
          </p:nvPr>
        </p:nvSpPr>
        <p:spPr>
          <a:xfrm>
            <a:off x="4728372" y="4076963"/>
            <a:ext cx="2833338"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sp>
        <p:nvSpPr>
          <p:cNvPr id="12" name="Text Placeholder 14">
            <a:extLst>
              <a:ext uri="{FF2B5EF4-FFF2-40B4-BE49-F238E27FC236}">
                <a16:creationId xmlns:a16="http://schemas.microsoft.com/office/drawing/2014/main" id="{3A34A8A7-647E-4685-A99B-1177931A13C7}"/>
              </a:ext>
            </a:extLst>
          </p:cNvPr>
          <p:cNvSpPr>
            <a:spLocks noGrp="1"/>
          </p:cNvSpPr>
          <p:nvPr>
            <p:ph type="body" sz="quarter" idx="23" hasCustomPrompt="1"/>
          </p:nvPr>
        </p:nvSpPr>
        <p:spPr>
          <a:xfrm>
            <a:off x="8595219" y="4076963"/>
            <a:ext cx="2833339" cy="1151633"/>
          </a:xfrm>
          <a:prstGeom prst="rect">
            <a:avLst/>
          </a:prstGeom>
        </p:spPr>
        <p:txBody>
          <a:bodyPr anchor="t"/>
          <a:lstStyle>
            <a:lvl1pPr marL="0" indent="0" algn="r">
              <a:lnSpc>
                <a:spcPct val="150000"/>
              </a:lnSpc>
              <a:spcBef>
                <a:spcPts val="0"/>
              </a:spcBef>
              <a:buClr>
                <a:schemeClr val="accent6"/>
              </a:buClr>
              <a:buFont typeface="Courier New" panose="02070309020205020404" pitchFamily="49" charset="0"/>
              <a:buNone/>
              <a:defRPr sz="1400" cap="none" spc="100" baseline="0">
                <a:solidFill>
                  <a:schemeClr val="bg1"/>
                </a:solidFill>
                <a:latin typeface="+mn-lt"/>
              </a:defRPr>
            </a:lvl1pPr>
          </a:lstStyle>
          <a:p>
            <a:pPr lvl="0"/>
            <a:r>
              <a:rPr lang="en-US"/>
              <a:t>Add text here</a:t>
            </a:r>
          </a:p>
        </p:txBody>
      </p:sp>
      <p:cxnSp>
        <p:nvCxnSpPr>
          <p:cNvPr id="13" name="Straight Connector 12">
            <a:extLst>
              <a:ext uri="{FF2B5EF4-FFF2-40B4-BE49-F238E27FC236}">
                <a16:creationId xmlns:a16="http://schemas.microsoft.com/office/drawing/2014/main" id="{FCECDC73-A31B-4C94-AE4B-BDC32D94F1EA}"/>
              </a:ext>
            </a:extLst>
          </p:cNvPr>
          <p:cNvCxnSpPr>
            <a:cxnSpLocks/>
          </p:cNvCxnSpPr>
          <p:nvPr userDrawn="1"/>
        </p:nvCxnSpPr>
        <p:spPr>
          <a:xfrm>
            <a:off x="860223"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DD83A920-6634-4731-94D5-4186C82C6A93}"/>
              </a:ext>
            </a:extLst>
          </p:cNvPr>
          <p:cNvSpPr>
            <a:spLocks noGrp="1"/>
          </p:cNvSpPr>
          <p:nvPr>
            <p:ph type="body" sz="quarter" idx="24" hasCustomPrompt="1"/>
          </p:nvPr>
        </p:nvSpPr>
        <p:spPr>
          <a:xfrm>
            <a:off x="4937619"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sp>
        <p:nvSpPr>
          <p:cNvPr id="15" name="Text Placeholder 10">
            <a:extLst>
              <a:ext uri="{FF2B5EF4-FFF2-40B4-BE49-F238E27FC236}">
                <a16:creationId xmlns:a16="http://schemas.microsoft.com/office/drawing/2014/main" id="{16592B16-F73C-4572-ACB3-FBB03EE7EE7F}"/>
              </a:ext>
            </a:extLst>
          </p:cNvPr>
          <p:cNvSpPr>
            <a:spLocks noGrp="1"/>
          </p:cNvSpPr>
          <p:nvPr>
            <p:ph type="body" sz="quarter" idx="25" hasCustomPrompt="1"/>
          </p:nvPr>
        </p:nvSpPr>
        <p:spPr>
          <a:xfrm>
            <a:off x="8804467" y="2806964"/>
            <a:ext cx="2693128" cy="991689"/>
          </a:xfrm>
          <a:prstGeom prst="rect">
            <a:avLst/>
          </a:prstGeom>
        </p:spPr>
        <p:txBody>
          <a:bodyPr anchor="b"/>
          <a:lstStyle>
            <a:lvl1pPr marL="0" indent="0" algn="r">
              <a:buNone/>
              <a:defRPr sz="4000" kern="0" cap="all" spc="400" baseline="0">
                <a:solidFill>
                  <a:schemeClr val="tx2"/>
                </a:solidFill>
                <a:latin typeface="+mj-lt"/>
              </a:defRPr>
            </a:lvl1pPr>
          </a:lstStyle>
          <a:p>
            <a:pPr lvl="0"/>
            <a:r>
              <a:rPr lang="en-US"/>
              <a:t>Add title</a:t>
            </a:r>
          </a:p>
        </p:txBody>
      </p:sp>
      <p:cxnSp>
        <p:nvCxnSpPr>
          <p:cNvPr id="27" name="Straight Connector 26">
            <a:extLst>
              <a:ext uri="{FF2B5EF4-FFF2-40B4-BE49-F238E27FC236}">
                <a16:creationId xmlns:a16="http://schemas.microsoft.com/office/drawing/2014/main" id="{E8685373-D021-44D0-B9F5-DD46F7C2EACA}"/>
              </a:ext>
            </a:extLst>
          </p:cNvPr>
          <p:cNvCxnSpPr>
            <a:cxnSpLocks/>
          </p:cNvCxnSpPr>
          <p:nvPr userDrawn="1"/>
        </p:nvCxnSpPr>
        <p:spPr>
          <a:xfrm>
            <a:off x="8593917" y="3939883"/>
            <a:ext cx="274111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6020995-72BD-4944-B899-E6DA4064D131}"/>
              </a:ext>
            </a:extLst>
          </p:cNvPr>
          <p:cNvCxnSpPr>
            <a:cxnSpLocks/>
          </p:cNvCxnSpPr>
          <p:nvPr userDrawn="1"/>
        </p:nvCxnSpPr>
        <p:spPr>
          <a:xfrm>
            <a:off x="4727069"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C8E87B-2B7F-4A86-8EE0-6B1F9CDB72CD}"/>
              </a:ext>
            </a:extLst>
          </p:cNvPr>
          <p:cNvCxnSpPr>
            <a:cxnSpLocks/>
          </p:cNvCxnSpPr>
          <p:nvPr userDrawn="1"/>
        </p:nvCxnSpPr>
        <p:spPr>
          <a:xfrm>
            <a:off x="8593917" y="3939883"/>
            <a:ext cx="29036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009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1A4C966-5542-475A-B224-2E541D9AE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spc="100" baseline="0">
                <a:solidFill>
                  <a:schemeClr val="bg2">
                    <a:lumMod val="25000"/>
                  </a:schemeClr>
                </a:solidFill>
                <a:latin typeface="Avenir Next LT Pro" panose="020B0504020202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68F1E08C-E5A1-412C-88D3-C6BF9430D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00" baseline="0">
                <a:solidFill>
                  <a:schemeClr val="bg2">
                    <a:lumMod val="25000"/>
                  </a:schemeClr>
                </a:solidFill>
                <a:latin typeface="Avenir Next LT Pro" panose="020B0504020202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466BAFCC-DBDE-4891-B3DD-4B3754E7DD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spc="100" baseline="0">
                <a:solidFill>
                  <a:schemeClr val="bg2">
                    <a:lumMod val="25000"/>
                  </a:schemeClr>
                </a:solidFill>
                <a:latin typeface="Avenir Next LT Pro" panose="020B0504020202020204" pitchFamily="34" charset="0"/>
              </a:defRPr>
            </a:lvl1pPr>
          </a:lstStyle>
          <a:p>
            <a:fld id="{4F6357DA-28E9-40D3-918C-4D14E8263D81}" type="slidenum">
              <a:rPr lang="en-US" smtClean="0"/>
              <a:pPr/>
              <a:t>‹#›</a:t>
            </a:fld>
            <a:endParaRPr lang="en-US" dirty="0"/>
          </a:p>
        </p:txBody>
      </p:sp>
    </p:spTree>
    <p:extLst>
      <p:ext uri="{BB962C8B-B14F-4D97-AF65-F5344CB8AC3E}">
        <p14:creationId xmlns:p14="http://schemas.microsoft.com/office/powerpoint/2010/main" val="2887958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59" r:id="rId12"/>
    <p:sldLayoutId id="2147483666" r:id="rId13"/>
    <p:sldLayoutId id="2147483667" r:id="rId14"/>
    <p:sldLayoutId id="2147483668" r:id="rId15"/>
    <p:sldLayoutId id="2147483669" r:id="rId16"/>
    <p:sldLayoutId id="2147483663" r:id="rId17"/>
    <p:sldLayoutId id="2147483665" r:id="rId18"/>
    <p:sldLayoutId id="2147483664" r:id="rId19"/>
    <p:sldLayoutId id="2147483661" r:id="rId20"/>
    <p:sldLayoutId id="214748366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4056CF-DEDB-4079-BF11-FA4761D09BCF}"/>
              </a:ext>
            </a:extLst>
          </p:cNvPr>
          <p:cNvSpPr>
            <a:spLocks noGrp="1"/>
          </p:cNvSpPr>
          <p:nvPr>
            <p:ph type="ctrTitle"/>
          </p:nvPr>
        </p:nvSpPr>
        <p:spPr>
          <a:xfrm>
            <a:off x="7081935" y="1507882"/>
            <a:ext cx="5645020" cy="1783217"/>
          </a:xfrm>
        </p:spPr>
        <p:txBody>
          <a:bodyPr/>
          <a:lstStyle/>
          <a:p>
            <a:pPr algn="just"/>
            <a:r>
              <a:rPr lang="en-US" sz="3600" dirty="0">
                <a:latin typeface="Calibri" panose="020F0502020204030204" pitchFamily="34" charset="0"/>
                <a:ea typeface="Calibri" panose="020F0502020204030204" pitchFamily="34" charset="0"/>
                <a:cs typeface="Calibri" panose="020F0502020204030204" pitchFamily="34" charset="0"/>
              </a:rPr>
              <a:t>HoSPItality Industry</a:t>
            </a:r>
          </a:p>
        </p:txBody>
      </p:sp>
      <p:sp>
        <p:nvSpPr>
          <p:cNvPr id="8" name="Subtitle 7">
            <a:extLst>
              <a:ext uri="{FF2B5EF4-FFF2-40B4-BE49-F238E27FC236}">
                <a16:creationId xmlns:a16="http://schemas.microsoft.com/office/drawing/2014/main" id="{D79862A8-72F8-4043-A021-816AC74E8776}"/>
              </a:ext>
            </a:extLst>
          </p:cNvPr>
          <p:cNvSpPr>
            <a:spLocks noGrp="1"/>
          </p:cNvSpPr>
          <p:nvPr>
            <p:ph type="subTitle" idx="1"/>
          </p:nvPr>
        </p:nvSpPr>
        <p:spPr>
          <a:xfrm>
            <a:off x="7461380" y="3364113"/>
            <a:ext cx="4730620" cy="804155"/>
          </a:xfrm>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Hotel Reservation EDA Project</a:t>
            </a:r>
          </a:p>
        </p:txBody>
      </p:sp>
      <p:pic>
        <p:nvPicPr>
          <p:cNvPr id="19" name="Picture Placeholder 18" descr="A half booth, table, and chair at a restaurant">
            <a:extLst>
              <a:ext uri="{FF2B5EF4-FFF2-40B4-BE49-F238E27FC236}">
                <a16:creationId xmlns:a16="http://schemas.microsoft.com/office/drawing/2014/main" id="{43474057-1F43-4A8C-A00F-A151DC1D1075}"/>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0" y="0"/>
            <a:ext cx="6895322" cy="6858000"/>
          </a:xfrm>
        </p:spPr>
      </p:pic>
      <p:sp>
        <p:nvSpPr>
          <p:cNvPr id="2" name="TextBox 1">
            <a:extLst>
              <a:ext uri="{FF2B5EF4-FFF2-40B4-BE49-F238E27FC236}">
                <a16:creationId xmlns:a16="http://schemas.microsoft.com/office/drawing/2014/main" id="{046E1953-D008-4753-B54C-768071DC8017}"/>
              </a:ext>
            </a:extLst>
          </p:cNvPr>
          <p:cNvSpPr txBox="1"/>
          <p:nvPr/>
        </p:nvSpPr>
        <p:spPr>
          <a:xfrm>
            <a:off x="7461380" y="3845102"/>
            <a:ext cx="4525347" cy="1200329"/>
          </a:xfrm>
          <a:prstGeom prst="rect">
            <a:avLst/>
          </a:prstGeom>
          <a:noFill/>
        </p:spPr>
        <p:txBody>
          <a:bodyPr wrap="square" rtlCol="0">
            <a:spAutoFit/>
          </a:bodyPr>
          <a:lstStyle/>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Presented by : Sanket Yadav</a:t>
            </a:r>
          </a:p>
          <a:p>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673739C8-A20B-4D81-ACDE-69718E5E1A8C}"/>
              </a:ext>
            </a:extLst>
          </p:cNvPr>
          <p:cNvSpPr txBox="1"/>
          <p:nvPr/>
        </p:nvSpPr>
        <p:spPr>
          <a:xfrm>
            <a:off x="7461380" y="4283684"/>
            <a:ext cx="3409950" cy="646331"/>
          </a:xfrm>
          <a:prstGeom prst="rect">
            <a:avLst/>
          </a:prstGeom>
          <a:noFill/>
        </p:spPr>
        <p:txBody>
          <a:bodyPr wrap="square" rtlCol="0">
            <a:spAutoFit/>
          </a:bodyPr>
          <a:lstStyle/>
          <a:p>
            <a:r>
              <a:rPr lang="en-US" dirty="0">
                <a:solidFill>
                  <a:schemeClr val="bg1"/>
                </a:solidFill>
              </a:rPr>
              <a:t>Libraries used : Pandas, Numpy, Matplotlib &amp; Seaborn</a:t>
            </a:r>
          </a:p>
        </p:txBody>
      </p:sp>
    </p:spTree>
    <p:extLst>
      <p:ext uri="{BB962C8B-B14F-4D97-AF65-F5344CB8AC3E}">
        <p14:creationId xmlns:p14="http://schemas.microsoft.com/office/powerpoint/2010/main" val="283577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A95240-DF17-45ED-8B81-DB15CC1057E2}"/>
              </a:ext>
            </a:extLst>
          </p:cNvPr>
          <p:cNvSpPr/>
          <p:nvPr/>
        </p:nvSpPr>
        <p:spPr>
          <a:xfrm>
            <a:off x="398928" y="4490675"/>
            <a:ext cx="6269130" cy="212365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F0CFA2D-D67A-48F5-A4FB-7CDCAD05C4F7}"/>
              </a:ext>
            </a:extLst>
          </p:cNvPr>
          <p:cNvSpPr txBox="1"/>
          <p:nvPr/>
        </p:nvSpPr>
        <p:spPr>
          <a:xfrm>
            <a:off x="398928" y="323232"/>
            <a:ext cx="6507256" cy="461665"/>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2. </a:t>
            </a:r>
            <a:r>
              <a:rPr lang="en-US" sz="2400" b="0" dirty="0">
                <a:effectLst/>
                <a:latin typeface="Calibri" panose="020F0502020204030204" pitchFamily="34" charset="0"/>
                <a:ea typeface="Calibri" panose="020F0502020204030204" pitchFamily="34" charset="0"/>
                <a:cs typeface="Calibri" panose="020F0502020204030204" pitchFamily="34" charset="0"/>
              </a:rPr>
              <a:t>Find </a:t>
            </a:r>
            <a:r>
              <a:rPr lang="en-US" sz="2400" dirty="0">
                <a:latin typeface="Calibri" panose="020F0502020204030204" pitchFamily="34" charset="0"/>
                <a:ea typeface="Calibri" panose="020F0502020204030204" pitchFamily="34" charset="0"/>
                <a:cs typeface="Calibri" panose="020F0502020204030204" pitchFamily="34" charset="0"/>
              </a:rPr>
              <a:t>top 5 hotels and their peak revenue months</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BD9902C3-BC74-4E13-91CD-CA4829F333EF}"/>
              </a:ext>
            </a:extLst>
          </p:cNvPr>
          <p:cNvSpPr txBox="1"/>
          <p:nvPr/>
        </p:nvSpPr>
        <p:spPr>
          <a:xfrm>
            <a:off x="398928" y="4490675"/>
            <a:ext cx="7544922" cy="2123658"/>
          </a:xfrm>
          <a:prstGeom prst="rect">
            <a:avLst/>
          </a:prstGeom>
          <a:noFill/>
        </p:spPr>
        <p:txBody>
          <a:bodyPr wrap="square" rtlCol="0">
            <a:spAutoFit/>
          </a:bodyPr>
          <a:lstStyle/>
          <a:p>
            <a:r>
              <a:rPr lang="en-US" b="1" dirty="0">
                <a:solidFill>
                  <a:srgbClr val="302030"/>
                </a:solidFill>
              </a:rPr>
              <a:t>Key Insights:</a:t>
            </a:r>
          </a:p>
          <a:p>
            <a:endParaRPr lang="en-US" dirty="0">
              <a:solidFill>
                <a:srgbClr val="302030"/>
              </a:solidFill>
            </a:endParaRPr>
          </a:p>
          <a:p>
            <a:r>
              <a:rPr lang="en-US" sz="1600" dirty="0">
                <a:solidFill>
                  <a:srgbClr val="302030"/>
                </a:solidFill>
              </a:rPr>
              <a:t>Peak Revenue Months for Each Hotel:</a:t>
            </a:r>
          </a:p>
          <a:p>
            <a:r>
              <a:rPr lang="en-US" sz="1600" b="1" dirty="0">
                <a:solidFill>
                  <a:srgbClr val="302030"/>
                </a:solidFill>
              </a:rPr>
              <a:t>. Hunt, Lozano and Levy Hotel</a:t>
            </a:r>
            <a:r>
              <a:rPr lang="en-US" sz="1600" dirty="0">
                <a:solidFill>
                  <a:srgbClr val="302030"/>
                </a:solidFill>
              </a:rPr>
              <a:t> – June (</a:t>
            </a:r>
            <a:r>
              <a:rPr lang="en-US" sz="1600" b="1" dirty="0">
                <a:solidFill>
                  <a:srgbClr val="302030"/>
                </a:solidFill>
              </a:rPr>
              <a:t>$280,675.37</a:t>
            </a:r>
            <a:r>
              <a:rPr lang="en-US" sz="1600" dirty="0">
                <a:solidFill>
                  <a:srgbClr val="302030"/>
                </a:solidFill>
              </a:rPr>
              <a:t>)</a:t>
            </a:r>
          </a:p>
          <a:p>
            <a:r>
              <a:rPr lang="en-US" sz="1600" b="1" dirty="0">
                <a:solidFill>
                  <a:srgbClr val="302030"/>
                </a:solidFill>
              </a:rPr>
              <a:t>. Kelley Inc Hotel</a:t>
            </a:r>
            <a:r>
              <a:rPr lang="en-US" sz="1600" dirty="0">
                <a:solidFill>
                  <a:srgbClr val="302030"/>
                </a:solidFill>
              </a:rPr>
              <a:t> – August (</a:t>
            </a:r>
            <a:r>
              <a:rPr lang="en-US" sz="1600" b="1" dirty="0">
                <a:solidFill>
                  <a:srgbClr val="302030"/>
                </a:solidFill>
              </a:rPr>
              <a:t>$273,994.54</a:t>
            </a:r>
            <a:r>
              <a:rPr lang="en-US" sz="1600" dirty="0">
                <a:solidFill>
                  <a:srgbClr val="302030"/>
                </a:solidFill>
              </a:rPr>
              <a:t>)</a:t>
            </a:r>
          </a:p>
          <a:p>
            <a:r>
              <a:rPr lang="en-US" sz="1600" b="1" dirty="0">
                <a:solidFill>
                  <a:srgbClr val="302030"/>
                </a:solidFill>
              </a:rPr>
              <a:t>. Macdonald, Camacho and Contreras Hotel</a:t>
            </a:r>
            <a:r>
              <a:rPr lang="en-US" sz="1600" dirty="0">
                <a:solidFill>
                  <a:srgbClr val="302030"/>
                </a:solidFill>
              </a:rPr>
              <a:t> – May (</a:t>
            </a:r>
            <a:r>
              <a:rPr lang="en-US" sz="1600" b="1" dirty="0">
                <a:solidFill>
                  <a:srgbClr val="302030"/>
                </a:solidFill>
              </a:rPr>
              <a:t>$251,216.92</a:t>
            </a:r>
            <a:r>
              <a:rPr lang="en-US" sz="1600" dirty="0">
                <a:solidFill>
                  <a:srgbClr val="302030"/>
                </a:solidFill>
              </a:rPr>
              <a:t>)</a:t>
            </a:r>
          </a:p>
          <a:p>
            <a:r>
              <a:rPr lang="en-US" sz="1600" b="1" dirty="0">
                <a:solidFill>
                  <a:srgbClr val="302030"/>
                </a:solidFill>
              </a:rPr>
              <a:t>. Pratt Inc Hotel</a:t>
            </a:r>
            <a:r>
              <a:rPr lang="en-US" sz="1600" dirty="0">
                <a:solidFill>
                  <a:srgbClr val="302030"/>
                </a:solidFill>
              </a:rPr>
              <a:t> – March (</a:t>
            </a:r>
            <a:r>
              <a:rPr lang="en-US" sz="1600" b="1" dirty="0">
                <a:solidFill>
                  <a:srgbClr val="302030"/>
                </a:solidFill>
              </a:rPr>
              <a:t>$459,474.62</a:t>
            </a:r>
            <a:r>
              <a:rPr lang="en-US" sz="1600" dirty="0">
                <a:solidFill>
                  <a:srgbClr val="302030"/>
                </a:solidFill>
              </a:rPr>
              <a:t>)</a:t>
            </a:r>
          </a:p>
          <a:p>
            <a:r>
              <a:rPr lang="en-US" sz="1600" b="1" dirty="0">
                <a:solidFill>
                  <a:srgbClr val="302030"/>
                </a:solidFill>
              </a:rPr>
              <a:t>. Vasquez-Bates Hotel</a:t>
            </a:r>
            <a:r>
              <a:rPr lang="en-US" sz="1600" dirty="0">
                <a:solidFill>
                  <a:srgbClr val="302030"/>
                </a:solidFill>
              </a:rPr>
              <a:t> – March (</a:t>
            </a:r>
            <a:r>
              <a:rPr lang="en-US" sz="1600" b="1" dirty="0">
                <a:solidFill>
                  <a:srgbClr val="302030"/>
                </a:solidFill>
              </a:rPr>
              <a:t>$275,466.23</a:t>
            </a:r>
            <a:r>
              <a:rPr lang="en-US" sz="1600" dirty="0">
                <a:solidFill>
                  <a:srgbClr val="302030"/>
                </a:solidFill>
              </a:rPr>
              <a:t>)</a:t>
            </a:r>
          </a:p>
        </p:txBody>
      </p:sp>
      <p:pic>
        <p:nvPicPr>
          <p:cNvPr id="3" name="Picture 2">
            <a:extLst>
              <a:ext uri="{FF2B5EF4-FFF2-40B4-BE49-F238E27FC236}">
                <a16:creationId xmlns:a16="http://schemas.microsoft.com/office/drawing/2014/main" id="{A458C32C-4CD2-43C0-9028-CEAD96AE895C}"/>
              </a:ext>
            </a:extLst>
          </p:cNvPr>
          <p:cNvPicPr>
            <a:picLocks noChangeAspect="1"/>
          </p:cNvPicPr>
          <p:nvPr/>
        </p:nvPicPr>
        <p:blipFill>
          <a:blip r:embed="rId2"/>
          <a:stretch>
            <a:fillRect/>
          </a:stretch>
        </p:blipFill>
        <p:spPr>
          <a:xfrm>
            <a:off x="398928" y="1089367"/>
            <a:ext cx="6507256" cy="3254033"/>
          </a:xfrm>
          <a:prstGeom prst="rect">
            <a:avLst/>
          </a:prstGeom>
        </p:spPr>
      </p:pic>
      <p:pic>
        <p:nvPicPr>
          <p:cNvPr id="5" name="Picture 4">
            <a:extLst>
              <a:ext uri="{FF2B5EF4-FFF2-40B4-BE49-F238E27FC236}">
                <a16:creationId xmlns:a16="http://schemas.microsoft.com/office/drawing/2014/main" id="{80ED1CCC-8F7E-48E1-A5EA-58E9827F4D24}"/>
              </a:ext>
            </a:extLst>
          </p:cNvPr>
          <p:cNvPicPr>
            <a:picLocks noChangeAspect="1"/>
          </p:cNvPicPr>
          <p:nvPr/>
        </p:nvPicPr>
        <p:blipFill>
          <a:blip r:embed="rId3"/>
          <a:stretch>
            <a:fillRect/>
          </a:stretch>
        </p:blipFill>
        <p:spPr>
          <a:xfrm>
            <a:off x="7102291" y="1089367"/>
            <a:ext cx="4690781" cy="3254033"/>
          </a:xfrm>
          <a:prstGeom prst="rect">
            <a:avLst/>
          </a:prstGeom>
        </p:spPr>
      </p:pic>
      <p:pic>
        <p:nvPicPr>
          <p:cNvPr id="12" name="Picture 11">
            <a:extLst>
              <a:ext uri="{FF2B5EF4-FFF2-40B4-BE49-F238E27FC236}">
                <a16:creationId xmlns:a16="http://schemas.microsoft.com/office/drawing/2014/main" id="{522B3E53-490F-473A-B0EF-7402E7833BF1}"/>
              </a:ext>
            </a:extLst>
          </p:cNvPr>
          <p:cNvPicPr>
            <a:picLocks noChangeAspect="1"/>
          </p:cNvPicPr>
          <p:nvPr/>
        </p:nvPicPr>
        <p:blipFill>
          <a:blip r:embed="rId4"/>
          <a:stretch>
            <a:fillRect/>
          </a:stretch>
        </p:blipFill>
        <p:spPr>
          <a:xfrm>
            <a:off x="6810376" y="4490675"/>
            <a:ext cx="5238750" cy="2123658"/>
          </a:xfrm>
          <a:prstGeom prst="rect">
            <a:avLst/>
          </a:prstGeom>
        </p:spPr>
      </p:pic>
    </p:spTree>
    <p:extLst>
      <p:ext uri="{BB962C8B-B14F-4D97-AF65-F5344CB8AC3E}">
        <p14:creationId xmlns:p14="http://schemas.microsoft.com/office/powerpoint/2010/main" val="231243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DABC10-45FF-486A-A7B7-CBC7DC11F56D}"/>
              </a:ext>
            </a:extLst>
          </p:cNvPr>
          <p:cNvSpPr/>
          <p:nvPr/>
        </p:nvSpPr>
        <p:spPr>
          <a:xfrm>
            <a:off x="560294" y="4381500"/>
            <a:ext cx="10955431" cy="215769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B174E8-12B0-44D0-857D-18F1612725EE}"/>
              </a:ext>
            </a:extLst>
          </p:cNvPr>
          <p:cNvSpPr txBox="1"/>
          <p:nvPr/>
        </p:nvSpPr>
        <p:spPr>
          <a:xfrm>
            <a:off x="560294" y="318807"/>
            <a:ext cx="6259605" cy="461665"/>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3. F</a:t>
            </a:r>
            <a:r>
              <a:rPr lang="en-US" sz="2400" b="0" dirty="0">
                <a:effectLst/>
                <a:latin typeface="Calibri" panose="020F0502020204030204" pitchFamily="34" charset="0"/>
                <a:ea typeface="Calibri" panose="020F0502020204030204" pitchFamily="34" charset="0"/>
                <a:cs typeface="Calibri" panose="020F0502020204030204" pitchFamily="34" charset="0"/>
              </a:rPr>
              <a:t>ind Revenue per Booking for Each Room Type</a:t>
            </a:r>
          </a:p>
        </p:txBody>
      </p:sp>
      <p:pic>
        <p:nvPicPr>
          <p:cNvPr id="8" name="Picture 7">
            <a:extLst>
              <a:ext uri="{FF2B5EF4-FFF2-40B4-BE49-F238E27FC236}">
                <a16:creationId xmlns:a16="http://schemas.microsoft.com/office/drawing/2014/main" id="{EB67F649-99EE-4CF8-9401-A2DB79FC6530}"/>
              </a:ext>
            </a:extLst>
          </p:cNvPr>
          <p:cNvPicPr>
            <a:picLocks noChangeAspect="1"/>
          </p:cNvPicPr>
          <p:nvPr/>
        </p:nvPicPr>
        <p:blipFill>
          <a:blip r:embed="rId2"/>
          <a:stretch>
            <a:fillRect/>
          </a:stretch>
        </p:blipFill>
        <p:spPr>
          <a:xfrm>
            <a:off x="560294" y="1085273"/>
            <a:ext cx="6259605" cy="3086677"/>
          </a:xfrm>
          <a:prstGeom prst="rect">
            <a:avLst/>
          </a:prstGeom>
        </p:spPr>
      </p:pic>
      <p:sp>
        <p:nvSpPr>
          <p:cNvPr id="9" name="TextBox 8">
            <a:extLst>
              <a:ext uri="{FF2B5EF4-FFF2-40B4-BE49-F238E27FC236}">
                <a16:creationId xmlns:a16="http://schemas.microsoft.com/office/drawing/2014/main" id="{991B6976-4989-413A-818C-B4428F6CBDB7}"/>
              </a:ext>
            </a:extLst>
          </p:cNvPr>
          <p:cNvSpPr txBox="1"/>
          <p:nvPr/>
        </p:nvSpPr>
        <p:spPr>
          <a:xfrm>
            <a:off x="656384" y="4405593"/>
            <a:ext cx="10763250" cy="2369880"/>
          </a:xfrm>
          <a:prstGeom prst="rect">
            <a:avLst/>
          </a:prstGeom>
          <a:noFill/>
        </p:spPr>
        <p:txBody>
          <a:bodyPr wrap="square" rtlCol="0">
            <a:spAutoFit/>
          </a:bodyPr>
          <a:lstStyle/>
          <a:p>
            <a:r>
              <a:rPr lang="en-US" b="1" dirty="0">
                <a:solidFill>
                  <a:srgbClr val="302030"/>
                </a:solidFill>
              </a:rPr>
              <a:t>Key Insights:</a:t>
            </a:r>
          </a:p>
          <a:p>
            <a:pPr algn="just"/>
            <a:r>
              <a:rPr lang="en-US" sz="1600" dirty="0">
                <a:solidFill>
                  <a:srgbClr val="302030"/>
                </a:solidFill>
              </a:rPr>
              <a:t>Revenue Variations Across Room Types: </a:t>
            </a:r>
          </a:p>
          <a:p>
            <a:pPr algn="just"/>
            <a:endParaRPr lang="en-US" sz="1600" dirty="0">
              <a:solidFill>
                <a:srgbClr val="302030"/>
              </a:solidFill>
            </a:endParaRPr>
          </a:p>
          <a:p>
            <a:pPr marL="285750" indent="-285750" algn="just">
              <a:buFont typeface="Arial" panose="020B0604020202020204" pitchFamily="34" charset="0"/>
              <a:buChar char="•"/>
            </a:pPr>
            <a:r>
              <a:rPr lang="en-US" sz="1600" dirty="0">
                <a:solidFill>
                  <a:srgbClr val="302030"/>
                </a:solidFill>
              </a:rPr>
              <a:t>The </a:t>
            </a:r>
            <a:r>
              <a:rPr lang="en-US" sz="1600" b="1" dirty="0">
                <a:solidFill>
                  <a:srgbClr val="302030"/>
                </a:solidFill>
              </a:rPr>
              <a:t>Single Room </a:t>
            </a:r>
            <a:r>
              <a:rPr lang="en-US" sz="1600" dirty="0">
                <a:solidFill>
                  <a:srgbClr val="302030"/>
                </a:solidFill>
              </a:rPr>
              <a:t>generates the highest revenue per booking ($283.59$), followed by </a:t>
            </a:r>
            <a:r>
              <a:rPr lang="en-US" sz="1600" b="1" dirty="0">
                <a:solidFill>
                  <a:srgbClr val="302030"/>
                </a:solidFill>
              </a:rPr>
              <a:t>Double Room</a:t>
            </a:r>
            <a:r>
              <a:rPr lang="en-US" sz="1600" dirty="0">
                <a:solidFill>
                  <a:srgbClr val="302030"/>
                </a:solidFill>
              </a:rPr>
              <a:t> ($276.93$) and </a:t>
            </a:r>
            <a:r>
              <a:rPr lang="en-US" sz="1600" b="1" dirty="0">
                <a:solidFill>
                  <a:srgbClr val="302030"/>
                </a:solidFill>
              </a:rPr>
              <a:t>Suite</a:t>
            </a:r>
            <a:r>
              <a:rPr lang="en-US" sz="1600" dirty="0">
                <a:solidFill>
                  <a:srgbClr val="302030"/>
                </a:solidFill>
              </a:rPr>
              <a:t> ($274.58$).</a:t>
            </a:r>
          </a:p>
          <a:p>
            <a:pPr algn="just"/>
            <a:endParaRPr lang="en-US" sz="1600" dirty="0">
              <a:solidFill>
                <a:srgbClr val="302030"/>
              </a:solidFill>
            </a:endParaRPr>
          </a:p>
          <a:p>
            <a:pPr marL="285750" indent="-285750" algn="just">
              <a:buFont typeface="Arial" panose="020B0604020202020204" pitchFamily="34" charset="0"/>
              <a:buChar char="•"/>
            </a:pPr>
            <a:r>
              <a:rPr lang="en-US" sz="1600" b="1" dirty="0">
                <a:solidFill>
                  <a:srgbClr val="302030"/>
                </a:solidFill>
              </a:rPr>
              <a:t>Suites</a:t>
            </a:r>
            <a:r>
              <a:rPr lang="en-US" sz="1600" dirty="0">
                <a:solidFill>
                  <a:srgbClr val="302030"/>
                </a:solidFill>
              </a:rPr>
              <a:t> generate less revenue per booking than </a:t>
            </a:r>
            <a:r>
              <a:rPr lang="en-US" sz="1600" b="1" dirty="0">
                <a:solidFill>
                  <a:srgbClr val="302030"/>
                </a:solidFill>
              </a:rPr>
              <a:t>Single and Double Rooms</a:t>
            </a:r>
            <a:r>
              <a:rPr lang="en-US" sz="1600" dirty="0">
                <a:solidFill>
                  <a:srgbClr val="302030"/>
                </a:solidFill>
              </a:rPr>
              <a:t>, which is unusual since suites are typically considered premium. This may indicate discounting strategies, shorter stays, or lower demand for suites.</a:t>
            </a:r>
          </a:p>
          <a:p>
            <a:endParaRPr lang="en-US" dirty="0"/>
          </a:p>
        </p:txBody>
      </p:sp>
      <p:pic>
        <p:nvPicPr>
          <p:cNvPr id="3" name="Picture 2">
            <a:extLst>
              <a:ext uri="{FF2B5EF4-FFF2-40B4-BE49-F238E27FC236}">
                <a16:creationId xmlns:a16="http://schemas.microsoft.com/office/drawing/2014/main" id="{9FAD73E6-6160-4265-8F40-B330D43C3647}"/>
              </a:ext>
            </a:extLst>
          </p:cNvPr>
          <p:cNvPicPr>
            <a:picLocks noChangeAspect="1"/>
          </p:cNvPicPr>
          <p:nvPr/>
        </p:nvPicPr>
        <p:blipFill>
          <a:blip r:embed="rId3"/>
          <a:stretch>
            <a:fillRect/>
          </a:stretch>
        </p:blipFill>
        <p:spPr>
          <a:xfrm>
            <a:off x="7248525" y="1085273"/>
            <a:ext cx="4267200" cy="3086677"/>
          </a:xfrm>
          <a:prstGeom prst="rect">
            <a:avLst/>
          </a:prstGeom>
        </p:spPr>
      </p:pic>
    </p:spTree>
    <p:extLst>
      <p:ext uri="{BB962C8B-B14F-4D97-AF65-F5344CB8AC3E}">
        <p14:creationId xmlns:p14="http://schemas.microsoft.com/office/powerpoint/2010/main" val="198100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7A92EF-D572-4A79-AC48-DC4B7E577D8E}"/>
              </a:ext>
            </a:extLst>
          </p:cNvPr>
          <p:cNvSpPr/>
          <p:nvPr/>
        </p:nvSpPr>
        <p:spPr>
          <a:xfrm>
            <a:off x="6524625" y="1041203"/>
            <a:ext cx="5107079" cy="33688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AE6E7F5-D9B8-4F9F-8C7C-401CEDED2BD9}"/>
              </a:ext>
            </a:extLst>
          </p:cNvPr>
          <p:cNvSpPr txBox="1"/>
          <p:nvPr/>
        </p:nvSpPr>
        <p:spPr>
          <a:xfrm>
            <a:off x="560294" y="318807"/>
            <a:ext cx="5097555" cy="461665"/>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4. YEARLY TRENDS IN ROOM BOOKINGS</a:t>
            </a:r>
          </a:p>
        </p:txBody>
      </p:sp>
      <p:pic>
        <p:nvPicPr>
          <p:cNvPr id="8" name="Picture 7">
            <a:extLst>
              <a:ext uri="{FF2B5EF4-FFF2-40B4-BE49-F238E27FC236}">
                <a16:creationId xmlns:a16="http://schemas.microsoft.com/office/drawing/2014/main" id="{33F14C5B-CEBA-46BC-95B2-210515E21E28}"/>
              </a:ext>
            </a:extLst>
          </p:cNvPr>
          <p:cNvPicPr>
            <a:picLocks noChangeAspect="1"/>
          </p:cNvPicPr>
          <p:nvPr/>
        </p:nvPicPr>
        <p:blipFill>
          <a:blip r:embed="rId2"/>
          <a:stretch>
            <a:fillRect/>
          </a:stretch>
        </p:blipFill>
        <p:spPr>
          <a:xfrm>
            <a:off x="560295" y="1114424"/>
            <a:ext cx="5716680" cy="3295651"/>
          </a:xfrm>
          <a:prstGeom prst="rect">
            <a:avLst/>
          </a:prstGeom>
        </p:spPr>
      </p:pic>
      <p:sp>
        <p:nvSpPr>
          <p:cNvPr id="10" name="TextBox 9">
            <a:extLst>
              <a:ext uri="{FF2B5EF4-FFF2-40B4-BE49-F238E27FC236}">
                <a16:creationId xmlns:a16="http://schemas.microsoft.com/office/drawing/2014/main" id="{DC762E06-287A-4413-B2C1-2D38AF92EBAE}"/>
              </a:ext>
            </a:extLst>
          </p:cNvPr>
          <p:cNvSpPr txBox="1"/>
          <p:nvPr/>
        </p:nvSpPr>
        <p:spPr>
          <a:xfrm>
            <a:off x="6524625" y="1041202"/>
            <a:ext cx="5324475" cy="3631763"/>
          </a:xfrm>
          <a:prstGeom prst="rect">
            <a:avLst/>
          </a:prstGeom>
          <a:noFill/>
        </p:spPr>
        <p:txBody>
          <a:bodyPr wrap="square" rtlCol="0">
            <a:spAutoFit/>
          </a:bodyPr>
          <a:lstStyle/>
          <a:p>
            <a:r>
              <a:rPr lang="en-US" b="1" dirty="0">
                <a:solidFill>
                  <a:srgbClr val="302030"/>
                </a:solidFill>
                <a:ea typeface="Calibri" panose="020F0502020204030204" pitchFamily="34" charset="0"/>
                <a:cs typeface="Calibri" panose="020F0502020204030204" pitchFamily="34" charset="0"/>
              </a:rPr>
              <a:t>Key Insights:</a:t>
            </a:r>
          </a:p>
          <a:p>
            <a:endParaRPr lang="en-US" b="1" dirty="0">
              <a:solidFill>
                <a:srgbClr val="302030"/>
              </a:solidFill>
              <a:ea typeface="Calibri" panose="020F0502020204030204" pitchFamily="34" charset="0"/>
              <a:cs typeface="Calibri" panose="020F0502020204030204" pitchFamily="34" charset="0"/>
            </a:endParaRPr>
          </a:p>
          <a:p>
            <a:r>
              <a:rPr lang="en-US" sz="1600" b="1" dirty="0">
                <a:solidFill>
                  <a:srgbClr val="302030"/>
                </a:solidFill>
                <a:ea typeface="Calibri" panose="020F0502020204030204" pitchFamily="34" charset="0"/>
                <a:cs typeface="Calibri" panose="020F0502020204030204" pitchFamily="34" charset="0"/>
              </a:rPr>
              <a:t>. Steady Growth in Reservations:</a:t>
            </a:r>
          </a:p>
          <a:p>
            <a:r>
              <a:rPr lang="en-US" sz="1600" b="1" dirty="0">
                <a:solidFill>
                  <a:srgbClr val="302030"/>
                </a:solidFill>
                <a:ea typeface="Calibri" panose="020F0502020204030204" pitchFamily="34" charset="0"/>
                <a:cs typeface="Calibri" panose="020F0502020204030204" pitchFamily="34" charset="0"/>
              </a:rPr>
              <a:t>2022:</a:t>
            </a:r>
            <a:r>
              <a:rPr lang="en-US" sz="1600" dirty="0">
                <a:solidFill>
                  <a:srgbClr val="302030"/>
                </a:solidFill>
                <a:ea typeface="Calibri" panose="020F0502020204030204" pitchFamily="34" charset="0"/>
                <a:cs typeface="Calibri" panose="020F0502020204030204" pitchFamily="34" charset="0"/>
              </a:rPr>
              <a:t> 1,739 reservations</a:t>
            </a:r>
          </a:p>
          <a:p>
            <a:r>
              <a:rPr lang="en-US" sz="1600" b="1" dirty="0">
                <a:solidFill>
                  <a:srgbClr val="302030"/>
                </a:solidFill>
                <a:ea typeface="Calibri" panose="020F0502020204030204" pitchFamily="34" charset="0"/>
                <a:cs typeface="Calibri" panose="020F0502020204030204" pitchFamily="34" charset="0"/>
              </a:rPr>
              <a:t>2023:</a:t>
            </a:r>
            <a:r>
              <a:rPr lang="en-US" sz="1600" dirty="0">
                <a:solidFill>
                  <a:srgbClr val="302030"/>
                </a:solidFill>
                <a:ea typeface="Calibri" panose="020F0502020204030204" pitchFamily="34" charset="0"/>
                <a:cs typeface="Calibri" panose="020F0502020204030204" pitchFamily="34" charset="0"/>
              </a:rPr>
              <a:t> 2,319 reservations (</a:t>
            </a:r>
            <a:r>
              <a:rPr lang="en-US" sz="1600" b="1" dirty="0">
                <a:solidFill>
                  <a:srgbClr val="302030"/>
                </a:solidFill>
                <a:ea typeface="Calibri" panose="020F0502020204030204" pitchFamily="34" charset="0"/>
                <a:cs typeface="Calibri" panose="020F0502020204030204" pitchFamily="34" charset="0"/>
              </a:rPr>
              <a:t>33% increase from 2022</a:t>
            </a:r>
            <a:r>
              <a:rPr lang="en-US" sz="1600" dirty="0">
                <a:solidFill>
                  <a:srgbClr val="302030"/>
                </a:solidFill>
                <a:ea typeface="Calibri" panose="020F0502020204030204" pitchFamily="34" charset="0"/>
                <a:cs typeface="Calibri" panose="020F0502020204030204" pitchFamily="34" charset="0"/>
              </a:rPr>
              <a:t>)</a:t>
            </a:r>
          </a:p>
          <a:p>
            <a:r>
              <a:rPr lang="en-US" sz="1600" b="1" dirty="0">
                <a:solidFill>
                  <a:srgbClr val="302030"/>
                </a:solidFill>
                <a:ea typeface="Calibri" panose="020F0502020204030204" pitchFamily="34" charset="0"/>
                <a:cs typeface="Calibri" panose="020F0502020204030204" pitchFamily="34" charset="0"/>
              </a:rPr>
              <a:t>2024:</a:t>
            </a:r>
            <a:r>
              <a:rPr lang="en-US" sz="1600" dirty="0">
                <a:solidFill>
                  <a:srgbClr val="302030"/>
                </a:solidFill>
                <a:ea typeface="Calibri" panose="020F0502020204030204" pitchFamily="34" charset="0"/>
                <a:cs typeface="Calibri" panose="020F0502020204030204" pitchFamily="34" charset="0"/>
              </a:rPr>
              <a:t> 2,899 reservations (</a:t>
            </a:r>
            <a:r>
              <a:rPr lang="en-US" sz="1600" b="1" dirty="0">
                <a:solidFill>
                  <a:srgbClr val="302030"/>
                </a:solidFill>
                <a:ea typeface="Calibri" panose="020F0502020204030204" pitchFamily="34" charset="0"/>
                <a:cs typeface="Calibri" panose="020F0502020204030204" pitchFamily="34" charset="0"/>
              </a:rPr>
              <a:t>25% increase from 2023</a:t>
            </a:r>
            <a:r>
              <a:rPr lang="en-US" sz="1600" dirty="0">
                <a:solidFill>
                  <a:srgbClr val="302030"/>
                </a:solidFill>
                <a:ea typeface="Calibri" panose="020F0502020204030204" pitchFamily="34" charset="0"/>
                <a:cs typeface="Calibri" panose="020F0502020204030204" pitchFamily="34" charset="0"/>
              </a:rPr>
              <a:t>)</a:t>
            </a:r>
          </a:p>
          <a:p>
            <a:endParaRPr lang="en-US" sz="1600" dirty="0">
              <a:solidFill>
                <a:srgbClr val="302030"/>
              </a:solidFill>
              <a:ea typeface="Calibri" panose="020F0502020204030204" pitchFamily="34" charset="0"/>
              <a:cs typeface="Calibri" panose="020F0502020204030204" pitchFamily="34" charset="0"/>
            </a:endParaRPr>
          </a:p>
          <a:p>
            <a:r>
              <a:rPr lang="en-US" sz="1600" b="1" dirty="0">
                <a:solidFill>
                  <a:srgbClr val="302030"/>
                </a:solidFill>
              </a:rPr>
              <a:t>. Highest Bookings in 2024:</a:t>
            </a:r>
            <a:endParaRPr lang="en-US" sz="1600" dirty="0">
              <a:solidFill>
                <a:srgbClr val="302030"/>
              </a:solidFill>
            </a:endParaRPr>
          </a:p>
          <a:p>
            <a:r>
              <a:rPr lang="en-US" sz="1600" dirty="0">
                <a:solidFill>
                  <a:srgbClr val="302030"/>
                </a:solidFill>
              </a:rPr>
              <a:t>The highest number of reservations occurred in 2024, suggesting that the hotel has been able to attract more customers over time.</a:t>
            </a:r>
          </a:p>
          <a:p>
            <a:r>
              <a:rPr lang="en-US" sz="1600" dirty="0">
                <a:solidFill>
                  <a:srgbClr val="302030"/>
                </a:solidFill>
              </a:rPr>
              <a:t>This may be due to increased brand awareness, better promotions, or higher customer retention rates</a:t>
            </a:r>
          </a:p>
          <a:p>
            <a:endParaRPr lang="en-US" dirty="0"/>
          </a:p>
        </p:txBody>
      </p:sp>
      <p:sp>
        <p:nvSpPr>
          <p:cNvPr id="3" name="TextBox 2">
            <a:extLst>
              <a:ext uri="{FF2B5EF4-FFF2-40B4-BE49-F238E27FC236}">
                <a16:creationId xmlns:a16="http://schemas.microsoft.com/office/drawing/2014/main" id="{AC431EF3-B352-4F01-9878-4186473E0E73}"/>
              </a:ext>
            </a:extLst>
          </p:cNvPr>
          <p:cNvSpPr txBox="1"/>
          <p:nvPr/>
        </p:nvSpPr>
        <p:spPr>
          <a:xfrm>
            <a:off x="465045" y="4672965"/>
            <a:ext cx="2130447" cy="369332"/>
          </a:xfrm>
          <a:prstGeom prst="rect">
            <a:avLst/>
          </a:prstGeom>
          <a:noFill/>
        </p:spPr>
        <p:txBody>
          <a:bodyPr wrap="square" rtlCol="0">
            <a:spAutoFit/>
          </a:bodyPr>
          <a:lstStyle/>
          <a:p>
            <a:r>
              <a:rPr lang="en-US" dirty="0">
                <a:solidFill>
                  <a:schemeClr val="bg1"/>
                </a:solidFill>
              </a:rPr>
              <a:t>Total Reservations:</a:t>
            </a:r>
          </a:p>
        </p:txBody>
      </p:sp>
      <p:sp>
        <p:nvSpPr>
          <p:cNvPr id="4" name="Rectangle: Rounded Corners 3">
            <a:extLst>
              <a:ext uri="{FF2B5EF4-FFF2-40B4-BE49-F238E27FC236}">
                <a16:creationId xmlns:a16="http://schemas.microsoft.com/office/drawing/2014/main" id="{E9F2AEEE-07B8-40F4-B5C9-F51459442312}"/>
              </a:ext>
            </a:extLst>
          </p:cNvPr>
          <p:cNvSpPr/>
          <p:nvPr/>
        </p:nvSpPr>
        <p:spPr>
          <a:xfrm>
            <a:off x="560294" y="5153023"/>
            <a:ext cx="1392330" cy="72389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0340CE-D7BC-4B95-9D1F-537366566DFC}"/>
              </a:ext>
            </a:extLst>
          </p:cNvPr>
          <p:cNvSpPr txBox="1"/>
          <p:nvPr/>
        </p:nvSpPr>
        <p:spPr>
          <a:xfrm>
            <a:off x="632571" y="5191806"/>
            <a:ext cx="1247775" cy="646331"/>
          </a:xfrm>
          <a:prstGeom prst="rect">
            <a:avLst/>
          </a:prstGeom>
          <a:noFill/>
        </p:spPr>
        <p:txBody>
          <a:bodyPr wrap="square" rtlCol="0">
            <a:spAutoFit/>
          </a:bodyPr>
          <a:lstStyle/>
          <a:p>
            <a:pPr algn="ctr"/>
            <a:r>
              <a:rPr lang="en-US" dirty="0"/>
              <a:t>2022</a:t>
            </a:r>
          </a:p>
          <a:p>
            <a:r>
              <a:rPr lang="en-US" dirty="0"/>
              <a:t>1,739 Res.</a:t>
            </a:r>
          </a:p>
        </p:txBody>
      </p:sp>
      <p:sp>
        <p:nvSpPr>
          <p:cNvPr id="12" name="Rectangle: Rounded Corners 11">
            <a:extLst>
              <a:ext uri="{FF2B5EF4-FFF2-40B4-BE49-F238E27FC236}">
                <a16:creationId xmlns:a16="http://schemas.microsoft.com/office/drawing/2014/main" id="{02B2299D-99EB-4484-9842-1484E20A8ACA}"/>
              </a:ext>
            </a:extLst>
          </p:cNvPr>
          <p:cNvSpPr/>
          <p:nvPr/>
        </p:nvSpPr>
        <p:spPr>
          <a:xfrm>
            <a:off x="2733536" y="5153019"/>
            <a:ext cx="1392330" cy="72389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DDC2B2CD-DD82-451C-B189-89D0AA0655B6}"/>
              </a:ext>
            </a:extLst>
          </p:cNvPr>
          <p:cNvSpPr/>
          <p:nvPr/>
        </p:nvSpPr>
        <p:spPr>
          <a:xfrm>
            <a:off x="4906778" y="5153018"/>
            <a:ext cx="1392330" cy="723899"/>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53791B48-A5A5-4A06-B68B-CCBE7327FE50}"/>
              </a:ext>
            </a:extLst>
          </p:cNvPr>
          <p:cNvSpPr txBox="1"/>
          <p:nvPr/>
        </p:nvSpPr>
        <p:spPr>
          <a:xfrm>
            <a:off x="2847834" y="5211298"/>
            <a:ext cx="1247775" cy="646331"/>
          </a:xfrm>
          <a:prstGeom prst="rect">
            <a:avLst/>
          </a:prstGeom>
          <a:noFill/>
        </p:spPr>
        <p:txBody>
          <a:bodyPr wrap="square" rtlCol="0">
            <a:spAutoFit/>
          </a:bodyPr>
          <a:lstStyle/>
          <a:p>
            <a:pPr algn="ctr"/>
            <a:r>
              <a:rPr lang="en-US" dirty="0"/>
              <a:t>2023</a:t>
            </a:r>
          </a:p>
          <a:p>
            <a:r>
              <a:rPr lang="en-US" dirty="0"/>
              <a:t>2,319 Res.</a:t>
            </a:r>
          </a:p>
        </p:txBody>
      </p:sp>
      <p:sp>
        <p:nvSpPr>
          <p:cNvPr id="15" name="TextBox 14">
            <a:extLst>
              <a:ext uri="{FF2B5EF4-FFF2-40B4-BE49-F238E27FC236}">
                <a16:creationId xmlns:a16="http://schemas.microsoft.com/office/drawing/2014/main" id="{A999D21B-E139-4E83-9D07-8AFF713C5884}"/>
              </a:ext>
            </a:extLst>
          </p:cNvPr>
          <p:cNvSpPr txBox="1"/>
          <p:nvPr/>
        </p:nvSpPr>
        <p:spPr>
          <a:xfrm>
            <a:off x="5029200" y="5191806"/>
            <a:ext cx="1247775" cy="646331"/>
          </a:xfrm>
          <a:prstGeom prst="rect">
            <a:avLst/>
          </a:prstGeom>
          <a:noFill/>
        </p:spPr>
        <p:txBody>
          <a:bodyPr wrap="square" rtlCol="0">
            <a:spAutoFit/>
          </a:bodyPr>
          <a:lstStyle/>
          <a:p>
            <a:pPr algn="ctr"/>
            <a:r>
              <a:rPr lang="en-US" dirty="0"/>
              <a:t>2024</a:t>
            </a:r>
          </a:p>
          <a:p>
            <a:r>
              <a:rPr lang="en-US" dirty="0"/>
              <a:t>2,899 Res.</a:t>
            </a:r>
          </a:p>
        </p:txBody>
      </p:sp>
      <p:sp>
        <p:nvSpPr>
          <p:cNvPr id="7" name="Arrow: Right 6">
            <a:extLst>
              <a:ext uri="{FF2B5EF4-FFF2-40B4-BE49-F238E27FC236}">
                <a16:creationId xmlns:a16="http://schemas.microsoft.com/office/drawing/2014/main" id="{31DF4DA0-BE06-48DE-ADFA-7F7B2A454798}"/>
              </a:ext>
            </a:extLst>
          </p:cNvPr>
          <p:cNvSpPr/>
          <p:nvPr/>
        </p:nvSpPr>
        <p:spPr>
          <a:xfrm>
            <a:off x="2090667" y="5248957"/>
            <a:ext cx="504825" cy="494619"/>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762FCD0-D37E-43C0-B00C-69F9E0A39840}"/>
              </a:ext>
            </a:extLst>
          </p:cNvPr>
          <p:cNvSpPr/>
          <p:nvPr/>
        </p:nvSpPr>
        <p:spPr>
          <a:xfrm>
            <a:off x="4263909" y="5248957"/>
            <a:ext cx="504825" cy="494619"/>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00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A0B6EB-05DF-479E-8F2B-06D480474C56}"/>
              </a:ext>
            </a:extLst>
          </p:cNvPr>
          <p:cNvSpPr/>
          <p:nvPr/>
        </p:nvSpPr>
        <p:spPr>
          <a:xfrm>
            <a:off x="6200775" y="1095000"/>
            <a:ext cx="5772150" cy="4524750"/>
          </a:xfrm>
          <a:prstGeom prst="rect">
            <a:avLst/>
          </a:prstGeom>
          <a:solidFill>
            <a:schemeClr val="accent4">
              <a:lumMod val="20000"/>
              <a:lumOff val="80000"/>
            </a:schemeClr>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5DD08C8-E401-4787-9C80-9CB74CAA62C1}"/>
              </a:ext>
            </a:extLst>
          </p:cNvPr>
          <p:cNvSpPr txBox="1"/>
          <p:nvPr/>
        </p:nvSpPr>
        <p:spPr>
          <a:xfrm>
            <a:off x="560294" y="318807"/>
            <a:ext cx="8793256" cy="461665"/>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5. </a:t>
            </a:r>
            <a:r>
              <a:rPr lang="en-US" sz="2400" b="0" dirty="0">
                <a:effectLst/>
                <a:latin typeface="Calibri" panose="020F0502020204030204" pitchFamily="34" charset="0"/>
                <a:ea typeface="Calibri" panose="020F0502020204030204" pitchFamily="34" charset="0"/>
                <a:cs typeface="Calibri" panose="020F0502020204030204" pitchFamily="34" charset="0"/>
              </a:rPr>
              <a:t>which months the reservations are highest for the </a:t>
            </a:r>
            <a:r>
              <a:rPr lang="en-US" sz="2400" dirty="0">
                <a:latin typeface="Calibri" panose="020F0502020204030204" pitchFamily="34" charset="0"/>
                <a:ea typeface="Calibri" panose="020F0502020204030204" pitchFamily="34" charset="0"/>
                <a:cs typeface="Calibri" panose="020F0502020204030204" pitchFamily="34" charset="0"/>
              </a:rPr>
              <a:t>Kelley Inc </a:t>
            </a:r>
            <a:r>
              <a:rPr lang="en-US" sz="2400" b="0" dirty="0">
                <a:effectLst/>
                <a:latin typeface="Calibri" panose="020F0502020204030204" pitchFamily="34" charset="0"/>
                <a:ea typeface="Calibri" panose="020F0502020204030204" pitchFamily="34" charset="0"/>
                <a:cs typeface="Calibri" panose="020F0502020204030204" pitchFamily="34" charset="0"/>
              </a:rPr>
              <a:t>hotel</a:t>
            </a:r>
          </a:p>
        </p:txBody>
      </p:sp>
      <p:pic>
        <p:nvPicPr>
          <p:cNvPr id="8" name="Picture 7">
            <a:extLst>
              <a:ext uri="{FF2B5EF4-FFF2-40B4-BE49-F238E27FC236}">
                <a16:creationId xmlns:a16="http://schemas.microsoft.com/office/drawing/2014/main" id="{0E218231-4C58-49EE-A3DA-94909806965B}"/>
              </a:ext>
            </a:extLst>
          </p:cNvPr>
          <p:cNvPicPr>
            <a:picLocks noChangeAspect="1"/>
          </p:cNvPicPr>
          <p:nvPr/>
        </p:nvPicPr>
        <p:blipFill>
          <a:blip r:embed="rId2"/>
          <a:stretch>
            <a:fillRect/>
          </a:stretch>
        </p:blipFill>
        <p:spPr>
          <a:xfrm>
            <a:off x="560293" y="1095000"/>
            <a:ext cx="5535707" cy="3010275"/>
          </a:xfrm>
          <a:prstGeom prst="rect">
            <a:avLst/>
          </a:prstGeom>
        </p:spPr>
      </p:pic>
      <p:sp>
        <p:nvSpPr>
          <p:cNvPr id="9" name="TextBox 8">
            <a:extLst>
              <a:ext uri="{FF2B5EF4-FFF2-40B4-BE49-F238E27FC236}">
                <a16:creationId xmlns:a16="http://schemas.microsoft.com/office/drawing/2014/main" id="{2B1EBD4E-DC80-41BA-8E1A-14ABE4E581AC}"/>
              </a:ext>
            </a:extLst>
          </p:cNvPr>
          <p:cNvSpPr txBox="1"/>
          <p:nvPr/>
        </p:nvSpPr>
        <p:spPr>
          <a:xfrm>
            <a:off x="6334966" y="1236821"/>
            <a:ext cx="5503768" cy="4678204"/>
          </a:xfrm>
          <a:prstGeom prst="rect">
            <a:avLst/>
          </a:prstGeom>
          <a:noFill/>
        </p:spPr>
        <p:txBody>
          <a:bodyPr wrap="square" rtlCol="0">
            <a:spAutoFit/>
          </a:bodyPr>
          <a:lstStyle/>
          <a:p>
            <a:r>
              <a:rPr lang="en-US" b="1" dirty="0">
                <a:solidFill>
                  <a:srgbClr val="302030"/>
                </a:solidFill>
              </a:rPr>
              <a:t>Key Insights:</a:t>
            </a:r>
          </a:p>
          <a:p>
            <a:endParaRPr lang="en-US" dirty="0">
              <a:solidFill>
                <a:srgbClr val="302030"/>
              </a:solidFill>
            </a:endParaRPr>
          </a:p>
          <a:p>
            <a:pPr algn="just"/>
            <a:r>
              <a:rPr lang="en-US" sz="1600" b="1" dirty="0">
                <a:solidFill>
                  <a:srgbClr val="302030"/>
                </a:solidFill>
              </a:rPr>
              <a:t>. Peak Reservation Months:</a:t>
            </a:r>
            <a:endParaRPr lang="en-US" sz="1600" dirty="0">
              <a:solidFill>
                <a:srgbClr val="302030"/>
              </a:solidFill>
            </a:endParaRPr>
          </a:p>
          <a:p>
            <a:pPr algn="just"/>
            <a:r>
              <a:rPr lang="en-US" sz="1600" dirty="0">
                <a:solidFill>
                  <a:srgbClr val="302030"/>
                </a:solidFill>
              </a:rPr>
              <a:t>The highest number of reservations occurred in </a:t>
            </a:r>
            <a:r>
              <a:rPr lang="en-US" sz="1600" b="1" dirty="0">
                <a:solidFill>
                  <a:srgbClr val="302030"/>
                </a:solidFill>
              </a:rPr>
              <a:t>September (12 reservations)</a:t>
            </a:r>
            <a:r>
              <a:rPr lang="en-US" sz="1600" dirty="0">
                <a:solidFill>
                  <a:srgbClr val="302030"/>
                </a:solidFill>
              </a:rPr>
              <a:t> and </a:t>
            </a:r>
            <a:r>
              <a:rPr lang="en-US" sz="1600" b="1" dirty="0">
                <a:solidFill>
                  <a:srgbClr val="302030"/>
                </a:solidFill>
              </a:rPr>
              <a:t>August (11 reservations)</a:t>
            </a:r>
            <a:r>
              <a:rPr lang="en-US" sz="1600" dirty="0">
                <a:solidFill>
                  <a:srgbClr val="302030"/>
                </a:solidFill>
              </a:rPr>
              <a:t>.</a:t>
            </a:r>
          </a:p>
          <a:p>
            <a:pPr algn="just"/>
            <a:endParaRPr lang="en-US" sz="1600" b="1" dirty="0">
              <a:solidFill>
                <a:srgbClr val="302030"/>
              </a:solidFill>
            </a:endParaRPr>
          </a:p>
          <a:p>
            <a:pPr algn="just"/>
            <a:r>
              <a:rPr lang="en-US" sz="1600" b="1" dirty="0">
                <a:solidFill>
                  <a:srgbClr val="302030"/>
                </a:solidFill>
              </a:rPr>
              <a:t>. Moderate Booking Months:</a:t>
            </a:r>
            <a:endParaRPr lang="en-US" sz="1600" dirty="0">
              <a:solidFill>
                <a:srgbClr val="302030"/>
              </a:solidFill>
            </a:endParaRPr>
          </a:p>
          <a:p>
            <a:pPr algn="just"/>
            <a:r>
              <a:rPr lang="en-US" sz="1600" dirty="0">
                <a:solidFill>
                  <a:srgbClr val="302030"/>
                </a:solidFill>
              </a:rPr>
              <a:t>May and June recorded </a:t>
            </a:r>
            <a:r>
              <a:rPr lang="en-US" sz="1600" b="1" dirty="0">
                <a:solidFill>
                  <a:srgbClr val="302030"/>
                </a:solidFill>
              </a:rPr>
              <a:t>9 reservations each</a:t>
            </a:r>
            <a:r>
              <a:rPr lang="en-US" sz="1600" dirty="0">
                <a:solidFill>
                  <a:srgbClr val="302030"/>
                </a:solidFill>
              </a:rPr>
              <a:t>, suggesting a steady flow of bookings during mid-year.</a:t>
            </a:r>
          </a:p>
          <a:p>
            <a:pPr algn="just"/>
            <a:r>
              <a:rPr lang="en-US" sz="1600" dirty="0">
                <a:solidFill>
                  <a:srgbClr val="302030"/>
                </a:solidFill>
              </a:rPr>
              <a:t>February and April had </a:t>
            </a:r>
            <a:r>
              <a:rPr lang="en-US" sz="1600" b="1" dirty="0">
                <a:solidFill>
                  <a:srgbClr val="302030"/>
                </a:solidFill>
              </a:rPr>
              <a:t>7 reservations each</a:t>
            </a:r>
            <a:r>
              <a:rPr lang="en-US" sz="1600" dirty="0">
                <a:solidFill>
                  <a:srgbClr val="302030"/>
                </a:solidFill>
              </a:rPr>
              <a:t>, indicating consistent but slightly lower demand.</a:t>
            </a:r>
          </a:p>
          <a:p>
            <a:pPr algn="just">
              <a:buFont typeface="Arial" panose="020B0604020202020204" pitchFamily="34" charset="0"/>
              <a:buChar char="•"/>
            </a:pPr>
            <a:endParaRPr lang="en-US" sz="1600" dirty="0">
              <a:solidFill>
                <a:srgbClr val="302030"/>
              </a:solidFill>
            </a:endParaRPr>
          </a:p>
          <a:p>
            <a:pPr algn="just"/>
            <a:r>
              <a:rPr lang="en-US" sz="1600" b="1" dirty="0">
                <a:solidFill>
                  <a:srgbClr val="302030"/>
                </a:solidFill>
              </a:rPr>
              <a:t>. Low Reservation Months:</a:t>
            </a:r>
            <a:endParaRPr lang="en-US" sz="1600" dirty="0">
              <a:solidFill>
                <a:srgbClr val="302030"/>
              </a:solidFill>
            </a:endParaRPr>
          </a:p>
          <a:p>
            <a:pPr algn="just"/>
            <a:r>
              <a:rPr lang="en-US" sz="1600" dirty="0">
                <a:solidFill>
                  <a:srgbClr val="302030"/>
                </a:solidFill>
              </a:rPr>
              <a:t>March (6 reservations) and July (6 reservations) had relatively fewer bookings.</a:t>
            </a:r>
          </a:p>
          <a:p>
            <a:pPr algn="just"/>
            <a:endParaRPr lang="en-US" dirty="0">
              <a:solidFill>
                <a:schemeClr val="bg1"/>
              </a:solidFill>
            </a:endParaRPr>
          </a:p>
          <a:p>
            <a:pPr algn="just"/>
            <a:endParaRPr lang="en-US" dirty="0">
              <a:solidFill>
                <a:schemeClr val="bg1"/>
              </a:solidFill>
            </a:endParaRPr>
          </a:p>
          <a:p>
            <a:endParaRPr lang="en-US" dirty="0"/>
          </a:p>
        </p:txBody>
      </p:sp>
      <p:pic>
        <p:nvPicPr>
          <p:cNvPr id="3" name="Picture 2">
            <a:extLst>
              <a:ext uri="{FF2B5EF4-FFF2-40B4-BE49-F238E27FC236}">
                <a16:creationId xmlns:a16="http://schemas.microsoft.com/office/drawing/2014/main" id="{21F933CA-0D92-4D47-8C94-FFFED8DB7400}"/>
              </a:ext>
            </a:extLst>
          </p:cNvPr>
          <p:cNvPicPr>
            <a:picLocks noChangeAspect="1"/>
          </p:cNvPicPr>
          <p:nvPr/>
        </p:nvPicPr>
        <p:blipFill>
          <a:blip r:embed="rId3"/>
          <a:stretch>
            <a:fillRect/>
          </a:stretch>
        </p:blipFill>
        <p:spPr>
          <a:xfrm>
            <a:off x="3514725" y="4315028"/>
            <a:ext cx="2342310" cy="2123872"/>
          </a:xfrm>
          <a:prstGeom prst="rect">
            <a:avLst/>
          </a:prstGeom>
        </p:spPr>
      </p:pic>
      <p:pic>
        <p:nvPicPr>
          <p:cNvPr id="7" name="Picture 6">
            <a:extLst>
              <a:ext uri="{FF2B5EF4-FFF2-40B4-BE49-F238E27FC236}">
                <a16:creationId xmlns:a16="http://schemas.microsoft.com/office/drawing/2014/main" id="{DF2D012A-8F18-4EB0-AA63-DC8D434ED233}"/>
              </a:ext>
            </a:extLst>
          </p:cNvPr>
          <p:cNvPicPr>
            <a:picLocks noChangeAspect="1"/>
          </p:cNvPicPr>
          <p:nvPr/>
        </p:nvPicPr>
        <p:blipFill>
          <a:blip r:embed="rId4"/>
          <a:stretch>
            <a:fillRect/>
          </a:stretch>
        </p:blipFill>
        <p:spPr>
          <a:xfrm>
            <a:off x="560293" y="4315027"/>
            <a:ext cx="2820241" cy="2123873"/>
          </a:xfrm>
          <a:prstGeom prst="rect">
            <a:avLst/>
          </a:prstGeom>
        </p:spPr>
      </p:pic>
    </p:spTree>
    <p:extLst>
      <p:ext uri="{BB962C8B-B14F-4D97-AF65-F5344CB8AC3E}">
        <p14:creationId xmlns:p14="http://schemas.microsoft.com/office/powerpoint/2010/main" val="395706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055D0-6794-46D9-8C47-3928E8DF32AB}"/>
              </a:ext>
            </a:extLst>
          </p:cNvPr>
          <p:cNvSpPr/>
          <p:nvPr/>
        </p:nvSpPr>
        <p:spPr>
          <a:xfrm>
            <a:off x="7543800" y="1257300"/>
            <a:ext cx="4572000" cy="41148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5CACE0-4A1F-459B-BDCB-ACD8C5E29652}"/>
              </a:ext>
            </a:extLst>
          </p:cNvPr>
          <p:cNvSpPr txBox="1"/>
          <p:nvPr/>
        </p:nvSpPr>
        <p:spPr>
          <a:xfrm>
            <a:off x="560294" y="318807"/>
            <a:ext cx="6907306" cy="830997"/>
          </a:xfrm>
          <a:prstGeom prst="rect">
            <a:avLst/>
          </a:prstGeom>
          <a:solidFill>
            <a:schemeClr val="bg1">
              <a:lumMod val="65000"/>
            </a:schemeClr>
          </a:solidFill>
        </p:spPr>
        <p:txBody>
          <a:bodyPr wrap="square" rtlCol="0">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6.</a:t>
            </a:r>
            <a:r>
              <a:rPr lang="en-US" sz="2400" b="0" dirty="0">
                <a:effectLst/>
                <a:latin typeface="Calibri" panose="020F0502020204030204" pitchFamily="34" charset="0"/>
                <a:ea typeface="Calibri" panose="020F0502020204030204" pitchFamily="34" charset="0"/>
                <a:cs typeface="Calibri" panose="020F0502020204030204" pitchFamily="34" charset="0"/>
              </a:rPr>
              <a:t>Find how room prices fluctuate in different months</a:t>
            </a:r>
          </a:p>
          <a:p>
            <a:r>
              <a:rPr lang="en-US" sz="2400" b="0" dirty="0">
                <a:effectLst/>
                <a:latin typeface="Calibri" panose="020F0502020204030204" pitchFamily="34" charset="0"/>
                <a:ea typeface="Calibri" panose="020F0502020204030204" pitchFamily="34" charset="0"/>
                <a:cs typeface="Calibri" panose="020F0502020204030204" pitchFamily="34" charset="0"/>
              </a:rPr>
              <a:t>Identify peak and off-peak season pricing</a:t>
            </a:r>
            <a:endParaRPr lang="en-US" sz="2400" b="0" dirty="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1D6E9B39-6679-4DDC-8A96-68934CF60EE0}"/>
              </a:ext>
            </a:extLst>
          </p:cNvPr>
          <p:cNvPicPr>
            <a:picLocks noChangeAspect="1"/>
          </p:cNvPicPr>
          <p:nvPr/>
        </p:nvPicPr>
        <p:blipFill>
          <a:blip r:embed="rId2"/>
          <a:stretch>
            <a:fillRect/>
          </a:stretch>
        </p:blipFill>
        <p:spPr>
          <a:xfrm>
            <a:off x="560294" y="1347028"/>
            <a:ext cx="6907306" cy="3386338"/>
          </a:xfrm>
          <a:prstGeom prst="rect">
            <a:avLst/>
          </a:prstGeom>
        </p:spPr>
      </p:pic>
      <p:sp>
        <p:nvSpPr>
          <p:cNvPr id="9" name="TextBox 8">
            <a:extLst>
              <a:ext uri="{FF2B5EF4-FFF2-40B4-BE49-F238E27FC236}">
                <a16:creationId xmlns:a16="http://schemas.microsoft.com/office/drawing/2014/main" id="{14CAA405-7C00-40E7-8E21-0AD542E00FDC}"/>
              </a:ext>
            </a:extLst>
          </p:cNvPr>
          <p:cNvSpPr txBox="1"/>
          <p:nvPr/>
        </p:nvSpPr>
        <p:spPr>
          <a:xfrm>
            <a:off x="7566211" y="1258501"/>
            <a:ext cx="4500283" cy="4093428"/>
          </a:xfrm>
          <a:prstGeom prst="rect">
            <a:avLst/>
          </a:prstGeom>
          <a:noFill/>
        </p:spPr>
        <p:txBody>
          <a:bodyPr wrap="square" rtlCol="0">
            <a:spAutoFit/>
          </a:bodyPr>
          <a:lstStyle/>
          <a:p>
            <a:r>
              <a:rPr lang="en-US" b="1" dirty="0">
                <a:solidFill>
                  <a:srgbClr val="302030"/>
                </a:solidFill>
              </a:rPr>
              <a:t>Key Insights:</a:t>
            </a:r>
          </a:p>
          <a:p>
            <a:endParaRPr lang="en-US" dirty="0">
              <a:solidFill>
                <a:srgbClr val="302030"/>
              </a:solidFill>
            </a:endParaRPr>
          </a:p>
          <a:p>
            <a:pPr algn="just"/>
            <a:r>
              <a:rPr lang="en-US" sz="1600" b="1" dirty="0">
                <a:solidFill>
                  <a:srgbClr val="302030"/>
                </a:solidFill>
              </a:rPr>
              <a:t>Peak Season Pricing (Higher Prices)</a:t>
            </a:r>
          </a:p>
          <a:p>
            <a:pPr algn="just"/>
            <a:r>
              <a:rPr lang="en-US" sz="1600" b="1" dirty="0">
                <a:solidFill>
                  <a:srgbClr val="302030"/>
                </a:solidFill>
              </a:rPr>
              <a:t>Double room : </a:t>
            </a:r>
            <a:r>
              <a:rPr lang="en-US" sz="1600" dirty="0">
                <a:solidFill>
                  <a:srgbClr val="302030"/>
                </a:solidFill>
              </a:rPr>
              <a:t>Higher price is</a:t>
            </a:r>
            <a:r>
              <a:rPr lang="en-US" sz="1600" b="1" dirty="0">
                <a:solidFill>
                  <a:srgbClr val="302030"/>
                </a:solidFill>
              </a:rPr>
              <a:t> (293.24) </a:t>
            </a:r>
            <a:r>
              <a:rPr lang="en-US" sz="1600" dirty="0">
                <a:solidFill>
                  <a:srgbClr val="302030"/>
                </a:solidFill>
              </a:rPr>
              <a:t>in January and March </a:t>
            </a:r>
            <a:r>
              <a:rPr lang="en-US" sz="1600" b="1" dirty="0">
                <a:solidFill>
                  <a:srgbClr val="302030"/>
                </a:solidFill>
              </a:rPr>
              <a:t>(288.86)</a:t>
            </a:r>
          </a:p>
          <a:p>
            <a:pPr algn="just"/>
            <a:r>
              <a:rPr lang="en-US" sz="1600" b="1" dirty="0">
                <a:solidFill>
                  <a:srgbClr val="302030"/>
                </a:solidFill>
              </a:rPr>
              <a:t>Single room : </a:t>
            </a:r>
            <a:r>
              <a:rPr lang="en-US" sz="1600" dirty="0">
                <a:solidFill>
                  <a:srgbClr val="302030"/>
                </a:solidFill>
              </a:rPr>
              <a:t>Higher price is </a:t>
            </a:r>
            <a:r>
              <a:rPr lang="en-US" sz="1600" b="1" dirty="0">
                <a:solidFill>
                  <a:srgbClr val="302030"/>
                </a:solidFill>
              </a:rPr>
              <a:t>(304.66) </a:t>
            </a:r>
            <a:r>
              <a:rPr lang="en-US" sz="1600" dirty="0">
                <a:solidFill>
                  <a:srgbClr val="302030"/>
                </a:solidFill>
              </a:rPr>
              <a:t>in January and June (292.38)</a:t>
            </a:r>
          </a:p>
          <a:p>
            <a:pPr algn="just"/>
            <a:r>
              <a:rPr lang="en-US" sz="1600" b="1" dirty="0">
                <a:solidFill>
                  <a:srgbClr val="302030"/>
                </a:solidFill>
              </a:rPr>
              <a:t>Suite room : </a:t>
            </a:r>
            <a:r>
              <a:rPr lang="en-US" sz="1600" dirty="0">
                <a:solidFill>
                  <a:srgbClr val="302030"/>
                </a:solidFill>
              </a:rPr>
              <a:t>Higher price is </a:t>
            </a:r>
            <a:r>
              <a:rPr lang="en-US" sz="1600" b="1" dirty="0">
                <a:solidFill>
                  <a:srgbClr val="302030"/>
                </a:solidFill>
              </a:rPr>
              <a:t>(282.37) </a:t>
            </a:r>
            <a:r>
              <a:rPr lang="en-US" sz="1600" dirty="0">
                <a:solidFill>
                  <a:srgbClr val="302030"/>
                </a:solidFill>
              </a:rPr>
              <a:t>in</a:t>
            </a:r>
            <a:r>
              <a:rPr lang="en-US" sz="1600" b="1" dirty="0">
                <a:solidFill>
                  <a:srgbClr val="302030"/>
                </a:solidFill>
              </a:rPr>
              <a:t> </a:t>
            </a:r>
            <a:r>
              <a:rPr lang="en-US" sz="1600" dirty="0">
                <a:solidFill>
                  <a:srgbClr val="302030"/>
                </a:solidFill>
              </a:rPr>
              <a:t>September and February </a:t>
            </a:r>
            <a:r>
              <a:rPr lang="en-US" sz="1600" b="1" dirty="0">
                <a:solidFill>
                  <a:srgbClr val="302030"/>
                </a:solidFill>
              </a:rPr>
              <a:t>(280.18)</a:t>
            </a:r>
          </a:p>
          <a:p>
            <a:pPr algn="just"/>
            <a:endParaRPr lang="en-US" sz="1600" b="1" dirty="0">
              <a:solidFill>
                <a:srgbClr val="302030"/>
              </a:solidFill>
            </a:endParaRPr>
          </a:p>
          <a:p>
            <a:pPr algn="just"/>
            <a:r>
              <a:rPr lang="en-US" sz="1600" b="1" dirty="0">
                <a:solidFill>
                  <a:srgbClr val="302030"/>
                </a:solidFill>
              </a:rPr>
              <a:t>Off Season Pricing (Lower Prices)</a:t>
            </a:r>
          </a:p>
          <a:p>
            <a:pPr algn="just"/>
            <a:r>
              <a:rPr lang="en-US" sz="1600" b="1" dirty="0">
                <a:solidFill>
                  <a:srgbClr val="302030"/>
                </a:solidFill>
              </a:rPr>
              <a:t>Double room : </a:t>
            </a:r>
            <a:r>
              <a:rPr lang="en-US" sz="1600" dirty="0">
                <a:solidFill>
                  <a:srgbClr val="302030"/>
                </a:solidFill>
              </a:rPr>
              <a:t>Lower prices is </a:t>
            </a:r>
            <a:r>
              <a:rPr lang="en-US" sz="1600" b="1" dirty="0">
                <a:solidFill>
                  <a:srgbClr val="302030"/>
                </a:solidFill>
              </a:rPr>
              <a:t>(261.65) </a:t>
            </a:r>
            <a:r>
              <a:rPr lang="en-US" sz="1600" dirty="0">
                <a:solidFill>
                  <a:srgbClr val="302030"/>
                </a:solidFill>
              </a:rPr>
              <a:t>in September</a:t>
            </a:r>
          </a:p>
          <a:p>
            <a:pPr algn="just"/>
            <a:r>
              <a:rPr lang="en-US" sz="1600" b="1" dirty="0">
                <a:solidFill>
                  <a:srgbClr val="302030"/>
                </a:solidFill>
              </a:rPr>
              <a:t>Single room : </a:t>
            </a:r>
            <a:r>
              <a:rPr lang="en-US" sz="1600" dirty="0">
                <a:solidFill>
                  <a:srgbClr val="302030"/>
                </a:solidFill>
              </a:rPr>
              <a:t>Lower price is </a:t>
            </a:r>
            <a:r>
              <a:rPr lang="en-US" sz="1600" b="1" dirty="0">
                <a:solidFill>
                  <a:srgbClr val="302030"/>
                </a:solidFill>
              </a:rPr>
              <a:t>(265.42) </a:t>
            </a:r>
            <a:r>
              <a:rPr lang="en-US" sz="1600" dirty="0">
                <a:solidFill>
                  <a:srgbClr val="302030"/>
                </a:solidFill>
              </a:rPr>
              <a:t>in July</a:t>
            </a:r>
          </a:p>
          <a:p>
            <a:pPr algn="just"/>
            <a:r>
              <a:rPr lang="en-US" sz="1600" b="1" dirty="0">
                <a:solidFill>
                  <a:srgbClr val="302030"/>
                </a:solidFill>
              </a:rPr>
              <a:t>Suite room : </a:t>
            </a:r>
            <a:r>
              <a:rPr lang="en-US" sz="1600" dirty="0">
                <a:solidFill>
                  <a:srgbClr val="302030"/>
                </a:solidFill>
              </a:rPr>
              <a:t>Lower price is </a:t>
            </a:r>
            <a:r>
              <a:rPr lang="en-US" sz="1600" b="1" dirty="0">
                <a:solidFill>
                  <a:srgbClr val="302030"/>
                </a:solidFill>
              </a:rPr>
              <a:t>(259.53) </a:t>
            </a:r>
            <a:r>
              <a:rPr lang="en-US" sz="1600" dirty="0">
                <a:solidFill>
                  <a:srgbClr val="302030"/>
                </a:solidFill>
              </a:rPr>
              <a:t>in January</a:t>
            </a:r>
          </a:p>
          <a:p>
            <a:pPr algn="just"/>
            <a:endParaRPr lang="en-US" sz="1600" b="1" dirty="0">
              <a:solidFill>
                <a:schemeClr val="bg1"/>
              </a:solidFill>
            </a:endParaRPr>
          </a:p>
        </p:txBody>
      </p:sp>
      <p:pic>
        <p:nvPicPr>
          <p:cNvPr id="3" name="Picture 2">
            <a:extLst>
              <a:ext uri="{FF2B5EF4-FFF2-40B4-BE49-F238E27FC236}">
                <a16:creationId xmlns:a16="http://schemas.microsoft.com/office/drawing/2014/main" id="{A470C3F8-6229-441C-A71F-E23616DB0CD2}"/>
              </a:ext>
            </a:extLst>
          </p:cNvPr>
          <p:cNvPicPr>
            <a:picLocks noChangeAspect="1"/>
          </p:cNvPicPr>
          <p:nvPr/>
        </p:nvPicPr>
        <p:blipFill>
          <a:blip r:embed="rId3"/>
          <a:stretch>
            <a:fillRect/>
          </a:stretch>
        </p:blipFill>
        <p:spPr>
          <a:xfrm>
            <a:off x="560293" y="4889130"/>
            <a:ext cx="6907306" cy="1805827"/>
          </a:xfrm>
          <a:prstGeom prst="rect">
            <a:avLst/>
          </a:prstGeom>
        </p:spPr>
      </p:pic>
    </p:spTree>
    <p:extLst>
      <p:ext uri="{BB962C8B-B14F-4D97-AF65-F5344CB8AC3E}">
        <p14:creationId xmlns:p14="http://schemas.microsoft.com/office/powerpoint/2010/main" val="343708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8DC000C-8BD2-46D8-A213-D3D36D0B96DB}"/>
              </a:ext>
            </a:extLst>
          </p:cNvPr>
          <p:cNvSpPr/>
          <p:nvPr/>
        </p:nvSpPr>
        <p:spPr>
          <a:xfrm>
            <a:off x="560295" y="4334454"/>
            <a:ext cx="7193055" cy="213302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CAF36E-223E-4064-8DA2-9502CA8A9964}"/>
              </a:ext>
            </a:extLst>
          </p:cNvPr>
          <p:cNvSpPr txBox="1"/>
          <p:nvPr/>
        </p:nvSpPr>
        <p:spPr>
          <a:xfrm>
            <a:off x="560294" y="318807"/>
            <a:ext cx="4745131" cy="461665"/>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7. Seasonal </a:t>
            </a:r>
            <a:r>
              <a:rPr lang="en-US" sz="2400" b="0" dirty="0">
                <a:effectLst/>
                <a:latin typeface="Calibri" panose="020F0502020204030204" pitchFamily="34" charset="0"/>
                <a:ea typeface="Calibri" panose="020F0502020204030204" pitchFamily="34" charset="0"/>
                <a:cs typeface="Calibri" panose="020F0502020204030204" pitchFamily="34" charset="0"/>
              </a:rPr>
              <a:t>Trends in booking status</a:t>
            </a:r>
          </a:p>
        </p:txBody>
      </p:sp>
      <p:sp>
        <p:nvSpPr>
          <p:cNvPr id="12" name="TextBox 11">
            <a:extLst>
              <a:ext uri="{FF2B5EF4-FFF2-40B4-BE49-F238E27FC236}">
                <a16:creationId xmlns:a16="http://schemas.microsoft.com/office/drawing/2014/main" id="{195371C2-899B-4B14-AC76-B17F8653BF0A}"/>
              </a:ext>
            </a:extLst>
          </p:cNvPr>
          <p:cNvSpPr txBox="1"/>
          <p:nvPr/>
        </p:nvSpPr>
        <p:spPr>
          <a:xfrm>
            <a:off x="665070" y="4423438"/>
            <a:ext cx="6954930" cy="1877437"/>
          </a:xfrm>
          <a:prstGeom prst="rect">
            <a:avLst/>
          </a:prstGeom>
          <a:noFill/>
        </p:spPr>
        <p:txBody>
          <a:bodyPr wrap="square" rtlCol="0">
            <a:spAutoFit/>
          </a:bodyPr>
          <a:lstStyle/>
          <a:p>
            <a:r>
              <a:rPr lang="en-US" b="1" dirty="0">
                <a:solidFill>
                  <a:srgbClr val="302030"/>
                </a:solidFill>
              </a:rPr>
              <a:t>Key Insights:</a:t>
            </a:r>
          </a:p>
          <a:p>
            <a:endParaRPr lang="en-US" dirty="0">
              <a:solidFill>
                <a:srgbClr val="302030"/>
              </a:solidFill>
            </a:endParaRPr>
          </a:p>
          <a:p>
            <a:pPr marL="285750" indent="-285750" algn="just">
              <a:buFont typeface="Arial" panose="020B0604020202020204" pitchFamily="34" charset="0"/>
              <a:buChar char="•"/>
            </a:pPr>
            <a:r>
              <a:rPr lang="en-US" sz="1600" dirty="0">
                <a:solidFill>
                  <a:srgbClr val="302030"/>
                </a:solidFill>
              </a:rPr>
              <a:t>Cancellations peak in July (129) and June (117), while the lowest cancellations occur in September (83).</a:t>
            </a:r>
          </a:p>
          <a:p>
            <a:pPr marL="285750" indent="-285750" algn="just">
              <a:buFont typeface="Arial" panose="020B0604020202020204" pitchFamily="34" charset="0"/>
              <a:buChar char="•"/>
            </a:pPr>
            <a:r>
              <a:rPr lang="en-US" sz="1600" dirty="0">
                <a:solidFill>
                  <a:srgbClr val="302030"/>
                </a:solidFill>
              </a:rPr>
              <a:t>No-shows are highest in January (130) and April (123), while September has the lowest (98).</a:t>
            </a:r>
          </a:p>
          <a:p>
            <a:pPr marL="285750" indent="-285750" algn="just">
              <a:buFont typeface="Arial" panose="020B0604020202020204" pitchFamily="34" charset="0"/>
              <a:buChar char="•"/>
            </a:pPr>
            <a:r>
              <a:rPr lang="en-US" sz="1600" dirty="0">
                <a:solidFill>
                  <a:srgbClr val="302030"/>
                </a:solidFill>
              </a:rPr>
              <a:t>Completed bookings are highest in August (117).</a:t>
            </a:r>
          </a:p>
        </p:txBody>
      </p:sp>
      <p:pic>
        <p:nvPicPr>
          <p:cNvPr id="3" name="Picture 2">
            <a:extLst>
              <a:ext uri="{FF2B5EF4-FFF2-40B4-BE49-F238E27FC236}">
                <a16:creationId xmlns:a16="http://schemas.microsoft.com/office/drawing/2014/main" id="{5FA7AFF7-37B9-4F99-9CC8-47933E584426}"/>
              </a:ext>
            </a:extLst>
          </p:cNvPr>
          <p:cNvPicPr>
            <a:picLocks noChangeAspect="1"/>
          </p:cNvPicPr>
          <p:nvPr/>
        </p:nvPicPr>
        <p:blipFill>
          <a:blip r:embed="rId3"/>
          <a:stretch>
            <a:fillRect/>
          </a:stretch>
        </p:blipFill>
        <p:spPr>
          <a:xfrm>
            <a:off x="560294" y="1019175"/>
            <a:ext cx="6250081" cy="3076576"/>
          </a:xfrm>
          <a:prstGeom prst="rect">
            <a:avLst/>
          </a:prstGeom>
        </p:spPr>
      </p:pic>
      <p:pic>
        <p:nvPicPr>
          <p:cNvPr id="5" name="Picture 4">
            <a:extLst>
              <a:ext uri="{FF2B5EF4-FFF2-40B4-BE49-F238E27FC236}">
                <a16:creationId xmlns:a16="http://schemas.microsoft.com/office/drawing/2014/main" id="{778F28B6-F2F1-4E88-886F-CEF04E766C24}"/>
              </a:ext>
            </a:extLst>
          </p:cNvPr>
          <p:cNvPicPr>
            <a:picLocks noChangeAspect="1"/>
          </p:cNvPicPr>
          <p:nvPr/>
        </p:nvPicPr>
        <p:blipFill>
          <a:blip r:embed="rId4"/>
          <a:stretch>
            <a:fillRect/>
          </a:stretch>
        </p:blipFill>
        <p:spPr>
          <a:xfrm>
            <a:off x="7174006" y="1019175"/>
            <a:ext cx="4457700" cy="3076576"/>
          </a:xfrm>
          <a:prstGeom prst="rect">
            <a:avLst/>
          </a:prstGeom>
        </p:spPr>
      </p:pic>
      <p:pic>
        <p:nvPicPr>
          <p:cNvPr id="10" name="Picture 9">
            <a:extLst>
              <a:ext uri="{FF2B5EF4-FFF2-40B4-BE49-F238E27FC236}">
                <a16:creationId xmlns:a16="http://schemas.microsoft.com/office/drawing/2014/main" id="{F1484083-BF7D-41BB-9BD6-8925F9D963BB}"/>
              </a:ext>
            </a:extLst>
          </p:cNvPr>
          <p:cNvPicPr>
            <a:picLocks noChangeAspect="1"/>
          </p:cNvPicPr>
          <p:nvPr/>
        </p:nvPicPr>
        <p:blipFill>
          <a:blip r:embed="rId5"/>
          <a:stretch>
            <a:fillRect/>
          </a:stretch>
        </p:blipFill>
        <p:spPr>
          <a:xfrm>
            <a:off x="8391526" y="4238385"/>
            <a:ext cx="2724150" cy="2219565"/>
          </a:xfrm>
          <a:prstGeom prst="rect">
            <a:avLst/>
          </a:prstGeom>
        </p:spPr>
      </p:pic>
    </p:spTree>
    <p:extLst>
      <p:ext uri="{BB962C8B-B14F-4D97-AF65-F5344CB8AC3E}">
        <p14:creationId xmlns:p14="http://schemas.microsoft.com/office/powerpoint/2010/main" val="2943521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A15CE6-D7BB-4BF1-86D4-6DA471BB8096}"/>
              </a:ext>
            </a:extLst>
          </p:cNvPr>
          <p:cNvSpPr/>
          <p:nvPr/>
        </p:nvSpPr>
        <p:spPr>
          <a:xfrm>
            <a:off x="560294" y="5050410"/>
            <a:ext cx="10431556" cy="1488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B51808-3C3D-4F3C-AAE2-65E0BF65CD90}"/>
              </a:ext>
            </a:extLst>
          </p:cNvPr>
          <p:cNvSpPr txBox="1"/>
          <p:nvPr/>
        </p:nvSpPr>
        <p:spPr>
          <a:xfrm>
            <a:off x="560295" y="318807"/>
            <a:ext cx="7534834" cy="830997"/>
          </a:xfrm>
          <a:prstGeom prst="rect">
            <a:avLst/>
          </a:prstGeom>
          <a:solidFill>
            <a:schemeClr val="bg1">
              <a:lumMod val="65000"/>
            </a:schemeClr>
          </a:solid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8.</a:t>
            </a:r>
            <a:r>
              <a:rPr lang="en-US" sz="2400" b="0" dirty="0">
                <a:effectLst/>
                <a:latin typeface="Calibri" panose="020F0502020204030204" pitchFamily="34" charset="0"/>
                <a:ea typeface="Calibri" panose="020F0502020204030204" pitchFamily="34" charset="0"/>
                <a:cs typeface="Calibri" panose="020F0502020204030204" pitchFamily="34" charset="0"/>
              </a:rPr>
              <a:t>Popularity Among New vs. Returning Customers</a:t>
            </a: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b="0" dirty="0">
                <a:effectLst/>
                <a:latin typeface="Calibri" panose="020F0502020204030204" pitchFamily="34" charset="0"/>
                <a:ea typeface="Calibri" panose="020F0502020204030204" pitchFamily="34" charset="0"/>
                <a:cs typeface="Calibri" panose="020F0502020204030204" pitchFamily="34" charset="0"/>
              </a:rPr>
              <a:t>Find if top cities are attracting repeat guests or new visitors</a:t>
            </a:r>
          </a:p>
        </p:txBody>
      </p:sp>
      <p:sp>
        <p:nvSpPr>
          <p:cNvPr id="10" name="TextBox 9">
            <a:extLst>
              <a:ext uri="{FF2B5EF4-FFF2-40B4-BE49-F238E27FC236}">
                <a16:creationId xmlns:a16="http://schemas.microsoft.com/office/drawing/2014/main" id="{2EBE0FB6-EB72-4859-AC2A-CD3A6F08EBDD}"/>
              </a:ext>
            </a:extLst>
          </p:cNvPr>
          <p:cNvSpPr txBox="1"/>
          <p:nvPr/>
        </p:nvSpPr>
        <p:spPr>
          <a:xfrm>
            <a:off x="660586" y="5218470"/>
            <a:ext cx="10230971" cy="1169551"/>
          </a:xfrm>
          <a:prstGeom prst="rect">
            <a:avLst/>
          </a:prstGeom>
          <a:noFill/>
        </p:spPr>
        <p:txBody>
          <a:bodyPr wrap="square" rtlCol="0">
            <a:spAutoFit/>
          </a:bodyPr>
          <a:lstStyle/>
          <a:p>
            <a:pPr algn="just"/>
            <a:r>
              <a:rPr lang="en-US" dirty="0">
                <a:solidFill>
                  <a:srgbClr val="302030"/>
                </a:solidFill>
              </a:rPr>
              <a:t>Key Insights:</a:t>
            </a:r>
          </a:p>
          <a:p>
            <a:pPr algn="just"/>
            <a:endParaRPr lang="en-US" dirty="0">
              <a:solidFill>
                <a:srgbClr val="302030"/>
              </a:solidFill>
            </a:endParaRPr>
          </a:p>
          <a:p>
            <a:pPr algn="just"/>
            <a:r>
              <a:rPr lang="en-US" dirty="0">
                <a:solidFill>
                  <a:srgbClr val="302030"/>
                </a:solidFill>
              </a:rPr>
              <a:t>. </a:t>
            </a:r>
            <a:r>
              <a:rPr lang="en-US" sz="1600" dirty="0">
                <a:solidFill>
                  <a:srgbClr val="302030"/>
                </a:solidFill>
              </a:rPr>
              <a:t>Cities like </a:t>
            </a:r>
            <a:r>
              <a:rPr lang="en-US" sz="1600" b="1" dirty="0">
                <a:solidFill>
                  <a:srgbClr val="302030"/>
                </a:solidFill>
              </a:rPr>
              <a:t>Smithchester</a:t>
            </a:r>
            <a:r>
              <a:rPr lang="en-US" sz="1600" dirty="0">
                <a:solidFill>
                  <a:srgbClr val="302030"/>
                </a:solidFill>
              </a:rPr>
              <a:t> and </a:t>
            </a:r>
            <a:r>
              <a:rPr lang="en-US" sz="1600" b="1" dirty="0">
                <a:solidFill>
                  <a:srgbClr val="302030"/>
                </a:solidFill>
              </a:rPr>
              <a:t>Jameschester</a:t>
            </a:r>
            <a:r>
              <a:rPr lang="en-US" sz="1600" dirty="0">
                <a:solidFill>
                  <a:srgbClr val="302030"/>
                </a:solidFill>
              </a:rPr>
              <a:t> (which have the highest count) have a higher proportion of returning customers, it could indicate customer loyalty or frequent business travelers.</a:t>
            </a:r>
          </a:p>
        </p:txBody>
      </p:sp>
      <p:pic>
        <p:nvPicPr>
          <p:cNvPr id="5" name="Picture 4">
            <a:extLst>
              <a:ext uri="{FF2B5EF4-FFF2-40B4-BE49-F238E27FC236}">
                <a16:creationId xmlns:a16="http://schemas.microsoft.com/office/drawing/2014/main" id="{178E8A88-9820-4799-977F-04EAFE7C4349}"/>
              </a:ext>
            </a:extLst>
          </p:cNvPr>
          <p:cNvPicPr>
            <a:picLocks noChangeAspect="1"/>
          </p:cNvPicPr>
          <p:nvPr/>
        </p:nvPicPr>
        <p:blipFill>
          <a:blip r:embed="rId2"/>
          <a:stretch>
            <a:fillRect/>
          </a:stretch>
        </p:blipFill>
        <p:spPr>
          <a:xfrm>
            <a:off x="560294" y="1380565"/>
            <a:ext cx="7534833" cy="3439085"/>
          </a:xfrm>
          <a:prstGeom prst="rect">
            <a:avLst/>
          </a:prstGeom>
        </p:spPr>
      </p:pic>
      <p:pic>
        <p:nvPicPr>
          <p:cNvPr id="8" name="Picture 7">
            <a:extLst>
              <a:ext uri="{FF2B5EF4-FFF2-40B4-BE49-F238E27FC236}">
                <a16:creationId xmlns:a16="http://schemas.microsoft.com/office/drawing/2014/main" id="{EB0B0BA4-68A7-4E87-A4A3-04FC450CE16F}"/>
              </a:ext>
            </a:extLst>
          </p:cNvPr>
          <p:cNvPicPr>
            <a:picLocks noChangeAspect="1"/>
          </p:cNvPicPr>
          <p:nvPr/>
        </p:nvPicPr>
        <p:blipFill>
          <a:blip r:embed="rId3"/>
          <a:stretch>
            <a:fillRect/>
          </a:stretch>
        </p:blipFill>
        <p:spPr>
          <a:xfrm>
            <a:off x="8758104" y="1380564"/>
            <a:ext cx="2233746" cy="3439085"/>
          </a:xfrm>
          <a:prstGeom prst="rect">
            <a:avLst/>
          </a:prstGeom>
        </p:spPr>
      </p:pic>
    </p:spTree>
    <p:extLst>
      <p:ext uri="{BB962C8B-B14F-4D97-AF65-F5344CB8AC3E}">
        <p14:creationId xmlns:p14="http://schemas.microsoft.com/office/powerpoint/2010/main" val="1425494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F9B7ACA-1FB6-4E28-916D-731BF16AA342}"/>
              </a:ext>
            </a:extLst>
          </p:cNvPr>
          <p:cNvSpPr txBox="1"/>
          <p:nvPr/>
        </p:nvSpPr>
        <p:spPr>
          <a:xfrm>
            <a:off x="3048000" y="586859"/>
            <a:ext cx="6096000" cy="646331"/>
          </a:xfrm>
          <a:prstGeom prst="rect">
            <a:avLst/>
          </a:prstGeom>
          <a:noFill/>
        </p:spPr>
        <p:txBody>
          <a:bodyPr wrap="square">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BUSINESS RECOMMENDATIONS</a:t>
            </a:r>
          </a:p>
        </p:txBody>
      </p:sp>
      <p:sp>
        <p:nvSpPr>
          <p:cNvPr id="9" name="TextBox 8">
            <a:extLst>
              <a:ext uri="{FF2B5EF4-FFF2-40B4-BE49-F238E27FC236}">
                <a16:creationId xmlns:a16="http://schemas.microsoft.com/office/drawing/2014/main" id="{2E528DA2-D9C1-4120-BA1B-08FF4995D105}"/>
              </a:ext>
            </a:extLst>
          </p:cNvPr>
          <p:cNvSpPr txBox="1"/>
          <p:nvPr/>
        </p:nvSpPr>
        <p:spPr>
          <a:xfrm>
            <a:off x="1414462" y="1767006"/>
            <a:ext cx="9496425" cy="295465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Reduce cancellations – Encourage customers to make advanced payments or offer rebooking options.</a:t>
            </a:r>
          </a:p>
          <a:p>
            <a:pPr marL="285750" indent="-285750" algn="just">
              <a:buFont typeface="Wingdings" panose="05000000000000000000" pitchFamily="2" charset="2"/>
              <a:buChar char="Ø"/>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Optimize pricing strategies – Use dynamic pricing to adjust rates based on demand.</a:t>
            </a:r>
          </a:p>
          <a:p>
            <a:pPr marL="285750" indent="-285750" algn="just">
              <a:buFont typeface="Wingdings" panose="05000000000000000000" pitchFamily="2" charset="2"/>
              <a:buChar char="Ø"/>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Target the right customers – Offer loyalty discounts to returning guests.</a:t>
            </a:r>
          </a:p>
          <a:p>
            <a:pPr marL="285750" indent="-285750" algn="just">
              <a:buFont typeface="Wingdings" panose="05000000000000000000" pitchFamily="2" charset="2"/>
              <a:buChar char="Ø"/>
            </a:pP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Use last-Minute deals – Fill  vacant rooms by providing special discounts for same-day bookings.</a:t>
            </a:r>
          </a:p>
          <a:p>
            <a:endParaRPr lang="en-US" dirty="0"/>
          </a:p>
        </p:txBody>
      </p:sp>
    </p:spTree>
    <p:extLst>
      <p:ext uri="{BB962C8B-B14F-4D97-AF65-F5344CB8AC3E}">
        <p14:creationId xmlns:p14="http://schemas.microsoft.com/office/powerpoint/2010/main" val="159638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D516D9A-E664-4C7B-B4AC-FD6DBFF5D9FB}"/>
              </a:ext>
            </a:extLst>
          </p:cNvPr>
          <p:cNvSpPr txBox="1"/>
          <p:nvPr/>
        </p:nvSpPr>
        <p:spPr>
          <a:xfrm>
            <a:off x="4731124" y="592230"/>
            <a:ext cx="325418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12" name="TextBox 11">
            <a:extLst>
              <a:ext uri="{FF2B5EF4-FFF2-40B4-BE49-F238E27FC236}">
                <a16:creationId xmlns:a16="http://schemas.microsoft.com/office/drawing/2014/main" id="{650906FD-77E7-4A7B-BA5A-FF205B6DB309}"/>
              </a:ext>
            </a:extLst>
          </p:cNvPr>
          <p:cNvSpPr txBox="1"/>
          <p:nvPr/>
        </p:nvSpPr>
        <p:spPr>
          <a:xfrm>
            <a:off x="933450" y="1724025"/>
            <a:ext cx="10477500" cy="2308324"/>
          </a:xfrm>
          <a:prstGeom prst="rect">
            <a:avLst/>
          </a:prstGeom>
          <a:noFill/>
        </p:spPr>
        <p:txBody>
          <a:bodyPr wrap="square" rtlCol="0">
            <a:spAutoFit/>
          </a:bodyPr>
          <a:lstStyle/>
          <a:p>
            <a:pPr algn="just"/>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The analysis of the hotel reservations dataset reveals that booking patterns are influenced by seasonality, customer behavior, with a significant number of cancellations occurring due to long lead times. Understanding these trends can help hotels improve their pricing strategies, implement better cancellation policies, and optimize revenue management to enhance overall efficiency and customer satisfaction.</a:t>
            </a:r>
          </a:p>
        </p:txBody>
      </p:sp>
    </p:spTree>
    <p:extLst>
      <p:ext uri="{BB962C8B-B14F-4D97-AF65-F5344CB8AC3E}">
        <p14:creationId xmlns:p14="http://schemas.microsoft.com/office/powerpoint/2010/main" val="380433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9C025C-078F-4E6F-B5BB-F553E4CAFF42}"/>
              </a:ext>
            </a:extLst>
          </p:cNvPr>
          <p:cNvSpPr txBox="1"/>
          <p:nvPr/>
        </p:nvSpPr>
        <p:spPr>
          <a:xfrm>
            <a:off x="4464424" y="582705"/>
            <a:ext cx="325418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7" name="TextBox 6">
            <a:extLst>
              <a:ext uri="{FF2B5EF4-FFF2-40B4-BE49-F238E27FC236}">
                <a16:creationId xmlns:a16="http://schemas.microsoft.com/office/drawing/2014/main" id="{BACE128A-18BF-45F5-A72C-923D3A9DD104}"/>
              </a:ext>
            </a:extLst>
          </p:cNvPr>
          <p:cNvSpPr txBox="1"/>
          <p:nvPr/>
        </p:nvSpPr>
        <p:spPr>
          <a:xfrm>
            <a:off x="896471" y="1703294"/>
            <a:ext cx="10390094" cy="2585323"/>
          </a:xfrm>
          <a:prstGeom prst="rect">
            <a:avLst/>
          </a:prstGeom>
          <a:noFill/>
        </p:spPr>
        <p:txBody>
          <a:bodyPr wrap="square" rtlCol="0">
            <a:spAutoFit/>
          </a:bodyPr>
          <a:lstStyle/>
          <a:p>
            <a:pPr algn="just"/>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In the hospitality industry, efficient reservation management plays a crucial role in optimizing hotel revenue and enhancing customer satisfaction. This project involves an exploratory data analysis (EDA) of hotel reservations to identify key patterns, trends, and insights that can help improve business strategies. By analyzing reservation data, we can better understand customer behavior, booking trends, and factors influencing cancellations, no-shows, and revenue generation.</a:t>
            </a:r>
          </a:p>
          <a:p>
            <a:endParaRPr lang="en-US"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8798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7A10A2-7431-4D8B-8F27-F1E5577233D1}"/>
              </a:ext>
            </a:extLst>
          </p:cNvPr>
          <p:cNvSpPr txBox="1"/>
          <p:nvPr/>
        </p:nvSpPr>
        <p:spPr>
          <a:xfrm>
            <a:off x="3993777" y="762001"/>
            <a:ext cx="454958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ABOUT THE PROJECT</a:t>
            </a:r>
          </a:p>
        </p:txBody>
      </p:sp>
      <p:sp>
        <p:nvSpPr>
          <p:cNvPr id="8" name="TextBox 7">
            <a:extLst>
              <a:ext uri="{FF2B5EF4-FFF2-40B4-BE49-F238E27FC236}">
                <a16:creationId xmlns:a16="http://schemas.microsoft.com/office/drawing/2014/main" id="{877729DB-1F01-4674-8ED2-CE61D9667052}"/>
              </a:ext>
            </a:extLst>
          </p:cNvPr>
          <p:cNvSpPr txBox="1"/>
          <p:nvPr/>
        </p:nvSpPr>
        <p:spPr>
          <a:xfrm>
            <a:off x="1367117" y="1583951"/>
            <a:ext cx="9457765" cy="4154984"/>
          </a:xfrm>
          <a:prstGeom prst="rect">
            <a:avLst/>
          </a:prstGeom>
          <a:noFill/>
        </p:spPr>
        <p:txBody>
          <a:bodyPr wrap="square" rtlCol="0">
            <a:spAutoFit/>
          </a:bodyPr>
          <a:lstStyle/>
          <a:p>
            <a:pPr algn="just"/>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This project aims to analyze a hotel reservation dataset to uncover insights related to customer bookings, cancellations, revenue patterns, and seasonal trends. The dataset contains various details about hotel guests, including their reservation history, booking status, and financial impact. The analysis will focus on identifying factors affecting hotel revenue, peak booking periods, and reasons behind cancellations and no-shows</a:t>
            </a:r>
          </a:p>
          <a:p>
            <a:pPr algn="just"/>
            <a:endPar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Key challenges hotels face:</a:t>
            </a:r>
          </a:p>
          <a:p>
            <a:pPr marL="285750" indent="-285750" algn="just">
              <a:buFont typeface="Arial" panose="020B0604020202020204" pitchFamily="34" charset="0"/>
              <a:buChar char="•"/>
            </a:pP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High cancellation rates – Why do some people book but never show up?</a:t>
            </a:r>
          </a:p>
          <a:p>
            <a:pPr marL="285750" indent="-285750" algn="just">
              <a:buFont typeface="Arial" panose="020B0604020202020204" pitchFamily="34" charset="0"/>
              <a:buChar char="•"/>
            </a:pP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Pricing challenges – How do hotels set the right price at the right time?</a:t>
            </a:r>
          </a:p>
          <a:p>
            <a:pPr marL="285750" indent="-285750" algn="just">
              <a:buFont typeface="Arial" panose="020B0604020202020204" pitchFamily="34" charset="0"/>
              <a:buChar char="•"/>
            </a:pP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Demand Forecasting – Can we predict when hotels will be fully booked?</a:t>
            </a:r>
            <a:endParaRPr lang="en-US" dirty="0"/>
          </a:p>
        </p:txBody>
      </p:sp>
    </p:spTree>
    <p:extLst>
      <p:ext uri="{BB962C8B-B14F-4D97-AF65-F5344CB8AC3E}">
        <p14:creationId xmlns:p14="http://schemas.microsoft.com/office/powerpoint/2010/main" val="143879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616D08-4A26-4838-AE4A-245DCD15BD1B}"/>
              </a:ext>
            </a:extLst>
          </p:cNvPr>
          <p:cNvSpPr txBox="1"/>
          <p:nvPr/>
        </p:nvSpPr>
        <p:spPr>
          <a:xfrm>
            <a:off x="860052" y="342901"/>
            <a:ext cx="266419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WORK FLOW</a:t>
            </a:r>
          </a:p>
        </p:txBody>
      </p:sp>
      <p:sp>
        <p:nvSpPr>
          <p:cNvPr id="7" name="Rectangle: Rounded Corners 6">
            <a:extLst>
              <a:ext uri="{FF2B5EF4-FFF2-40B4-BE49-F238E27FC236}">
                <a16:creationId xmlns:a16="http://schemas.microsoft.com/office/drawing/2014/main" id="{FECF9339-F4F3-4C09-8624-8E251B347402}"/>
              </a:ext>
            </a:extLst>
          </p:cNvPr>
          <p:cNvSpPr/>
          <p:nvPr/>
        </p:nvSpPr>
        <p:spPr>
          <a:xfrm>
            <a:off x="860052" y="1262240"/>
            <a:ext cx="2457450" cy="10096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9FC0187-87E8-4111-AF9D-340F10F6023D}"/>
              </a:ext>
            </a:extLst>
          </p:cNvPr>
          <p:cNvSpPr txBox="1"/>
          <p:nvPr/>
        </p:nvSpPr>
        <p:spPr>
          <a:xfrm>
            <a:off x="1023596" y="1443899"/>
            <a:ext cx="2130357" cy="646331"/>
          </a:xfrm>
          <a:prstGeom prst="rect">
            <a:avLst/>
          </a:prstGeom>
          <a:noFill/>
        </p:spPr>
        <p:txBody>
          <a:bodyPr wrap="square" rtlCol="0">
            <a:spAutoFit/>
          </a:bodyPr>
          <a:lstStyle/>
          <a:p>
            <a:r>
              <a:rPr lang="en-US" b="1" dirty="0"/>
              <a:t>Data Collection and Understanding</a:t>
            </a:r>
          </a:p>
        </p:txBody>
      </p:sp>
      <p:sp>
        <p:nvSpPr>
          <p:cNvPr id="9" name="Rectangle: Rounded Corners 8">
            <a:extLst>
              <a:ext uri="{FF2B5EF4-FFF2-40B4-BE49-F238E27FC236}">
                <a16:creationId xmlns:a16="http://schemas.microsoft.com/office/drawing/2014/main" id="{7ED1CDB8-8853-4FE9-8256-3F8D117FC8C7}"/>
              </a:ext>
            </a:extLst>
          </p:cNvPr>
          <p:cNvSpPr/>
          <p:nvPr/>
        </p:nvSpPr>
        <p:spPr>
          <a:xfrm>
            <a:off x="860052" y="2924175"/>
            <a:ext cx="2457450" cy="10096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665A2D6-8F7E-4ED2-AB85-FD1075A4F66D}"/>
              </a:ext>
            </a:extLst>
          </p:cNvPr>
          <p:cNvSpPr/>
          <p:nvPr/>
        </p:nvSpPr>
        <p:spPr>
          <a:xfrm>
            <a:off x="860052" y="4612836"/>
            <a:ext cx="2457450" cy="1009650"/>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8F92C9E4-C0BA-411B-9C2B-2DD6986BE235}"/>
              </a:ext>
            </a:extLst>
          </p:cNvPr>
          <p:cNvSpPr/>
          <p:nvPr/>
        </p:nvSpPr>
        <p:spPr>
          <a:xfrm rot="5400000">
            <a:off x="1855313" y="2400060"/>
            <a:ext cx="466927" cy="422672"/>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37EAE76-B159-4240-B36D-F3A9EA6454DF}"/>
              </a:ext>
            </a:extLst>
          </p:cNvPr>
          <p:cNvSpPr/>
          <p:nvPr/>
        </p:nvSpPr>
        <p:spPr>
          <a:xfrm rot="5400000">
            <a:off x="1855312" y="4061995"/>
            <a:ext cx="466927" cy="422672"/>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B56BA4B-D9A0-49AB-AC9B-3713CAFC7FA6}"/>
              </a:ext>
            </a:extLst>
          </p:cNvPr>
          <p:cNvSpPr txBox="1"/>
          <p:nvPr/>
        </p:nvSpPr>
        <p:spPr>
          <a:xfrm>
            <a:off x="1023595" y="3105834"/>
            <a:ext cx="2130357" cy="646331"/>
          </a:xfrm>
          <a:prstGeom prst="rect">
            <a:avLst/>
          </a:prstGeom>
          <a:noFill/>
        </p:spPr>
        <p:txBody>
          <a:bodyPr wrap="square" rtlCol="0">
            <a:spAutoFit/>
          </a:bodyPr>
          <a:lstStyle/>
          <a:p>
            <a:r>
              <a:rPr lang="en-US" b="1" dirty="0"/>
              <a:t>Data Cleaning and Manipulation</a:t>
            </a:r>
          </a:p>
        </p:txBody>
      </p:sp>
      <p:sp>
        <p:nvSpPr>
          <p:cNvPr id="14" name="TextBox 13">
            <a:extLst>
              <a:ext uri="{FF2B5EF4-FFF2-40B4-BE49-F238E27FC236}">
                <a16:creationId xmlns:a16="http://schemas.microsoft.com/office/drawing/2014/main" id="{5CB88703-D2F4-4935-B030-905AD1E3B158}"/>
              </a:ext>
            </a:extLst>
          </p:cNvPr>
          <p:cNvSpPr txBox="1"/>
          <p:nvPr/>
        </p:nvSpPr>
        <p:spPr>
          <a:xfrm>
            <a:off x="955522" y="4767770"/>
            <a:ext cx="2361980" cy="646331"/>
          </a:xfrm>
          <a:prstGeom prst="rect">
            <a:avLst/>
          </a:prstGeom>
          <a:noFill/>
        </p:spPr>
        <p:txBody>
          <a:bodyPr wrap="square" rtlCol="0">
            <a:spAutoFit/>
          </a:bodyPr>
          <a:lstStyle/>
          <a:p>
            <a:r>
              <a:rPr lang="en-US" b="1" dirty="0"/>
              <a:t>Exploratory Data Analysis(EDA)</a:t>
            </a:r>
          </a:p>
        </p:txBody>
      </p:sp>
      <p:sp>
        <p:nvSpPr>
          <p:cNvPr id="15" name="TextBox 14">
            <a:extLst>
              <a:ext uri="{FF2B5EF4-FFF2-40B4-BE49-F238E27FC236}">
                <a16:creationId xmlns:a16="http://schemas.microsoft.com/office/drawing/2014/main" id="{34EEC003-08B5-4781-933E-242CD9413537}"/>
              </a:ext>
            </a:extLst>
          </p:cNvPr>
          <p:cNvSpPr txBox="1"/>
          <p:nvPr/>
        </p:nvSpPr>
        <p:spPr>
          <a:xfrm>
            <a:off x="4505326" y="342901"/>
            <a:ext cx="7848600" cy="584775"/>
          </a:xfrm>
          <a:prstGeom prst="rect">
            <a:avLst/>
          </a:prstGeom>
          <a:noFill/>
        </p:spPr>
        <p:txBody>
          <a:bodyPr wrap="square" rtlCol="0">
            <a:spAutoFit/>
          </a:bodyPr>
          <a:lstStyle/>
          <a:p>
            <a:r>
              <a:rPr lang="en-US" sz="3200" dirty="0">
                <a:solidFill>
                  <a:srgbClr val="FFFFFF"/>
                </a:solidFill>
                <a:latin typeface="Calibri" panose="020F0502020204030204" pitchFamily="34" charset="0"/>
                <a:ea typeface="Calibri" panose="020F0502020204030204" pitchFamily="34" charset="0"/>
                <a:cs typeface="Calibri" panose="020F0502020204030204" pitchFamily="34" charset="0"/>
              </a:rPr>
              <a:t>DATA COLLECTION AND UNDERSTANDING</a:t>
            </a:r>
          </a:p>
        </p:txBody>
      </p:sp>
      <p:sp>
        <p:nvSpPr>
          <p:cNvPr id="17" name="TextBox 16">
            <a:extLst>
              <a:ext uri="{FF2B5EF4-FFF2-40B4-BE49-F238E27FC236}">
                <a16:creationId xmlns:a16="http://schemas.microsoft.com/office/drawing/2014/main" id="{5C2CFE90-D2C9-4F2E-9F17-512083BB391B}"/>
              </a:ext>
            </a:extLst>
          </p:cNvPr>
          <p:cNvSpPr txBox="1"/>
          <p:nvPr/>
        </p:nvSpPr>
        <p:spPr>
          <a:xfrm>
            <a:off x="4581525" y="1128890"/>
            <a:ext cx="7191375"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After collecting data it’s very important to understand your data . So we had Hotel reservations analysis data. Which had 5 tables, 2899 rows and 4 to 8 columns in each table.</a:t>
            </a:r>
          </a:p>
        </p:txBody>
      </p:sp>
      <p:sp>
        <p:nvSpPr>
          <p:cNvPr id="20" name="Rectangle: Rounded Corners 19">
            <a:extLst>
              <a:ext uri="{FF2B5EF4-FFF2-40B4-BE49-F238E27FC236}">
                <a16:creationId xmlns:a16="http://schemas.microsoft.com/office/drawing/2014/main" id="{76D21E00-E9C9-422A-B168-91E5811002F6}"/>
              </a:ext>
            </a:extLst>
          </p:cNvPr>
          <p:cNvSpPr/>
          <p:nvPr/>
        </p:nvSpPr>
        <p:spPr>
          <a:xfrm>
            <a:off x="4581524" y="2253434"/>
            <a:ext cx="7191375" cy="412891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C7EC9639-D7C3-4CBD-9D7A-5699FCA85319}"/>
              </a:ext>
            </a:extLst>
          </p:cNvPr>
          <p:cNvSpPr txBox="1"/>
          <p:nvPr/>
        </p:nvSpPr>
        <p:spPr>
          <a:xfrm>
            <a:off x="4857750" y="2634421"/>
            <a:ext cx="6819899" cy="3277820"/>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dirty="0"/>
              <a:t>Dataset Overview :</a:t>
            </a:r>
          </a:p>
          <a:p>
            <a:pPr marL="342900" indent="-342900">
              <a:buFont typeface="+mj-lt"/>
              <a:buAutoNum type="arabicPeriod"/>
            </a:pPr>
            <a:r>
              <a:rPr lang="en-US" dirty="0"/>
              <a:t>Booking history – Contains information about customers booking history and their status.</a:t>
            </a:r>
          </a:p>
          <a:p>
            <a:pPr marL="342900" indent="-342900">
              <a:buFont typeface="+mj-lt"/>
              <a:buAutoNum type="arabicPeriod"/>
            </a:pPr>
            <a:r>
              <a:rPr lang="en-US" dirty="0"/>
              <a:t>Customer details – Contains customers personal information.</a:t>
            </a:r>
          </a:p>
          <a:p>
            <a:pPr marL="342900" indent="-342900">
              <a:buFont typeface="+mj-lt"/>
              <a:buAutoNum type="arabicPeriod"/>
            </a:pPr>
            <a:r>
              <a:rPr lang="en-US" dirty="0"/>
              <a:t>Hotels information – Contains information about hotels their name cities and room types.</a:t>
            </a:r>
          </a:p>
          <a:p>
            <a:pPr marL="342900" indent="-342900">
              <a:buFont typeface="+mj-lt"/>
              <a:buAutoNum type="arabicPeriod"/>
            </a:pPr>
            <a:r>
              <a:rPr lang="en-US" dirty="0"/>
              <a:t>Reservations – Contains information about hotels reservations.</a:t>
            </a:r>
          </a:p>
          <a:p>
            <a:pPr marL="342900" indent="-342900">
              <a:buFont typeface="+mj-lt"/>
              <a:buAutoNum type="arabicPeriod"/>
            </a:pPr>
            <a:r>
              <a:rPr lang="en-US" dirty="0"/>
              <a:t>Room information – Contains information about all rooms and their prices.</a:t>
            </a:r>
          </a:p>
          <a:p>
            <a:endParaRPr lang="en-US" dirty="0"/>
          </a:p>
        </p:txBody>
      </p:sp>
    </p:spTree>
    <p:extLst>
      <p:ext uri="{BB962C8B-B14F-4D97-AF65-F5344CB8AC3E}">
        <p14:creationId xmlns:p14="http://schemas.microsoft.com/office/powerpoint/2010/main" val="1512661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BBAB099-4AE1-45BA-A226-DD35EF5CE107}"/>
              </a:ext>
            </a:extLst>
          </p:cNvPr>
          <p:cNvSpPr/>
          <p:nvPr/>
        </p:nvSpPr>
        <p:spPr>
          <a:xfrm>
            <a:off x="625428" y="947221"/>
            <a:ext cx="4765722" cy="43486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61E3A37-35F1-4296-B4D6-083202B7E0CC}"/>
              </a:ext>
            </a:extLst>
          </p:cNvPr>
          <p:cNvSpPr txBox="1"/>
          <p:nvPr/>
        </p:nvSpPr>
        <p:spPr>
          <a:xfrm>
            <a:off x="3917576" y="257176"/>
            <a:ext cx="4197723"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DATASET OVERVIEW</a:t>
            </a:r>
          </a:p>
        </p:txBody>
      </p:sp>
      <p:sp>
        <p:nvSpPr>
          <p:cNvPr id="3" name="TextBox 2">
            <a:extLst>
              <a:ext uri="{FF2B5EF4-FFF2-40B4-BE49-F238E27FC236}">
                <a16:creationId xmlns:a16="http://schemas.microsoft.com/office/drawing/2014/main" id="{26175157-E1D3-4603-AECE-F5EF5B9FB29A}"/>
              </a:ext>
            </a:extLst>
          </p:cNvPr>
          <p:cNvSpPr txBox="1"/>
          <p:nvPr/>
        </p:nvSpPr>
        <p:spPr>
          <a:xfrm>
            <a:off x="2174500" y="1080589"/>
            <a:ext cx="2800350" cy="369332"/>
          </a:xfrm>
          <a:prstGeom prst="rect">
            <a:avLst/>
          </a:prstGeom>
          <a:noFill/>
        </p:spPr>
        <p:txBody>
          <a:bodyPr wrap="square" rtlCol="0">
            <a:spAutoFit/>
          </a:bodyPr>
          <a:lstStyle/>
          <a:p>
            <a:r>
              <a:rPr lang="en-US" b="1" dirty="0"/>
              <a:t>Customer details</a:t>
            </a:r>
          </a:p>
        </p:txBody>
      </p:sp>
      <p:sp>
        <p:nvSpPr>
          <p:cNvPr id="4" name="TextBox 3">
            <a:extLst>
              <a:ext uri="{FF2B5EF4-FFF2-40B4-BE49-F238E27FC236}">
                <a16:creationId xmlns:a16="http://schemas.microsoft.com/office/drawing/2014/main" id="{DA382A34-7A80-4654-ADF6-33DDA51570B0}"/>
              </a:ext>
            </a:extLst>
          </p:cNvPr>
          <p:cNvSpPr txBox="1"/>
          <p:nvPr/>
        </p:nvSpPr>
        <p:spPr>
          <a:xfrm>
            <a:off x="873217" y="1452042"/>
            <a:ext cx="4336958" cy="3693319"/>
          </a:xfrm>
          <a:prstGeom prst="rect">
            <a:avLst/>
          </a:prstGeom>
          <a:noFill/>
        </p:spPr>
        <p:txBody>
          <a:bodyPr wrap="square" rtlCol="0">
            <a:spAutoFit/>
          </a:bodyPr>
          <a:lstStyle/>
          <a:p>
            <a:r>
              <a:rPr lang="en-US" dirty="0"/>
              <a:t>Customer id- Unique identifier for each customer </a:t>
            </a:r>
          </a:p>
          <a:p>
            <a:r>
              <a:rPr lang="en-US" dirty="0"/>
              <a:t>First name- First name of the customer</a:t>
            </a:r>
          </a:p>
          <a:p>
            <a:r>
              <a:rPr lang="en-US" dirty="0"/>
              <a:t>Last name- Last name of the customer</a:t>
            </a:r>
          </a:p>
          <a:p>
            <a:r>
              <a:rPr lang="en-US" dirty="0"/>
              <a:t>Email- Email address of the customer</a:t>
            </a:r>
          </a:p>
          <a:p>
            <a:r>
              <a:rPr lang="en-US" dirty="0"/>
              <a:t>Phone number-Contact number of the customer</a:t>
            </a:r>
          </a:p>
          <a:p>
            <a:r>
              <a:rPr lang="en-US" dirty="0"/>
              <a:t>Address- Residential address of the customer</a:t>
            </a:r>
          </a:p>
          <a:p>
            <a:r>
              <a:rPr lang="en-US" dirty="0"/>
              <a:t>City- City where the customer located</a:t>
            </a:r>
          </a:p>
          <a:p>
            <a:r>
              <a:rPr lang="en-US" dirty="0"/>
              <a:t>Country- Country of the customer</a:t>
            </a:r>
          </a:p>
          <a:p>
            <a:r>
              <a:rPr lang="en-US" dirty="0"/>
              <a:t>Created at-Date when the customer was added to the database</a:t>
            </a:r>
          </a:p>
        </p:txBody>
      </p:sp>
      <p:sp>
        <p:nvSpPr>
          <p:cNvPr id="14" name="Rectangle 13">
            <a:extLst>
              <a:ext uri="{FF2B5EF4-FFF2-40B4-BE49-F238E27FC236}">
                <a16:creationId xmlns:a16="http://schemas.microsoft.com/office/drawing/2014/main" id="{7C04E1C8-5EC2-44FB-A626-E332A86613CC}"/>
              </a:ext>
            </a:extLst>
          </p:cNvPr>
          <p:cNvSpPr/>
          <p:nvPr/>
        </p:nvSpPr>
        <p:spPr>
          <a:xfrm>
            <a:off x="5718362" y="958713"/>
            <a:ext cx="5730686" cy="271793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831B2B1-6806-4A7A-BBD9-824D142E6E86}"/>
              </a:ext>
            </a:extLst>
          </p:cNvPr>
          <p:cNvSpPr txBox="1"/>
          <p:nvPr/>
        </p:nvSpPr>
        <p:spPr>
          <a:xfrm>
            <a:off x="7496036" y="1080589"/>
            <a:ext cx="2800350" cy="369332"/>
          </a:xfrm>
          <a:prstGeom prst="rect">
            <a:avLst/>
          </a:prstGeom>
          <a:noFill/>
        </p:spPr>
        <p:txBody>
          <a:bodyPr wrap="square" rtlCol="0">
            <a:spAutoFit/>
          </a:bodyPr>
          <a:lstStyle/>
          <a:p>
            <a:r>
              <a:rPr lang="en-US" b="1" dirty="0"/>
              <a:t>Booking history</a:t>
            </a:r>
          </a:p>
        </p:txBody>
      </p:sp>
      <p:sp>
        <p:nvSpPr>
          <p:cNvPr id="17" name="TextBox 16">
            <a:extLst>
              <a:ext uri="{FF2B5EF4-FFF2-40B4-BE49-F238E27FC236}">
                <a16:creationId xmlns:a16="http://schemas.microsoft.com/office/drawing/2014/main" id="{2F008DE2-F253-4072-9D4F-69CF696817E0}"/>
              </a:ext>
            </a:extLst>
          </p:cNvPr>
          <p:cNvSpPr txBox="1"/>
          <p:nvPr/>
        </p:nvSpPr>
        <p:spPr>
          <a:xfrm>
            <a:off x="6161132" y="1505126"/>
            <a:ext cx="4845145" cy="2031325"/>
          </a:xfrm>
          <a:prstGeom prst="rect">
            <a:avLst/>
          </a:prstGeom>
          <a:noFill/>
        </p:spPr>
        <p:txBody>
          <a:bodyPr wrap="square" rtlCol="0">
            <a:spAutoFit/>
          </a:bodyPr>
          <a:lstStyle/>
          <a:p>
            <a:r>
              <a:rPr lang="en-US" dirty="0"/>
              <a:t>History id- Unique identifier for each booking record </a:t>
            </a:r>
          </a:p>
          <a:p>
            <a:r>
              <a:rPr lang="en-US" dirty="0"/>
              <a:t>Reservation id- Identifier of the reservation </a:t>
            </a:r>
          </a:p>
          <a:p>
            <a:r>
              <a:rPr lang="en-US" dirty="0"/>
              <a:t>Status- Status of the booking (e.g., Completed, Cancelled, No-show)</a:t>
            </a:r>
          </a:p>
          <a:p>
            <a:r>
              <a:rPr lang="en-US" dirty="0"/>
              <a:t>Last updated- Date when the status was last updated</a:t>
            </a:r>
          </a:p>
        </p:txBody>
      </p:sp>
      <p:sp>
        <p:nvSpPr>
          <p:cNvPr id="18" name="Rectangle 17">
            <a:extLst>
              <a:ext uri="{FF2B5EF4-FFF2-40B4-BE49-F238E27FC236}">
                <a16:creationId xmlns:a16="http://schemas.microsoft.com/office/drawing/2014/main" id="{C49E052E-C7B1-4783-8B7C-29D8D35DB401}"/>
              </a:ext>
            </a:extLst>
          </p:cNvPr>
          <p:cNvSpPr/>
          <p:nvPr/>
        </p:nvSpPr>
        <p:spPr>
          <a:xfrm>
            <a:off x="5718360" y="3866722"/>
            <a:ext cx="5730687" cy="271793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79862F46-715F-441D-BA05-AEEAC4B41A78}"/>
              </a:ext>
            </a:extLst>
          </p:cNvPr>
          <p:cNvSpPr txBox="1"/>
          <p:nvPr/>
        </p:nvSpPr>
        <p:spPr>
          <a:xfrm>
            <a:off x="7572236" y="3988611"/>
            <a:ext cx="2800350" cy="369332"/>
          </a:xfrm>
          <a:prstGeom prst="rect">
            <a:avLst/>
          </a:prstGeom>
          <a:noFill/>
        </p:spPr>
        <p:txBody>
          <a:bodyPr wrap="square" rtlCol="0">
            <a:spAutoFit/>
          </a:bodyPr>
          <a:lstStyle/>
          <a:p>
            <a:r>
              <a:rPr lang="en-US" b="1" dirty="0"/>
              <a:t>Room Information</a:t>
            </a:r>
          </a:p>
        </p:txBody>
      </p:sp>
      <p:sp>
        <p:nvSpPr>
          <p:cNvPr id="20" name="TextBox 19">
            <a:extLst>
              <a:ext uri="{FF2B5EF4-FFF2-40B4-BE49-F238E27FC236}">
                <a16:creationId xmlns:a16="http://schemas.microsoft.com/office/drawing/2014/main" id="{72132D44-347D-4953-B50A-A3490BCAAF79}"/>
              </a:ext>
            </a:extLst>
          </p:cNvPr>
          <p:cNvSpPr txBox="1"/>
          <p:nvPr/>
        </p:nvSpPr>
        <p:spPr>
          <a:xfrm>
            <a:off x="5915025" y="4357943"/>
            <a:ext cx="5651547" cy="2031325"/>
          </a:xfrm>
          <a:prstGeom prst="rect">
            <a:avLst/>
          </a:prstGeom>
          <a:noFill/>
        </p:spPr>
        <p:txBody>
          <a:bodyPr wrap="square" rtlCol="0">
            <a:spAutoFit/>
          </a:bodyPr>
          <a:lstStyle/>
          <a:p>
            <a:r>
              <a:rPr lang="en-US" dirty="0"/>
              <a:t>Room id- Unique identifier for each room </a:t>
            </a:r>
          </a:p>
          <a:p>
            <a:r>
              <a:rPr lang="en-US" dirty="0"/>
              <a:t>Hotel id- Identifier of the hotel to which the room belongs </a:t>
            </a:r>
          </a:p>
          <a:p>
            <a:r>
              <a:rPr lang="en-US" dirty="0"/>
              <a:t>Room type- Type of room (e.g., Single, Double, Suite)</a:t>
            </a:r>
          </a:p>
          <a:p>
            <a:r>
              <a:rPr lang="en-US" dirty="0"/>
              <a:t>Availability- Whether the room is currently available (Yes/No)</a:t>
            </a:r>
          </a:p>
          <a:p>
            <a:r>
              <a:rPr lang="en-US" dirty="0"/>
              <a:t>Price per night- Price of the room per night</a:t>
            </a:r>
          </a:p>
        </p:txBody>
      </p:sp>
    </p:spTree>
    <p:extLst>
      <p:ext uri="{BB962C8B-B14F-4D97-AF65-F5344CB8AC3E}">
        <p14:creationId xmlns:p14="http://schemas.microsoft.com/office/powerpoint/2010/main" val="2713852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ED982BF-25A3-4CE0-9860-376D805500B4}"/>
              </a:ext>
            </a:extLst>
          </p:cNvPr>
          <p:cNvSpPr/>
          <p:nvPr/>
        </p:nvSpPr>
        <p:spPr>
          <a:xfrm>
            <a:off x="654002" y="1051996"/>
            <a:ext cx="5054695" cy="44629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B95F029-CA87-4801-8EA2-8DF0810F8C18}"/>
              </a:ext>
            </a:extLst>
          </p:cNvPr>
          <p:cNvSpPr/>
          <p:nvPr/>
        </p:nvSpPr>
        <p:spPr>
          <a:xfrm>
            <a:off x="6241955" y="1023421"/>
            <a:ext cx="5054695" cy="44629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14955D2-AC90-4324-9DD5-C3A9DA275F43}"/>
              </a:ext>
            </a:extLst>
          </p:cNvPr>
          <p:cNvSpPr txBox="1"/>
          <p:nvPr/>
        </p:nvSpPr>
        <p:spPr>
          <a:xfrm>
            <a:off x="2203075" y="1158359"/>
            <a:ext cx="2800350" cy="369332"/>
          </a:xfrm>
          <a:prstGeom prst="rect">
            <a:avLst/>
          </a:prstGeom>
          <a:noFill/>
        </p:spPr>
        <p:txBody>
          <a:bodyPr wrap="square" rtlCol="0">
            <a:spAutoFit/>
          </a:bodyPr>
          <a:lstStyle/>
          <a:p>
            <a:r>
              <a:rPr lang="en-US" b="1" dirty="0"/>
              <a:t>Reservations table</a:t>
            </a:r>
          </a:p>
        </p:txBody>
      </p:sp>
      <p:sp>
        <p:nvSpPr>
          <p:cNvPr id="10" name="TextBox 9">
            <a:extLst>
              <a:ext uri="{FF2B5EF4-FFF2-40B4-BE49-F238E27FC236}">
                <a16:creationId xmlns:a16="http://schemas.microsoft.com/office/drawing/2014/main" id="{A01E5F8B-BFB7-4925-9211-03310801DDDF}"/>
              </a:ext>
            </a:extLst>
          </p:cNvPr>
          <p:cNvSpPr txBox="1"/>
          <p:nvPr/>
        </p:nvSpPr>
        <p:spPr>
          <a:xfrm>
            <a:off x="7899025" y="1158359"/>
            <a:ext cx="2800350" cy="369332"/>
          </a:xfrm>
          <a:prstGeom prst="rect">
            <a:avLst/>
          </a:prstGeom>
          <a:noFill/>
        </p:spPr>
        <p:txBody>
          <a:bodyPr wrap="square" rtlCol="0">
            <a:spAutoFit/>
          </a:bodyPr>
          <a:lstStyle/>
          <a:p>
            <a:r>
              <a:rPr lang="en-US" b="1" dirty="0"/>
              <a:t>Hotel information</a:t>
            </a:r>
          </a:p>
        </p:txBody>
      </p:sp>
      <p:sp>
        <p:nvSpPr>
          <p:cNvPr id="11" name="TextBox 10">
            <a:extLst>
              <a:ext uri="{FF2B5EF4-FFF2-40B4-BE49-F238E27FC236}">
                <a16:creationId xmlns:a16="http://schemas.microsoft.com/office/drawing/2014/main" id="{38006196-7E97-493B-90C3-06756B17C94D}"/>
              </a:ext>
            </a:extLst>
          </p:cNvPr>
          <p:cNvSpPr txBox="1"/>
          <p:nvPr/>
        </p:nvSpPr>
        <p:spPr>
          <a:xfrm>
            <a:off x="1000125" y="1527691"/>
            <a:ext cx="4371975" cy="3693319"/>
          </a:xfrm>
          <a:prstGeom prst="rect">
            <a:avLst/>
          </a:prstGeom>
          <a:noFill/>
        </p:spPr>
        <p:txBody>
          <a:bodyPr wrap="square" rtlCol="0">
            <a:spAutoFit/>
          </a:bodyPr>
          <a:lstStyle/>
          <a:p>
            <a:r>
              <a:rPr lang="en-US" dirty="0"/>
              <a:t>Reservation id- Unique identifier for each reservation </a:t>
            </a:r>
          </a:p>
          <a:p>
            <a:r>
              <a:rPr lang="en-US" dirty="0"/>
              <a:t>Customer id- Identifier of the customer who made the reservation </a:t>
            </a:r>
          </a:p>
          <a:p>
            <a:r>
              <a:rPr lang="en-US" dirty="0"/>
              <a:t>Hotel id- Identifier of the hotel where the reservation was made </a:t>
            </a:r>
          </a:p>
          <a:p>
            <a:r>
              <a:rPr lang="en-US" dirty="0"/>
              <a:t>Room id- Identifier of the room booked for the reservation </a:t>
            </a:r>
          </a:p>
          <a:p>
            <a:r>
              <a:rPr lang="en-US" dirty="0"/>
              <a:t>Check in- Date of check-in</a:t>
            </a:r>
          </a:p>
          <a:p>
            <a:r>
              <a:rPr lang="en-US" dirty="0"/>
              <a:t>Check out- Date of check-out</a:t>
            </a:r>
          </a:p>
          <a:p>
            <a:r>
              <a:rPr lang="en-US" dirty="0"/>
              <a:t>Total price- Total price for the stay</a:t>
            </a:r>
          </a:p>
          <a:p>
            <a:r>
              <a:rPr lang="en-US" dirty="0"/>
              <a:t>Booking date- Date when the booking was made</a:t>
            </a:r>
          </a:p>
        </p:txBody>
      </p:sp>
      <p:sp>
        <p:nvSpPr>
          <p:cNvPr id="13" name="TextBox 12">
            <a:extLst>
              <a:ext uri="{FF2B5EF4-FFF2-40B4-BE49-F238E27FC236}">
                <a16:creationId xmlns:a16="http://schemas.microsoft.com/office/drawing/2014/main" id="{E83328FD-28ED-4079-86D9-26F55586488C}"/>
              </a:ext>
            </a:extLst>
          </p:cNvPr>
          <p:cNvSpPr txBox="1"/>
          <p:nvPr/>
        </p:nvSpPr>
        <p:spPr>
          <a:xfrm>
            <a:off x="6800851" y="1634054"/>
            <a:ext cx="4086224" cy="3416320"/>
          </a:xfrm>
          <a:prstGeom prst="rect">
            <a:avLst/>
          </a:prstGeom>
          <a:noFill/>
        </p:spPr>
        <p:txBody>
          <a:bodyPr wrap="square" rtlCol="0">
            <a:spAutoFit/>
          </a:bodyPr>
          <a:lstStyle/>
          <a:p>
            <a:r>
              <a:rPr lang="en-US" dirty="0"/>
              <a:t>Hotel id- Unique identifier for each hotel </a:t>
            </a:r>
          </a:p>
          <a:p>
            <a:r>
              <a:rPr lang="en-US" dirty="0"/>
              <a:t>Hotel name- Name of the hotel</a:t>
            </a:r>
          </a:p>
          <a:p>
            <a:r>
              <a:rPr lang="en-US" dirty="0"/>
              <a:t>Hotel address- Address of the hotel</a:t>
            </a:r>
          </a:p>
          <a:p>
            <a:r>
              <a:rPr lang="en-US" dirty="0"/>
              <a:t>City- City where the hotel is located</a:t>
            </a:r>
          </a:p>
          <a:p>
            <a:r>
              <a:rPr lang="en-US" dirty="0"/>
              <a:t>Country- Country where the hotel is located</a:t>
            </a:r>
          </a:p>
          <a:p>
            <a:r>
              <a:rPr lang="en-US" dirty="0"/>
              <a:t>Rating- Average rating of the hotel (out of 5)</a:t>
            </a:r>
          </a:p>
          <a:p>
            <a:r>
              <a:rPr lang="en-US" dirty="0"/>
              <a:t>Total rooms- Number of rooms available in the hotel</a:t>
            </a:r>
          </a:p>
          <a:p>
            <a:endParaRPr lang="en-US" dirty="0"/>
          </a:p>
        </p:txBody>
      </p:sp>
    </p:spTree>
    <p:extLst>
      <p:ext uri="{BB962C8B-B14F-4D97-AF65-F5344CB8AC3E}">
        <p14:creationId xmlns:p14="http://schemas.microsoft.com/office/powerpoint/2010/main" val="314074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28774E-ACF4-4204-8224-5E7ABC443AED}"/>
              </a:ext>
            </a:extLst>
          </p:cNvPr>
          <p:cNvSpPr txBox="1"/>
          <p:nvPr/>
        </p:nvSpPr>
        <p:spPr>
          <a:xfrm>
            <a:off x="2487426" y="266701"/>
            <a:ext cx="721714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DATA CLEANING AND MANIPULATION</a:t>
            </a:r>
          </a:p>
        </p:txBody>
      </p:sp>
      <p:sp>
        <p:nvSpPr>
          <p:cNvPr id="7" name="TextBox 6">
            <a:extLst>
              <a:ext uri="{FF2B5EF4-FFF2-40B4-BE49-F238E27FC236}">
                <a16:creationId xmlns:a16="http://schemas.microsoft.com/office/drawing/2014/main" id="{EFB62D95-0A56-4C59-B5BF-47131056B027}"/>
              </a:ext>
            </a:extLst>
          </p:cNvPr>
          <p:cNvSpPr txBox="1"/>
          <p:nvPr/>
        </p:nvSpPr>
        <p:spPr>
          <a:xfrm>
            <a:off x="547687" y="1009650"/>
            <a:ext cx="11096625" cy="369332"/>
          </a:xfrm>
          <a:prstGeom prst="rect">
            <a:avLst/>
          </a:prstGeom>
          <a:noFill/>
        </p:spPr>
        <p:txBody>
          <a:bodyPr wrap="square" rtlCol="0">
            <a:spAutoFit/>
          </a:bodyPr>
          <a:lstStyle/>
          <a:p>
            <a:r>
              <a:rPr lang="en-US" dirty="0">
                <a:solidFill>
                  <a:schemeClr val="bg1"/>
                </a:solidFill>
              </a:rPr>
              <a:t>1. First I make SQL connectivity for joining my hotel reservation dataset tables.</a:t>
            </a:r>
          </a:p>
        </p:txBody>
      </p:sp>
      <p:pic>
        <p:nvPicPr>
          <p:cNvPr id="9" name="Picture 8">
            <a:extLst>
              <a:ext uri="{FF2B5EF4-FFF2-40B4-BE49-F238E27FC236}">
                <a16:creationId xmlns:a16="http://schemas.microsoft.com/office/drawing/2014/main" id="{A964D193-7D8D-4151-917E-DC89DAFBABC9}"/>
              </a:ext>
            </a:extLst>
          </p:cNvPr>
          <p:cNvPicPr>
            <a:picLocks noChangeAspect="1"/>
          </p:cNvPicPr>
          <p:nvPr/>
        </p:nvPicPr>
        <p:blipFill>
          <a:blip r:embed="rId2"/>
          <a:stretch>
            <a:fillRect/>
          </a:stretch>
        </p:blipFill>
        <p:spPr>
          <a:xfrm>
            <a:off x="547687" y="1475600"/>
            <a:ext cx="11096624" cy="1221307"/>
          </a:xfrm>
          <a:prstGeom prst="rect">
            <a:avLst/>
          </a:prstGeom>
        </p:spPr>
      </p:pic>
      <p:sp>
        <p:nvSpPr>
          <p:cNvPr id="10" name="TextBox 9">
            <a:extLst>
              <a:ext uri="{FF2B5EF4-FFF2-40B4-BE49-F238E27FC236}">
                <a16:creationId xmlns:a16="http://schemas.microsoft.com/office/drawing/2014/main" id="{FEA75CF2-CCCC-410A-9EAF-407E5B3A3B28}"/>
              </a:ext>
            </a:extLst>
          </p:cNvPr>
          <p:cNvSpPr txBox="1"/>
          <p:nvPr/>
        </p:nvSpPr>
        <p:spPr>
          <a:xfrm>
            <a:off x="547687" y="2844284"/>
            <a:ext cx="3738563" cy="369332"/>
          </a:xfrm>
          <a:prstGeom prst="rect">
            <a:avLst/>
          </a:prstGeom>
          <a:noFill/>
        </p:spPr>
        <p:txBody>
          <a:bodyPr wrap="square" rtlCol="0">
            <a:spAutoFit/>
          </a:bodyPr>
          <a:lstStyle/>
          <a:p>
            <a:r>
              <a:rPr lang="en-US" dirty="0">
                <a:solidFill>
                  <a:schemeClr val="bg1"/>
                </a:solidFill>
              </a:rPr>
              <a:t>2. Finding Null values from dataset.</a:t>
            </a:r>
          </a:p>
        </p:txBody>
      </p:sp>
      <p:pic>
        <p:nvPicPr>
          <p:cNvPr id="12" name="Picture 11">
            <a:extLst>
              <a:ext uri="{FF2B5EF4-FFF2-40B4-BE49-F238E27FC236}">
                <a16:creationId xmlns:a16="http://schemas.microsoft.com/office/drawing/2014/main" id="{9872233C-73B3-4DA8-AC80-90A2EAA428A4}"/>
              </a:ext>
            </a:extLst>
          </p:cNvPr>
          <p:cNvPicPr>
            <a:picLocks noChangeAspect="1"/>
          </p:cNvPicPr>
          <p:nvPr/>
        </p:nvPicPr>
        <p:blipFill>
          <a:blip r:embed="rId3"/>
          <a:stretch>
            <a:fillRect/>
          </a:stretch>
        </p:blipFill>
        <p:spPr>
          <a:xfrm>
            <a:off x="547688" y="3360994"/>
            <a:ext cx="2757487" cy="2306382"/>
          </a:xfrm>
          <a:prstGeom prst="rect">
            <a:avLst/>
          </a:prstGeom>
        </p:spPr>
      </p:pic>
      <p:sp>
        <p:nvSpPr>
          <p:cNvPr id="14" name="TextBox 13">
            <a:extLst>
              <a:ext uri="{FF2B5EF4-FFF2-40B4-BE49-F238E27FC236}">
                <a16:creationId xmlns:a16="http://schemas.microsoft.com/office/drawing/2014/main" id="{43441250-B26A-4010-BF84-6E5F1E8FBF8C}"/>
              </a:ext>
            </a:extLst>
          </p:cNvPr>
          <p:cNvSpPr txBox="1"/>
          <p:nvPr/>
        </p:nvSpPr>
        <p:spPr>
          <a:xfrm>
            <a:off x="4457700" y="2844284"/>
            <a:ext cx="2609850" cy="369332"/>
          </a:xfrm>
          <a:prstGeom prst="rect">
            <a:avLst/>
          </a:prstGeom>
          <a:noFill/>
        </p:spPr>
        <p:txBody>
          <a:bodyPr wrap="square" rtlCol="0">
            <a:spAutoFit/>
          </a:bodyPr>
          <a:lstStyle/>
          <a:p>
            <a:r>
              <a:rPr lang="en-US" dirty="0">
                <a:solidFill>
                  <a:schemeClr val="bg1"/>
                </a:solidFill>
              </a:rPr>
              <a:t>3. Handling Duplicates</a:t>
            </a:r>
          </a:p>
        </p:txBody>
      </p:sp>
      <p:pic>
        <p:nvPicPr>
          <p:cNvPr id="16" name="Picture 15">
            <a:extLst>
              <a:ext uri="{FF2B5EF4-FFF2-40B4-BE49-F238E27FC236}">
                <a16:creationId xmlns:a16="http://schemas.microsoft.com/office/drawing/2014/main" id="{7290ED46-5DC5-4F8A-99E9-6D04293412AC}"/>
              </a:ext>
            </a:extLst>
          </p:cNvPr>
          <p:cNvPicPr>
            <a:picLocks noChangeAspect="1"/>
          </p:cNvPicPr>
          <p:nvPr/>
        </p:nvPicPr>
        <p:blipFill>
          <a:blip r:embed="rId4"/>
          <a:stretch>
            <a:fillRect/>
          </a:stretch>
        </p:blipFill>
        <p:spPr>
          <a:xfrm>
            <a:off x="4457700" y="3276601"/>
            <a:ext cx="7062945" cy="1334832"/>
          </a:xfrm>
          <a:prstGeom prst="rect">
            <a:avLst/>
          </a:prstGeom>
        </p:spPr>
      </p:pic>
      <p:sp>
        <p:nvSpPr>
          <p:cNvPr id="17" name="TextBox 16">
            <a:extLst>
              <a:ext uri="{FF2B5EF4-FFF2-40B4-BE49-F238E27FC236}">
                <a16:creationId xmlns:a16="http://schemas.microsoft.com/office/drawing/2014/main" id="{B38AA362-B433-4159-B3D0-8806F0F1E754}"/>
              </a:ext>
            </a:extLst>
          </p:cNvPr>
          <p:cNvSpPr txBox="1"/>
          <p:nvPr/>
        </p:nvSpPr>
        <p:spPr>
          <a:xfrm>
            <a:off x="4457700" y="4674418"/>
            <a:ext cx="3448050" cy="369332"/>
          </a:xfrm>
          <a:prstGeom prst="rect">
            <a:avLst/>
          </a:prstGeom>
          <a:noFill/>
        </p:spPr>
        <p:txBody>
          <a:bodyPr wrap="square" rtlCol="0">
            <a:spAutoFit/>
          </a:bodyPr>
          <a:lstStyle/>
          <a:p>
            <a:r>
              <a:rPr lang="en-US" dirty="0">
                <a:solidFill>
                  <a:schemeClr val="bg1"/>
                </a:solidFill>
              </a:rPr>
              <a:t>4. Removing Duplicate columns</a:t>
            </a:r>
          </a:p>
        </p:txBody>
      </p:sp>
      <p:pic>
        <p:nvPicPr>
          <p:cNvPr id="19" name="Picture 18">
            <a:extLst>
              <a:ext uri="{FF2B5EF4-FFF2-40B4-BE49-F238E27FC236}">
                <a16:creationId xmlns:a16="http://schemas.microsoft.com/office/drawing/2014/main" id="{43A19183-FD85-4074-A4E7-F838ADA966A2}"/>
              </a:ext>
            </a:extLst>
          </p:cNvPr>
          <p:cNvPicPr>
            <a:picLocks noChangeAspect="1"/>
          </p:cNvPicPr>
          <p:nvPr/>
        </p:nvPicPr>
        <p:blipFill>
          <a:blip r:embed="rId5"/>
          <a:stretch>
            <a:fillRect/>
          </a:stretch>
        </p:blipFill>
        <p:spPr>
          <a:xfrm>
            <a:off x="4457700" y="5100093"/>
            <a:ext cx="7062945" cy="1414200"/>
          </a:xfrm>
          <a:prstGeom prst="rect">
            <a:avLst/>
          </a:prstGeom>
        </p:spPr>
      </p:pic>
    </p:spTree>
    <p:extLst>
      <p:ext uri="{BB962C8B-B14F-4D97-AF65-F5344CB8AC3E}">
        <p14:creationId xmlns:p14="http://schemas.microsoft.com/office/powerpoint/2010/main" val="96941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BB6B71-6C7E-4A8C-A601-E0F75943A4F3}"/>
              </a:ext>
            </a:extLst>
          </p:cNvPr>
          <p:cNvSpPr txBox="1"/>
          <p:nvPr/>
        </p:nvSpPr>
        <p:spPr>
          <a:xfrm>
            <a:off x="2658876" y="2933701"/>
            <a:ext cx="7217148" cy="646331"/>
          </a:xfrm>
          <a:prstGeom prst="rect">
            <a:avLst/>
          </a:prstGeom>
          <a:noFill/>
        </p:spPr>
        <p:txBody>
          <a:bodyPr wrap="square" rtlCol="0">
            <a:spAutoFit/>
          </a:bodyPr>
          <a:lstStyle/>
          <a:p>
            <a:r>
              <a:rPr lang="en-US" sz="3600" dirty="0">
                <a:solidFill>
                  <a:srgbClr val="FFFFFF"/>
                </a:solidFill>
                <a:latin typeface="Calibri" panose="020F0502020204030204" pitchFamily="34" charset="0"/>
                <a:ea typeface="Calibri" panose="020F0502020204030204" pitchFamily="34" charset="0"/>
                <a:cs typeface="Calibri" panose="020F0502020204030204" pitchFamily="34" charset="0"/>
              </a:rPr>
              <a:t>EXPLORATORY DATA ANALYSIS (EDA)</a:t>
            </a:r>
          </a:p>
        </p:txBody>
      </p:sp>
    </p:spTree>
    <p:extLst>
      <p:ext uri="{BB962C8B-B14F-4D97-AF65-F5344CB8AC3E}">
        <p14:creationId xmlns:p14="http://schemas.microsoft.com/office/powerpoint/2010/main" val="200315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321ADE-EF3F-4D6F-8756-DF5CFC761E0A}"/>
              </a:ext>
            </a:extLst>
          </p:cNvPr>
          <p:cNvSpPr/>
          <p:nvPr/>
        </p:nvSpPr>
        <p:spPr>
          <a:xfrm>
            <a:off x="7324166" y="1010212"/>
            <a:ext cx="4741208" cy="49429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F204BD4-05F9-44E8-B192-5649E5D199D4}"/>
              </a:ext>
            </a:extLst>
          </p:cNvPr>
          <p:cNvSpPr txBox="1"/>
          <p:nvPr/>
        </p:nvSpPr>
        <p:spPr>
          <a:xfrm>
            <a:off x="560295" y="318807"/>
            <a:ext cx="4979894" cy="461665"/>
          </a:xfrm>
          <a:prstGeom prst="rect">
            <a:avLst/>
          </a:prstGeom>
          <a:solidFill>
            <a:schemeClr val="bg1">
              <a:lumMod val="65000"/>
            </a:schemeClr>
          </a:solidFill>
        </p:spPr>
        <p:txBody>
          <a:bodyPr wrap="square" rtlCol="0">
            <a:spAutoFit/>
          </a:bodyPr>
          <a:lstStyle/>
          <a:p>
            <a:r>
              <a:rPr lang="en-US" sz="2400" b="0" dirty="0">
                <a:effectLst/>
                <a:latin typeface="Calibri" panose="020F0502020204030204" pitchFamily="34" charset="0"/>
                <a:ea typeface="Calibri" panose="020F0502020204030204" pitchFamily="34" charset="0"/>
                <a:cs typeface="Calibri" panose="020F0502020204030204" pitchFamily="34" charset="0"/>
              </a:rPr>
              <a:t>1.Room Type Preference at Top Hotels</a:t>
            </a:r>
          </a:p>
        </p:txBody>
      </p:sp>
      <p:pic>
        <p:nvPicPr>
          <p:cNvPr id="8" name="Picture 7">
            <a:extLst>
              <a:ext uri="{FF2B5EF4-FFF2-40B4-BE49-F238E27FC236}">
                <a16:creationId xmlns:a16="http://schemas.microsoft.com/office/drawing/2014/main" id="{01DCD528-2C50-4AC6-88C5-BF6531863FEB}"/>
              </a:ext>
            </a:extLst>
          </p:cNvPr>
          <p:cNvPicPr>
            <a:picLocks noChangeAspect="1"/>
          </p:cNvPicPr>
          <p:nvPr/>
        </p:nvPicPr>
        <p:blipFill>
          <a:blip r:embed="rId3"/>
          <a:stretch>
            <a:fillRect/>
          </a:stretch>
        </p:blipFill>
        <p:spPr>
          <a:xfrm>
            <a:off x="560293" y="1010212"/>
            <a:ext cx="6638365" cy="2618814"/>
          </a:xfrm>
          <a:prstGeom prst="rect">
            <a:avLst/>
          </a:prstGeom>
        </p:spPr>
      </p:pic>
      <p:sp>
        <p:nvSpPr>
          <p:cNvPr id="9" name="TextBox 8">
            <a:extLst>
              <a:ext uri="{FF2B5EF4-FFF2-40B4-BE49-F238E27FC236}">
                <a16:creationId xmlns:a16="http://schemas.microsoft.com/office/drawing/2014/main" id="{44E41B37-DEE5-4E1F-A326-0F9FFA86BBA2}"/>
              </a:ext>
            </a:extLst>
          </p:cNvPr>
          <p:cNvSpPr txBox="1"/>
          <p:nvPr/>
        </p:nvSpPr>
        <p:spPr>
          <a:xfrm>
            <a:off x="7386358" y="1010212"/>
            <a:ext cx="4616823" cy="5878532"/>
          </a:xfrm>
          <a:prstGeom prst="rect">
            <a:avLst/>
          </a:prstGeom>
          <a:noFill/>
        </p:spPr>
        <p:txBody>
          <a:bodyPr wrap="square" rtlCol="0">
            <a:spAutoFit/>
          </a:bodyPr>
          <a:lstStyle/>
          <a:p>
            <a:pPr algn="just"/>
            <a:r>
              <a:rPr lang="en-US" b="1" dirty="0">
                <a:solidFill>
                  <a:srgbClr val="302030"/>
                </a:solidFill>
              </a:rPr>
              <a:t>Key Insights: </a:t>
            </a:r>
          </a:p>
          <a:p>
            <a:pPr algn="just"/>
            <a:endParaRPr lang="en-US" dirty="0">
              <a:solidFill>
                <a:srgbClr val="302030"/>
              </a:solidFill>
            </a:endParaRPr>
          </a:p>
          <a:p>
            <a:pPr algn="just"/>
            <a:r>
              <a:rPr lang="en-US" dirty="0">
                <a:solidFill>
                  <a:srgbClr val="302030"/>
                </a:solidFill>
              </a:rPr>
              <a:t>Suit room </a:t>
            </a:r>
            <a:r>
              <a:rPr lang="en-US" sz="1600" dirty="0">
                <a:solidFill>
                  <a:srgbClr val="302030"/>
                </a:solidFill>
              </a:rPr>
              <a:t>demand:</a:t>
            </a:r>
          </a:p>
          <a:p>
            <a:pPr algn="just">
              <a:buFont typeface="Arial" panose="020B0604020202020204" pitchFamily="34" charset="0"/>
              <a:buChar char="•"/>
            </a:pPr>
            <a:r>
              <a:rPr lang="en-US" sz="1600" dirty="0">
                <a:solidFill>
                  <a:srgbClr val="302030"/>
                </a:solidFill>
              </a:rPr>
              <a:t>Across all the top hotels, the number of suite bookings is consistently high, indicating a strong preference for premium accommodations.</a:t>
            </a:r>
          </a:p>
          <a:p>
            <a:pPr algn="just">
              <a:buFont typeface="Arial" panose="020B0604020202020204" pitchFamily="34" charset="0"/>
              <a:buChar char="•"/>
            </a:pPr>
            <a:r>
              <a:rPr lang="en-US" sz="1600" dirty="0">
                <a:solidFill>
                  <a:srgbClr val="302030"/>
                </a:solidFill>
              </a:rPr>
              <a:t>The highest number of suite bookings is at </a:t>
            </a:r>
            <a:r>
              <a:rPr lang="en-US" sz="1600" i="1" dirty="0">
                <a:solidFill>
                  <a:srgbClr val="302030"/>
                </a:solidFill>
              </a:rPr>
              <a:t>Kelley Inc Hotel</a:t>
            </a:r>
            <a:r>
              <a:rPr lang="en-US" sz="1600" dirty="0">
                <a:solidFill>
                  <a:srgbClr val="302030"/>
                </a:solidFill>
              </a:rPr>
              <a:t> (28) &amp; </a:t>
            </a:r>
            <a:r>
              <a:rPr lang="en-US" sz="1600" i="1" dirty="0">
                <a:solidFill>
                  <a:srgbClr val="302030"/>
                </a:solidFill>
              </a:rPr>
              <a:t>Hunt, Lozano and Levy Hotel</a:t>
            </a:r>
            <a:r>
              <a:rPr lang="en-US" sz="1600" dirty="0">
                <a:solidFill>
                  <a:srgbClr val="302030"/>
                </a:solidFill>
              </a:rPr>
              <a:t> (27).</a:t>
            </a:r>
          </a:p>
          <a:p>
            <a:pPr algn="just">
              <a:buFont typeface="Arial" panose="020B0604020202020204" pitchFamily="34" charset="0"/>
              <a:buChar char="•"/>
            </a:pPr>
            <a:endParaRPr lang="en-US" sz="1600" dirty="0">
              <a:solidFill>
                <a:srgbClr val="302030"/>
              </a:solidFill>
            </a:endParaRPr>
          </a:p>
          <a:p>
            <a:pPr algn="just"/>
            <a:r>
              <a:rPr lang="en-US" sz="1600" dirty="0">
                <a:solidFill>
                  <a:srgbClr val="302030"/>
                </a:solidFill>
              </a:rPr>
              <a:t>Single room demand:</a:t>
            </a:r>
          </a:p>
          <a:p>
            <a:pPr algn="just"/>
            <a:r>
              <a:rPr lang="en-US" sz="1600" i="1" dirty="0">
                <a:solidFill>
                  <a:srgbClr val="302030"/>
                </a:solidFill>
              </a:rPr>
              <a:t>Pratt Inc Hotel</a:t>
            </a:r>
            <a:r>
              <a:rPr lang="en-US" sz="1600" dirty="0">
                <a:solidFill>
                  <a:srgbClr val="302030"/>
                </a:solidFill>
              </a:rPr>
              <a:t> has the highest number of single room bookings (33), suggesting that this hotel attracts solo travelers or business guests more than others.</a:t>
            </a:r>
          </a:p>
          <a:p>
            <a:pPr algn="just"/>
            <a:endParaRPr lang="en-US" sz="1600" dirty="0">
              <a:solidFill>
                <a:srgbClr val="302030"/>
              </a:solidFill>
            </a:endParaRPr>
          </a:p>
          <a:p>
            <a:pPr algn="just"/>
            <a:r>
              <a:rPr lang="en-US" sz="1600" dirty="0">
                <a:solidFill>
                  <a:srgbClr val="302030"/>
                </a:solidFill>
              </a:rPr>
              <a:t>Double room demand:</a:t>
            </a:r>
          </a:p>
          <a:p>
            <a:pPr algn="just"/>
            <a:r>
              <a:rPr lang="en-US" sz="1600" i="1" dirty="0">
                <a:solidFill>
                  <a:srgbClr val="302030"/>
                </a:solidFill>
              </a:rPr>
              <a:t>Macdonald, Camacho and Contreras Hotel</a:t>
            </a:r>
            <a:r>
              <a:rPr lang="en-US" sz="1600" dirty="0">
                <a:solidFill>
                  <a:srgbClr val="302030"/>
                </a:solidFill>
              </a:rPr>
              <a:t> has the highest bookings for double rooms (26), showing a preference for couples or small groups.</a:t>
            </a:r>
          </a:p>
          <a:p>
            <a:pPr algn="just"/>
            <a:endParaRPr lang="en-US" sz="1600" dirty="0">
              <a:solidFill>
                <a:schemeClr val="bg1"/>
              </a:solidFill>
            </a:endParaRPr>
          </a:p>
          <a:p>
            <a:pPr algn="just">
              <a:buFont typeface="Arial" panose="020B0604020202020204" pitchFamily="34" charset="0"/>
              <a:buChar char="•"/>
            </a:pPr>
            <a:endParaRPr lang="en-US" sz="1600" dirty="0">
              <a:solidFill>
                <a:schemeClr val="bg1"/>
              </a:solidFill>
            </a:endParaRPr>
          </a:p>
          <a:p>
            <a:pPr algn="just"/>
            <a:endParaRPr lang="en-US" sz="1600" dirty="0">
              <a:solidFill>
                <a:schemeClr val="bg1"/>
              </a:solidFill>
            </a:endParaRPr>
          </a:p>
          <a:p>
            <a:endParaRPr lang="en-US" dirty="0"/>
          </a:p>
        </p:txBody>
      </p:sp>
      <p:pic>
        <p:nvPicPr>
          <p:cNvPr id="3" name="Picture 2">
            <a:extLst>
              <a:ext uri="{FF2B5EF4-FFF2-40B4-BE49-F238E27FC236}">
                <a16:creationId xmlns:a16="http://schemas.microsoft.com/office/drawing/2014/main" id="{4E98FB8F-7190-4A3C-ABA7-159D43F45795}"/>
              </a:ext>
            </a:extLst>
          </p:cNvPr>
          <p:cNvPicPr>
            <a:picLocks noChangeAspect="1"/>
          </p:cNvPicPr>
          <p:nvPr/>
        </p:nvPicPr>
        <p:blipFill>
          <a:blip r:embed="rId4"/>
          <a:stretch>
            <a:fillRect/>
          </a:stretch>
        </p:blipFill>
        <p:spPr>
          <a:xfrm>
            <a:off x="560293" y="3755578"/>
            <a:ext cx="6638365" cy="2607122"/>
          </a:xfrm>
          <a:prstGeom prst="rect">
            <a:avLst/>
          </a:prstGeom>
        </p:spPr>
      </p:pic>
    </p:spTree>
    <p:extLst>
      <p:ext uri="{BB962C8B-B14F-4D97-AF65-F5344CB8AC3E}">
        <p14:creationId xmlns:p14="http://schemas.microsoft.com/office/powerpoint/2010/main" val="336006597"/>
      </p:ext>
    </p:extLst>
  </p:cSld>
  <p:clrMapOvr>
    <a:masterClrMapping/>
  </p:clrMapOvr>
</p:sld>
</file>

<file path=ppt/theme/theme1.xml><?xml version="1.0" encoding="utf-8"?>
<a:theme xmlns:a="http://schemas.openxmlformats.org/drawingml/2006/main" name="Office Theme">
  <a:themeElements>
    <a:clrScheme name="Custom 21">
      <a:dk1>
        <a:sysClr val="windowText" lastClr="000000"/>
      </a:dk1>
      <a:lt1>
        <a:sysClr val="window" lastClr="FFFFFF"/>
      </a:lt1>
      <a:dk2>
        <a:srgbClr val="E3C375"/>
      </a:dk2>
      <a:lt2>
        <a:srgbClr val="E7E6E6"/>
      </a:lt2>
      <a:accent1>
        <a:srgbClr val="485441"/>
      </a:accent1>
      <a:accent2>
        <a:srgbClr val="EBFFE4"/>
      </a:accent2>
      <a:accent3>
        <a:srgbClr val="AAC59E"/>
      </a:accent3>
      <a:accent4>
        <a:srgbClr val="7C4B79"/>
      </a:accent4>
      <a:accent5>
        <a:srgbClr val="C59EC3"/>
      </a:accent5>
      <a:accent6>
        <a:srgbClr val="302030"/>
      </a:accent6>
      <a:hlink>
        <a:srgbClr val="0563C1"/>
      </a:hlink>
      <a:folHlink>
        <a:srgbClr val="954F72"/>
      </a:folHlink>
    </a:clrScheme>
    <a:fontScheme name="Custom 74">
      <a:majorFont>
        <a:latin typeface="Avenir Next LT Pro"/>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taurant Pitch Deck_TM16411246_Win32_JC_v4.potx" id="{579F7F05-5F3A-44F6-BAD8-A9CB3AB382EA}" vid="{1F780C43-0257-417B-AF27-9B769DABF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509A09C-A249-4D30-8888-26F183AD8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6BC72-0158-4AB8-9F35-F365C88D29DB}">
  <ds:schemaRefs>
    <ds:schemaRef ds:uri="http://schemas.microsoft.com/sharepoint/v3/contenttype/forms"/>
  </ds:schemaRefs>
</ds:datastoreItem>
</file>

<file path=customXml/itemProps3.xml><?xml version="1.0" encoding="utf-8"?>
<ds:datastoreItem xmlns:ds="http://schemas.openxmlformats.org/officeDocument/2006/customXml" ds:itemID="{D8CF18AE-D61A-46A3-9130-AB96E808872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Restaurant pitch deck</Template>
  <TotalTime>730</TotalTime>
  <Words>1480</Words>
  <Application>Microsoft Office PowerPoint</Application>
  <PresentationFormat>Widescreen</PresentationFormat>
  <Paragraphs>168</Paragraphs>
  <Slides>18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Calibri</vt:lpstr>
      <vt:lpstr>Calisto MT</vt:lpstr>
      <vt:lpstr>Consolas</vt:lpstr>
      <vt:lpstr>Courier New</vt:lpstr>
      <vt:lpstr>Kunstler Script</vt:lpstr>
      <vt:lpstr>Wingdings</vt:lpstr>
      <vt:lpstr>Office Theme</vt:lpstr>
      <vt:lpstr>HoSPItality Industry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HoSPItality Industry</dc:title>
  <dc:creator>ADMIN</dc:creator>
  <cp:lastModifiedBy>ADMIN</cp:lastModifiedBy>
  <cp:revision>60</cp:revision>
  <dcterms:created xsi:type="dcterms:W3CDTF">2025-02-19T08:46:13Z</dcterms:created>
  <dcterms:modified xsi:type="dcterms:W3CDTF">2025-03-03T08:32:17Z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