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5961C5-0799-401A-9FAE-7886A38F1C68}">
          <p14:sldIdLst>
            <p14:sldId id="256"/>
            <p14:sldId id="272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C2C3-C6C0-48F6-A71B-CF42D88CE6A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DC25E9-E0DF-4992-971F-3E0C5A836E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15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C2C3-C6C0-48F6-A71B-CF42D88CE6A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25E9-E0DF-4992-971F-3E0C5A836EF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97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C2C3-C6C0-48F6-A71B-CF42D88CE6A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25E9-E0DF-4992-971F-3E0C5A836E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73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C2C3-C6C0-48F6-A71B-CF42D88CE6A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25E9-E0DF-4992-971F-3E0C5A836EF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42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C2C3-C6C0-48F6-A71B-CF42D88CE6A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25E9-E0DF-4992-971F-3E0C5A836E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0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C2C3-C6C0-48F6-A71B-CF42D88CE6A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25E9-E0DF-4992-971F-3E0C5A836EF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84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C2C3-C6C0-48F6-A71B-CF42D88CE6A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25E9-E0DF-4992-971F-3E0C5A836EF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9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C2C3-C6C0-48F6-A71B-CF42D88CE6A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25E9-E0DF-4992-971F-3E0C5A836EF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32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C2C3-C6C0-48F6-A71B-CF42D88CE6A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25E9-E0DF-4992-971F-3E0C5A836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23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4C2C3-C6C0-48F6-A71B-CF42D88CE6A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25E9-E0DF-4992-971F-3E0C5A836EF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4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184C2C3-C6C0-48F6-A71B-CF42D88CE6A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25E9-E0DF-4992-971F-3E0C5A836EF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5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4C2C3-C6C0-48F6-A71B-CF42D88CE6A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DC25E9-E0DF-4992-971F-3E0C5A836E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45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B065-57F3-4AD7-B9E9-2E7D733AB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Hospitality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4B2D9-EB27-451A-B0F7-18BEA45E2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Bell MT" panose="02020503060305020303" pitchFamily="18" charset="0"/>
              </a:rPr>
              <a:t>Reservation system database</a:t>
            </a:r>
          </a:p>
        </p:txBody>
      </p:sp>
    </p:spTree>
    <p:extLst>
      <p:ext uri="{BB962C8B-B14F-4D97-AF65-F5344CB8AC3E}">
        <p14:creationId xmlns:p14="http://schemas.microsoft.com/office/powerpoint/2010/main" val="3378454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A6470-C57D-4AD1-B43F-7F91F071CA80}"/>
              </a:ext>
            </a:extLst>
          </p:cNvPr>
          <p:cNvSpPr txBox="1"/>
          <p:nvPr/>
        </p:nvSpPr>
        <p:spPr>
          <a:xfrm>
            <a:off x="699247" y="582705"/>
            <a:ext cx="1073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8] Find all customers who cancelled their bookings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FB9C7-7223-4DDB-8BF8-2D230FBFB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4" y="1634723"/>
            <a:ext cx="10650071" cy="427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9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43B78-7BD8-4D85-AEA7-5C68512C12B6}"/>
              </a:ext>
            </a:extLst>
          </p:cNvPr>
          <p:cNvSpPr txBox="1"/>
          <p:nvPr/>
        </p:nvSpPr>
        <p:spPr>
          <a:xfrm>
            <a:off x="519953" y="564776"/>
            <a:ext cx="11304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9] Find the top 10 cities from where highest number of bookings has been done 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291CB-0B22-42D0-9B99-ABF2C8C55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88" y="1515035"/>
            <a:ext cx="10829365" cy="458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5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862FC-5BE8-49E4-9891-9E689A0B5B9C}"/>
              </a:ext>
            </a:extLst>
          </p:cNvPr>
          <p:cNvSpPr txBox="1"/>
          <p:nvPr/>
        </p:nvSpPr>
        <p:spPr>
          <a:xfrm>
            <a:off x="546848" y="582706"/>
            <a:ext cx="11259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10] Find the total available rooms from ‘ Macdonald, Camacho and Contreras Hotel ’ in each room type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8C82E-CFA3-493B-85CB-72B949198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8" y="1927412"/>
            <a:ext cx="10793506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1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E98549-35EC-4D4E-9281-3E60A5EB7E15}"/>
              </a:ext>
            </a:extLst>
          </p:cNvPr>
          <p:cNvSpPr txBox="1"/>
          <p:nvPr/>
        </p:nvSpPr>
        <p:spPr>
          <a:xfrm>
            <a:off x="681317" y="519953"/>
            <a:ext cx="10470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11] Find the customers who booked the room between ‘1/1/2024 to 3/1/2024 ’date 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E1BC0E-9DE0-4D81-862D-7B95452AC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7" y="1689443"/>
            <a:ext cx="10605247" cy="430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7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A769A-202E-48A1-A01E-1D3503AA049E}"/>
              </a:ext>
            </a:extLst>
          </p:cNvPr>
          <p:cNvSpPr txBox="1"/>
          <p:nvPr/>
        </p:nvSpPr>
        <p:spPr>
          <a:xfrm>
            <a:off x="627529" y="663388"/>
            <a:ext cx="10390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12] Find the customer who booked room by paying the highest price per night 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D0598-1642-4934-853D-AF488C1B3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05" y="1973183"/>
            <a:ext cx="10748683" cy="413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75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3FBE9E-CC83-4FF6-ADA4-DDFE523A6BD1}"/>
              </a:ext>
            </a:extLst>
          </p:cNvPr>
          <p:cNvSpPr txBox="1"/>
          <p:nvPr/>
        </p:nvSpPr>
        <p:spPr>
          <a:xfrm>
            <a:off x="573741" y="618565"/>
            <a:ext cx="10793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13]  Find the busiest month for reservation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3749A-28CC-4BF8-A33B-E26714B44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7" y="1693674"/>
            <a:ext cx="10650070" cy="444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16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2832E5-5ADA-4C20-8961-0036C8D2AC33}"/>
              </a:ext>
            </a:extLst>
          </p:cNvPr>
          <p:cNvSpPr txBox="1"/>
          <p:nvPr/>
        </p:nvSpPr>
        <p:spPr>
          <a:xfrm>
            <a:off x="645459" y="645459"/>
            <a:ext cx="9332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14] Find the top 10 customers based on total spending 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397E54-F095-47B8-A847-49C6619C8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8" y="1669932"/>
            <a:ext cx="10614213" cy="411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05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E5F4A4-4E9B-42A4-886F-0973F8E562B9}"/>
              </a:ext>
            </a:extLst>
          </p:cNvPr>
          <p:cNvSpPr txBox="1"/>
          <p:nvPr/>
        </p:nvSpPr>
        <p:spPr>
          <a:xfrm>
            <a:off x="690282" y="636494"/>
            <a:ext cx="1015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15] Show the total completed bookings from ‘ Silva Ltd Hotel ’ 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6B363-3B5A-4321-96F5-FDEBA2C0C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53" y="1552273"/>
            <a:ext cx="10479741" cy="456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1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2808E-31CE-46C5-967E-4022CC6ED24F}"/>
              </a:ext>
            </a:extLst>
          </p:cNvPr>
          <p:cNvSpPr txBox="1"/>
          <p:nvPr/>
        </p:nvSpPr>
        <p:spPr>
          <a:xfrm>
            <a:off x="1564341" y="537882"/>
            <a:ext cx="9063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ER Diagram to understand overall structure of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0B5F7-7B47-43DA-BB8D-0AD9CD30E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26" y="1228164"/>
            <a:ext cx="10760498" cy="486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2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4F362F-B6BB-4C40-BDA1-A997FB05B2A5}"/>
              </a:ext>
            </a:extLst>
          </p:cNvPr>
          <p:cNvSpPr txBox="1"/>
          <p:nvPr/>
        </p:nvSpPr>
        <p:spPr>
          <a:xfrm>
            <a:off x="506507" y="403413"/>
            <a:ext cx="9265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1] Find the most popular room type by reservation count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D1B56F-95B0-4EF7-AB0F-8CE9E3C90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94" y="1339015"/>
            <a:ext cx="10856259" cy="47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3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D9861-F28C-41F4-9EC7-F2D36B269179}"/>
              </a:ext>
            </a:extLst>
          </p:cNvPr>
          <p:cNvSpPr txBox="1"/>
          <p:nvPr/>
        </p:nvSpPr>
        <p:spPr>
          <a:xfrm>
            <a:off x="457200" y="430306"/>
            <a:ext cx="10676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2] Find the Maximum and Average price per night of each room type ?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C45D1-0D5D-45B1-986C-E8170B4A8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6" y="1402764"/>
            <a:ext cx="11026588" cy="473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3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7AB97B-B7DC-4049-BD08-02EB03BA5F12}"/>
              </a:ext>
            </a:extLst>
          </p:cNvPr>
          <p:cNvSpPr txBox="1"/>
          <p:nvPr/>
        </p:nvSpPr>
        <p:spPr>
          <a:xfrm>
            <a:off x="564777" y="385482"/>
            <a:ext cx="10291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3] Find the first customer who has multiple reservations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46472-CE48-47CF-B448-AB8E6F8F1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7" y="1295160"/>
            <a:ext cx="10999694" cy="480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9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A0419-13C7-4862-A7CC-1C28677AE142}"/>
              </a:ext>
            </a:extLst>
          </p:cNvPr>
          <p:cNvSpPr txBox="1"/>
          <p:nvPr/>
        </p:nvSpPr>
        <p:spPr>
          <a:xfrm>
            <a:off x="555811" y="466165"/>
            <a:ext cx="9879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4] Find the total revenue generated by each hotel 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B06FD-5EFF-4490-9058-51726D14F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12" y="1617044"/>
            <a:ext cx="10650070" cy="412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4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154B19-5D31-4B9D-9DA5-64A46728660C}"/>
              </a:ext>
            </a:extLst>
          </p:cNvPr>
          <p:cNvSpPr txBox="1"/>
          <p:nvPr/>
        </p:nvSpPr>
        <p:spPr>
          <a:xfrm>
            <a:off x="609600" y="502024"/>
            <a:ext cx="10372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5] Find the total number of reservations for each hotel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6F93B-A08C-4FC5-99CB-4A271655B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6" y="1659340"/>
            <a:ext cx="10623177" cy="414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0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607E96-CF3D-4467-ADEB-E85C94464BF4}"/>
              </a:ext>
            </a:extLst>
          </p:cNvPr>
          <p:cNvSpPr txBox="1"/>
          <p:nvPr/>
        </p:nvSpPr>
        <p:spPr>
          <a:xfrm>
            <a:off x="546847" y="502024"/>
            <a:ext cx="10479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6] Find all customers who visits the hotel more than once 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8A234-7C94-457A-A7A5-2190D4CE3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2" y="1498907"/>
            <a:ext cx="10766612" cy="458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5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F63FD0-E075-45D3-88D8-B69E367A0F25}"/>
              </a:ext>
            </a:extLst>
          </p:cNvPr>
          <p:cNvSpPr txBox="1"/>
          <p:nvPr/>
        </p:nvSpPr>
        <p:spPr>
          <a:xfrm>
            <a:off x="434788" y="564777"/>
            <a:ext cx="11322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7] Find total nights booked by every customer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4988C-4655-4BAC-9465-F2EEBD74C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9" y="1470212"/>
            <a:ext cx="10784541" cy="46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653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538</TotalTime>
  <Words>212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Bell MT</vt:lpstr>
      <vt:lpstr>Gill Sans MT</vt:lpstr>
      <vt:lpstr>Gallery</vt:lpstr>
      <vt:lpstr>Hospitality Industry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30</cp:revision>
  <dcterms:created xsi:type="dcterms:W3CDTF">2024-11-11T03:48:49Z</dcterms:created>
  <dcterms:modified xsi:type="dcterms:W3CDTF">2025-03-27T05:32:33Z</dcterms:modified>
</cp:coreProperties>
</file>