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5DAB6-F1C6-415F-81C7-116374310D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32946D-B688-4F11-89FE-CC789509BE18}">
      <dgm:prSet/>
      <dgm:spPr/>
      <dgm:t>
        <a:bodyPr/>
        <a:lstStyle/>
        <a:p>
          <a:pPr>
            <a:lnSpc>
              <a:spcPct val="100000"/>
            </a:lnSpc>
          </a:pPr>
          <a:r>
            <a:rPr lang="hi-IN" dirty="0"/>
            <a:t>मैं भी आप की तरह ही शुरुआती, भावुक, उत्साही हूं</a:t>
          </a:r>
          <a:endParaRPr lang="en-US" dirty="0"/>
        </a:p>
      </dgm:t>
    </dgm:pt>
    <dgm:pt modelId="{DA5BA53D-DB8E-4D50-88B2-B48573D29EFB}" type="parTrans" cxnId="{FE405768-3DC4-42A0-8477-E50CFA60844D}">
      <dgm:prSet/>
      <dgm:spPr/>
      <dgm:t>
        <a:bodyPr/>
        <a:lstStyle/>
        <a:p>
          <a:endParaRPr lang="en-US"/>
        </a:p>
      </dgm:t>
    </dgm:pt>
    <dgm:pt modelId="{CE1869F5-29A2-4D91-AE70-B6D46F44C777}" type="sibTrans" cxnId="{FE405768-3DC4-42A0-8477-E50CFA60844D}">
      <dgm:prSet/>
      <dgm:spPr/>
      <dgm:t>
        <a:bodyPr/>
        <a:lstStyle/>
        <a:p>
          <a:endParaRPr lang="en-US"/>
        </a:p>
      </dgm:t>
    </dgm:pt>
    <dgm:pt modelId="{670577A8-5352-4A96-94D6-48EAC8DAD3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science/ Machine Learning/ Neural Network/ AI </a:t>
          </a:r>
          <a:r>
            <a:rPr lang="hi-IN" dirty="0"/>
            <a:t>सीखना चाहते थे</a:t>
          </a:r>
          <a:endParaRPr lang="en-US" dirty="0"/>
        </a:p>
      </dgm:t>
    </dgm:pt>
    <dgm:pt modelId="{501C8CEC-1B1B-4484-A3DD-D3C80EDA446C}" type="parTrans" cxnId="{BCED54BF-7E9D-42B2-875D-573258500466}">
      <dgm:prSet/>
      <dgm:spPr/>
      <dgm:t>
        <a:bodyPr/>
        <a:lstStyle/>
        <a:p>
          <a:endParaRPr lang="en-US"/>
        </a:p>
      </dgm:t>
    </dgm:pt>
    <dgm:pt modelId="{CAED02E5-637D-405A-9B29-9A9E763F1D10}" type="sibTrans" cxnId="{BCED54BF-7E9D-42B2-875D-573258500466}">
      <dgm:prSet/>
      <dgm:spPr/>
      <dgm:t>
        <a:bodyPr/>
        <a:lstStyle/>
        <a:p>
          <a:endParaRPr lang="en-US"/>
        </a:p>
      </dgm:t>
    </dgm:pt>
    <dgm:pt modelId="{9238B862-D939-44A8-A862-ABB75622D18F}">
      <dgm:prSet/>
      <dgm:spPr/>
      <dgm:t>
        <a:bodyPr/>
        <a:lstStyle/>
        <a:p>
          <a:pPr>
            <a:lnSpc>
              <a:spcPct val="100000"/>
            </a:lnSpc>
          </a:pPr>
          <a:r>
            <a:rPr lang="hi-IN" b="0" i="0" dirty="0"/>
            <a:t>कोई मानक पाठ्यक्रम नहीं</a:t>
          </a:r>
          <a:r>
            <a:rPr lang="en-US" dirty="0"/>
            <a:t> </a:t>
          </a:r>
        </a:p>
      </dgm:t>
    </dgm:pt>
    <dgm:pt modelId="{0DCF1439-C345-49BC-95C0-91E1B340677F}" type="parTrans" cxnId="{EAD002C6-AD58-4DED-9881-B50E17E2EE43}">
      <dgm:prSet/>
      <dgm:spPr/>
      <dgm:t>
        <a:bodyPr/>
        <a:lstStyle/>
        <a:p>
          <a:endParaRPr lang="en-US"/>
        </a:p>
      </dgm:t>
    </dgm:pt>
    <dgm:pt modelId="{B7D1CB51-5FF0-42C7-BC2A-446B3918572A}" type="sibTrans" cxnId="{EAD002C6-AD58-4DED-9881-B50E17E2EE43}">
      <dgm:prSet/>
      <dgm:spPr/>
      <dgm:t>
        <a:bodyPr/>
        <a:lstStyle/>
        <a:p>
          <a:endParaRPr lang="en-US"/>
        </a:p>
      </dgm:t>
    </dgm:pt>
    <dgm:pt modelId="{9C62275E-4340-423F-A985-E16BA217A1D4}">
      <dgm:prSet/>
      <dgm:spPr/>
      <dgm:t>
        <a:bodyPr/>
        <a:lstStyle/>
        <a:p>
          <a:pPr>
            <a:lnSpc>
              <a:spcPct val="100000"/>
            </a:lnSpc>
          </a:pPr>
          <a:r>
            <a:rPr lang="hi-IN" dirty="0"/>
            <a:t>कोई मानक पाठ नहीं</a:t>
          </a:r>
          <a:endParaRPr lang="en-US" dirty="0"/>
        </a:p>
      </dgm:t>
    </dgm:pt>
    <dgm:pt modelId="{4EB1ED86-E684-4678-B922-163100A1B91C}" type="parTrans" cxnId="{FE68DD59-432F-4755-8140-4183084C1CE7}">
      <dgm:prSet/>
      <dgm:spPr/>
      <dgm:t>
        <a:bodyPr/>
        <a:lstStyle/>
        <a:p>
          <a:endParaRPr lang="en-US"/>
        </a:p>
      </dgm:t>
    </dgm:pt>
    <dgm:pt modelId="{F07DE40E-B446-45CA-827F-5950A705A79E}" type="sibTrans" cxnId="{FE68DD59-432F-4755-8140-4183084C1CE7}">
      <dgm:prSet/>
      <dgm:spPr/>
      <dgm:t>
        <a:bodyPr/>
        <a:lstStyle/>
        <a:p>
          <a:endParaRPr lang="en-US"/>
        </a:p>
      </dgm:t>
    </dgm:pt>
    <dgm:pt modelId="{0E40907D-043C-4D15-888B-6C3794FE32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Very Confusing</a:t>
          </a:r>
        </a:p>
      </dgm:t>
    </dgm:pt>
    <dgm:pt modelId="{40D1AC6A-EB95-43F4-A671-9BBF7CB88855}" type="parTrans" cxnId="{6A4743CF-D766-4765-96A9-CAAE93667228}">
      <dgm:prSet/>
      <dgm:spPr/>
      <dgm:t>
        <a:bodyPr/>
        <a:lstStyle/>
        <a:p>
          <a:endParaRPr lang="en-US"/>
        </a:p>
      </dgm:t>
    </dgm:pt>
    <dgm:pt modelId="{90E0DD24-F407-4F23-BDE4-099E399C10B6}" type="sibTrans" cxnId="{6A4743CF-D766-4765-96A9-CAAE93667228}">
      <dgm:prSet/>
      <dgm:spPr/>
      <dgm:t>
        <a:bodyPr/>
        <a:lstStyle/>
        <a:p>
          <a:endParaRPr lang="en-US"/>
        </a:p>
      </dgm:t>
    </dgm:pt>
    <dgm:pt modelId="{CAFC6AF2-2A95-46E9-B3CA-42607D9B9C25}">
      <dgm:prSet/>
      <dgm:spPr/>
      <dgm:t>
        <a:bodyPr/>
        <a:lstStyle/>
        <a:p>
          <a:pPr>
            <a:lnSpc>
              <a:spcPct val="100000"/>
            </a:lnSpc>
          </a:pPr>
          <a:r>
            <a:rPr lang="hi-IN" dirty="0"/>
            <a:t>पहले दिन</a:t>
          </a:r>
          <a:r>
            <a:rPr lang="en-US" dirty="0"/>
            <a:t> demotivated </a:t>
          </a:r>
          <a:r>
            <a:rPr lang="hi-IN" dirty="0"/>
            <a:t>हो जाएं</a:t>
          </a:r>
          <a:endParaRPr lang="en-US" dirty="0"/>
        </a:p>
      </dgm:t>
    </dgm:pt>
    <dgm:pt modelId="{8478C9A9-63E2-4DE9-AC36-6A9C8BC6B627}" type="parTrans" cxnId="{228BAA82-6862-49EF-BF67-42C2F1B46EB2}">
      <dgm:prSet/>
      <dgm:spPr/>
      <dgm:t>
        <a:bodyPr/>
        <a:lstStyle/>
        <a:p>
          <a:endParaRPr lang="en-US"/>
        </a:p>
      </dgm:t>
    </dgm:pt>
    <dgm:pt modelId="{CD054F17-BFB0-41F4-8D38-3581A5742BC2}" type="sibTrans" cxnId="{228BAA82-6862-49EF-BF67-42C2F1B46EB2}">
      <dgm:prSet/>
      <dgm:spPr/>
      <dgm:t>
        <a:bodyPr/>
        <a:lstStyle/>
        <a:p>
          <a:endParaRPr lang="en-US"/>
        </a:p>
      </dgm:t>
    </dgm:pt>
    <dgm:pt modelId="{F1F1F72A-D637-4AC7-9EE3-7E92709AC17E}" type="pres">
      <dgm:prSet presAssocID="{D245DAB6-F1C6-415F-81C7-116374310D6E}" presName="root" presStyleCnt="0">
        <dgm:presLayoutVars>
          <dgm:dir/>
          <dgm:resizeHandles val="exact"/>
        </dgm:presLayoutVars>
      </dgm:prSet>
      <dgm:spPr/>
    </dgm:pt>
    <dgm:pt modelId="{3A9A560F-E5CD-4C1B-A20E-2A4984FDC9B7}" type="pres">
      <dgm:prSet presAssocID="{5932946D-B688-4F11-89FE-CC789509BE18}" presName="compNode" presStyleCnt="0"/>
      <dgm:spPr/>
    </dgm:pt>
    <dgm:pt modelId="{2339E449-030D-40E2-80E7-65A74021E21D}" type="pres">
      <dgm:prSet presAssocID="{5932946D-B688-4F11-89FE-CC789509BE18}" presName="bgRect" presStyleLbl="bgShp" presStyleIdx="0" presStyleCnt="6"/>
      <dgm:spPr/>
    </dgm:pt>
    <dgm:pt modelId="{ED322453-0802-4C7C-99DC-23402368E5FE}" type="pres">
      <dgm:prSet presAssocID="{5932946D-B688-4F11-89FE-CC789509BE1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AFA8641F-71D8-40B4-A56D-12559A4A7776}" type="pres">
      <dgm:prSet presAssocID="{5932946D-B688-4F11-89FE-CC789509BE18}" presName="spaceRect" presStyleCnt="0"/>
      <dgm:spPr/>
    </dgm:pt>
    <dgm:pt modelId="{AA0FC788-4868-4B62-B065-CEFB8DD7198C}" type="pres">
      <dgm:prSet presAssocID="{5932946D-B688-4F11-89FE-CC789509BE18}" presName="parTx" presStyleLbl="revTx" presStyleIdx="0" presStyleCnt="6">
        <dgm:presLayoutVars>
          <dgm:chMax val="0"/>
          <dgm:chPref val="0"/>
        </dgm:presLayoutVars>
      </dgm:prSet>
      <dgm:spPr/>
    </dgm:pt>
    <dgm:pt modelId="{9ADDF50C-04EC-422B-BCC4-21AC732B286E}" type="pres">
      <dgm:prSet presAssocID="{CE1869F5-29A2-4D91-AE70-B6D46F44C777}" presName="sibTrans" presStyleCnt="0"/>
      <dgm:spPr/>
    </dgm:pt>
    <dgm:pt modelId="{E2E3E202-DF50-42A0-8AD6-3B1BE2528E14}" type="pres">
      <dgm:prSet presAssocID="{670577A8-5352-4A96-94D6-48EAC8DAD3D1}" presName="compNode" presStyleCnt="0"/>
      <dgm:spPr/>
    </dgm:pt>
    <dgm:pt modelId="{C778AF84-4A4D-4A3D-8B0D-B32662483A53}" type="pres">
      <dgm:prSet presAssocID="{670577A8-5352-4A96-94D6-48EAC8DAD3D1}" presName="bgRect" presStyleLbl="bgShp" presStyleIdx="1" presStyleCnt="6"/>
      <dgm:spPr/>
    </dgm:pt>
    <dgm:pt modelId="{B339D87E-D82A-4EA0-8417-CEDB1728893F}" type="pres">
      <dgm:prSet presAssocID="{670577A8-5352-4A96-94D6-48EAC8DAD3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B171900-9CF3-4B48-844D-AC6977A2C4F1}" type="pres">
      <dgm:prSet presAssocID="{670577A8-5352-4A96-94D6-48EAC8DAD3D1}" presName="spaceRect" presStyleCnt="0"/>
      <dgm:spPr/>
    </dgm:pt>
    <dgm:pt modelId="{BBBEEF33-3E18-4BED-961B-670C1C7421A1}" type="pres">
      <dgm:prSet presAssocID="{670577A8-5352-4A96-94D6-48EAC8DAD3D1}" presName="parTx" presStyleLbl="revTx" presStyleIdx="1" presStyleCnt="6">
        <dgm:presLayoutVars>
          <dgm:chMax val="0"/>
          <dgm:chPref val="0"/>
        </dgm:presLayoutVars>
      </dgm:prSet>
      <dgm:spPr/>
    </dgm:pt>
    <dgm:pt modelId="{A71751D1-66AD-4082-AA4A-34C0B0333906}" type="pres">
      <dgm:prSet presAssocID="{CAED02E5-637D-405A-9B29-9A9E763F1D10}" presName="sibTrans" presStyleCnt="0"/>
      <dgm:spPr/>
    </dgm:pt>
    <dgm:pt modelId="{74BFF9FD-D488-437F-85AC-7D0F00A067F7}" type="pres">
      <dgm:prSet presAssocID="{9238B862-D939-44A8-A862-ABB75622D18F}" presName="compNode" presStyleCnt="0"/>
      <dgm:spPr/>
    </dgm:pt>
    <dgm:pt modelId="{5C46C9F6-1D53-4E28-9367-7F6BFCC22B81}" type="pres">
      <dgm:prSet presAssocID="{9238B862-D939-44A8-A862-ABB75622D18F}" presName="bgRect" presStyleLbl="bgShp" presStyleIdx="2" presStyleCnt="6"/>
      <dgm:spPr/>
    </dgm:pt>
    <dgm:pt modelId="{5473099F-7A63-4D81-83B8-5B70EC226CFB}" type="pres">
      <dgm:prSet presAssocID="{9238B862-D939-44A8-A862-ABB75622D1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D4153BA-FB69-464D-9660-55BA8683A45F}" type="pres">
      <dgm:prSet presAssocID="{9238B862-D939-44A8-A862-ABB75622D18F}" presName="spaceRect" presStyleCnt="0"/>
      <dgm:spPr/>
    </dgm:pt>
    <dgm:pt modelId="{96F570A5-4EE7-4B4B-9219-9970083C4E4F}" type="pres">
      <dgm:prSet presAssocID="{9238B862-D939-44A8-A862-ABB75622D18F}" presName="parTx" presStyleLbl="revTx" presStyleIdx="2" presStyleCnt="6">
        <dgm:presLayoutVars>
          <dgm:chMax val="0"/>
          <dgm:chPref val="0"/>
        </dgm:presLayoutVars>
      </dgm:prSet>
      <dgm:spPr/>
    </dgm:pt>
    <dgm:pt modelId="{C2175F56-B421-463A-A964-B34B62BBC6E7}" type="pres">
      <dgm:prSet presAssocID="{B7D1CB51-5FF0-42C7-BC2A-446B3918572A}" presName="sibTrans" presStyleCnt="0"/>
      <dgm:spPr/>
    </dgm:pt>
    <dgm:pt modelId="{C78A228C-3164-42BB-AC71-FD8FD070858B}" type="pres">
      <dgm:prSet presAssocID="{9C62275E-4340-423F-A985-E16BA217A1D4}" presName="compNode" presStyleCnt="0"/>
      <dgm:spPr/>
    </dgm:pt>
    <dgm:pt modelId="{FD94B5E9-1ACA-4082-81A2-AE03B229BC8A}" type="pres">
      <dgm:prSet presAssocID="{9C62275E-4340-423F-A985-E16BA217A1D4}" presName="bgRect" presStyleLbl="bgShp" presStyleIdx="3" presStyleCnt="6"/>
      <dgm:spPr/>
    </dgm:pt>
    <dgm:pt modelId="{27794EA8-C7CC-4564-A4DB-52FC1879992C}" type="pres">
      <dgm:prSet presAssocID="{9C62275E-4340-423F-A985-E16BA217A1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07879A3-39DD-4DE3-B164-5BF033F8A81C}" type="pres">
      <dgm:prSet presAssocID="{9C62275E-4340-423F-A985-E16BA217A1D4}" presName="spaceRect" presStyleCnt="0"/>
      <dgm:spPr/>
    </dgm:pt>
    <dgm:pt modelId="{5D399D14-BF66-4727-91E5-6C73FA10D00F}" type="pres">
      <dgm:prSet presAssocID="{9C62275E-4340-423F-A985-E16BA217A1D4}" presName="parTx" presStyleLbl="revTx" presStyleIdx="3" presStyleCnt="6">
        <dgm:presLayoutVars>
          <dgm:chMax val="0"/>
          <dgm:chPref val="0"/>
        </dgm:presLayoutVars>
      </dgm:prSet>
      <dgm:spPr/>
    </dgm:pt>
    <dgm:pt modelId="{1019C259-6564-4D83-8382-C806D9F7AC30}" type="pres">
      <dgm:prSet presAssocID="{F07DE40E-B446-45CA-827F-5950A705A79E}" presName="sibTrans" presStyleCnt="0"/>
      <dgm:spPr/>
    </dgm:pt>
    <dgm:pt modelId="{B46D16CF-B6CD-42E4-B441-A401AA5DF3D7}" type="pres">
      <dgm:prSet presAssocID="{0E40907D-043C-4D15-888B-6C3794FE32F4}" presName="compNode" presStyleCnt="0"/>
      <dgm:spPr/>
    </dgm:pt>
    <dgm:pt modelId="{C4FD1937-26E8-49E7-B5F6-78B4CD7D4A64}" type="pres">
      <dgm:prSet presAssocID="{0E40907D-043C-4D15-888B-6C3794FE32F4}" presName="bgRect" presStyleLbl="bgShp" presStyleIdx="4" presStyleCnt="6"/>
      <dgm:spPr/>
    </dgm:pt>
    <dgm:pt modelId="{CAF0101B-80E7-4F36-B863-7EBC49DAB18F}" type="pres">
      <dgm:prSet presAssocID="{0E40907D-043C-4D15-888B-6C3794FE32F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287C198B-F298-48FF-BF1D-1E62B1BEE822}" type="pres">
      <dgm:prSet presAssocID="{0E40907D-043C-4D15-888B-6C3794FE32F4}" presName="spaceRect" presStyleCnt="0"/>
      <dgm:spPr/>
    </dgm:pt>
    <dgm:pt modelId="{71293B01-4D88-488C-A7C4-4301ED1C2FD8}" type="pres">
      <dgm:prSet presAssocID="{0E40907D-043C-4D15-888B-6C3794FE32F4}" presName="parTx" presStyleLbl="revTx" presStyleIdx="4" presStyleCnt="6">
        <dgm:presLayoutVars>
          <dgm:chMax val="0"/>
          <dgm:chPref val="0"/>
        </dgm:presLayoutVars>
      </dgm:prSet>
      <dgm:spPr/>
    </dgm:pt>
    <dgm:pt modelId="{6985E3BB-1E59-45D0-9FB4-6E0E5BF4FBF6}" type="pres">
      <dgm:prSet presAssocID="{90E0DD24-F407-4F23-BDE4-099E399C10B6}" presName="sibTrans" presStyleCnt="0"/>
      <dgm:spPr/>
    </dgm:pt>
    <dgm:pt modelId="{FA764BCB-F3CD-4F10-9905-A6D3ABEEA475}" type="pres">
      <dgm:prSet presAssocID="{CAFC6AF2-2A95-46E9-B3CA-42607D9B9C25}" presName="compNode" presStyleCnt="0"/>
      <dgm:spPr/>
    </dgm:pt>
    <dgm:pt modelId="{B615E89B-CF68-4474-BE09-B0DA0C8EB2A1}" type="pres">
      <dgm:prSet presAssocID="{CAFC6AF2-2A95-46E9-B3CA-42607D9B9C25}" presName="bgRect" presStyleLbl="bgShp" presStyleIdx="5" presStyleCnt="6"/>
      <dgm:spPr/>
    </dgm:pt>
    <dgm:pt modelId="{CC252757-13A9-4D15-B017-D14E2B2FF9F6}" type="pres">
      <dgm:prSet presAssocID="{CAFC6AF2-2A95-46E9-B3CA-42607D9B9C2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6701CB13-ED7C-4E16-8562-9865CF863BB9}" type="pres">
      <dgm:prSet presAssocID="{CAFC6AF2-2A95-46E9-B3CA-42607D9B9C25}" presName="spaceRect" presStyleCnt="0"/>
      <dgm:spPr/>
    </dgm:pt>
    <dgm:pt modelId="{C0A7D190-6F6D-4E7C-BBCD-DA2ECF2EDFB5}" type="pres">
      <dgm:prSet presAssocID="{CAFC6AF2-2A95-46E9-B3CA-42607D9B9C2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BD1E32A-A600-4BE3-B3EE-2B88D1CF1E76}" type="presOf" srcId="{D245DAB6-F1C6-415F-81C7-116374310D6E}" destId="{F1F1F72A-D637-4AC7-9EE3-7E92709AC17E}" srcOrd="0" destOrd="0" presId="urn:microsoft.com/office/officeart/2018/2/layout/IconVerticalSolidList"/>
    <dgm:cxn modelId="{C023563E-B1C4-4DF2-A62B-B6A7F22B1BDC}" type="presOf" srcId="{CAFC6AF2-2A95-46E9-B3CA-42607D9B9C25}" destId="{C0A7D190-6F6D-4E7C-BBCD-DA2ECF2EDFB5}" srcOrd="0" destOrd="0" presId="urn:microsoft.com/office/officeart/2018/2/layout/IconVerticalSolidList"/>
    <dgm:cxn modelId="{A0448444-F570-4624-8534-CCE16B963D3C}" type="presOf" srcId="{9238B862-D939-44A8-A862-ABB75622D18F}" destId="{96F570A5-4EE7-4B4B-9219-9970083C4E4F}" srcOrd="0" destOrd="0" presId="urn:microsoft.com/office/officeart/2018/2/layout/IconVerticalSolidList"/>
    <dgm:cxn modelId="{FE68DD59-432F-4755-8140-4183084C1CE7}" srcId="{D245DAB6-F1C6-415F-81C7-116374310D6E}" destId="{9C62275E-4340-423F-A985-E16BA217A1D4}" srcOrd="3" destOrd="0" parTransId="{4EB1ED86-E684-4678-B922-163100A1B91C}" sibTransId="{F07DE40E-B446-45CA-827F-5950A705A79E}"/>
    <dgm:cxn modelId="{FE405768-3DC4-42A0-8477-E50CFA60844D}" srcId="{D245DAB6-F1C6-415F-81C7-116374310D6E}" destId="{5932946D-B688-4F11-89FE-CC789509BE18}" srcOrd="0" destOrd="0" parTransId="{DA5BA53D-DB8E-4D50-88B2-B48573D29EFB}" sibTransId="{CE1869F5-29A2-4D91-AE70-B6D46F44C777}"/>
    <dgm:cxn modelId="{72990872-B51B-4F7B-B559-69F702753104}" type="presOf" srcId="{9C62275E-4340-423F-A985-E16BA217A1D4}" destId="{5D399D14-BF66-4727-91E5-6C73FA10D00F}" srcOrd="0" destOrd="0" presId="urn:microsoft.com/office/officeart/2018/2/layout/IconVerticalSolidList"/>
    <dgm:cxn modelId="{228BAA82-6862-49EF-BF67-42C2F1B46EB2}" srcId="{D245DAB6-F1C6-415F-81C7-116374310D6E}" destId="{CAFC6AF2-2A95-46E9-B3CA-42607D9B9C25}" srcOrd="5" destOrd="0" parTransId="{8478C9A9-63E2-4DE9-AC36-6A9C8BC6B627}" sibTransId="{CD054F17-BFB0-41F4-8D38-3581A5742BC2}"/>
    <dgm:cxn modelId="{68ACCEA8-E627-4277-86E8-EEFF9C5DD39D}" type="presOf" srcId="{0E40907D-043C-4D15-888B-6C3794FE32F4}" destId="{71293B01-4D88-488C-A7C4-4301ED1C2FD8}" srcOrd="0" destOrd="0" presId="urn:microsoft.com/office/officeart/2018/2/layout/IconVerticalSolidList"/>
    <dgm:cxn modelId="{F8EE4EB4-C62B-44AD-9AB8-ADBBA87DBAD1}" type="presOf" srcId="{5932946D-B688-4F11-89FE-CC789509BE18}" destId="{AA0FC788-4868-4B62-B065-CEFB8DD7198C}" srcOrd="0" destOrd="0" presId="urn:microsoft.com/office/officeart/2018/2/layout/IconVerticalSolidList"/>
    <dgm:cxn modelId="{BCED54BF-7E9D-42B2-875D-573258500466}" srcId="{D245DAB6-F1C6-415F-81C7-116374310D6E}" destId="{670577A8-5352-4A96-94D6-48EAC8DAD3D1}" srcOrd="1" destOrd="0" parTransId="{501C8CEC-1B1B-4484-A3DD-D3C80EDA446C}" sibTransId="{CAED02E5-637D-405A-9B29-9A9E763F1D10}"/>
    <dgm:cxn modelId="{EAD002C6-AD58-4DED-9881-B50E17E2EE43}" srcId="{D245DAB6-F1C6-415F-81C7-116374310D6E}" destId="{9238B862-D939-44A8-A862-ABB75622D18F}" srcOrd="2" destOrd="0" parTransId="{0DCF1439-C345-49BC-95C0-91E1B340677F}" sibTransId="{B7D1CB51-5FF0-42C7-BC2A-446B3918572A}"/>
    <dgm:cxn modelId="{D3CD2DCD-ABCA-4878-A260-15D5AFF0389B}" type="presOf" srcId="{670577A8-5352-4A96-94D6-48EAC8DAD3D1}" destId="{BBBEEF33-3E18-4BED-961B-670C1C7421A1}" srcOrd="0" destOrd="0" presId="urn:microsoft.com/office/officeart/2018/2/layout/IconVerticalSolidList"/>
    <dgm:cxn modelId="{6A4743CF-D766-4765-96A9-CAAE93667228}" srcId="{D245DAB6-F1C6-415F-81C7-116374310D6E}" destId="{0E40907D-043C-4D15-888B-6C3794FE32F4}" srcOrd="4" destOrd="0" parTransId="{40D1AC6A-EB95-43F4-A671-9BBF7CB88855}" sibTransId="{90E0DD24-F407-4F23-BDE4-099E399C10B6}"/>
    <dgm:cxn modelId="{FFAF0C98-42F8-45EA-BA6D-ED531BB0B8D5}" type="presParOf" srcId="{F1F1F72A-D637-4AC7-9EE3-7E92709AC17E}" destId="{3A9A560F-E5CD-4C1B-A20E-2A4984FDC9B7}" srcOrd="0" destOrd="0" presId="urn:microsoft.com/office/officeart/2018/2/layout/IconVerticalSolidList"/>
    <dgm:cxn modelId="{57D2F420-4972-482D-8C6A-39CFDF35A284}" type="presParOf" srcId="{3A9A560F-E5CD-4C1B-A20E-2A4984FDC9B7}" destId="{2339E449-030D-40E2-80E7-65A74021E21D}" srcOrd="0" destOrd="0" presId="urn:microsoft.com/office/officeart/2018/2/layout/IconVerticalSolidList"/>
    <dgm:cxn modelId="{C946B023-6B65-477D-9C9A-02BE3863A50B}" type="presParOf" srcId="{3A9A560F-E5CD-4C1B-A20E-2A4984FDC9B7}" destId="{ED322453-0802-4C7C-99DC-23402368E5FE}" srcOrd="1" destOrd="0" presId="urn:microsoft.com/office/officeart/2018/2/layout/IconVerticalSolidList"/>
    <dgm:cxn modelId="{6C576B01-3CB1-4FC4-8A7C-6BCD84E39C25}" type="presParOf" srcId="{3A9A560F-E5CD-4C1B-A20E-2A4984FDC9B7}" destId="{AFA8641F-71D8-40B4-A56D-12559A4A7776}" srcOrd="2" destOrd="0" presId="urn:microsoft.com/office/officeart/2018/2/layout/IconVerticalSolidList"/>
    <dgm:cxn modelId="{36177D1E-CDD8-462D-9D81-848B597E1EC8}" type="presParOf" srcId="{3A9A560F-E5CD-4C1B-A20E-2A4984FDC9B7}" destId="{AA0FC788-4868-4B62-B065-CEFB8DD7198C}" srcOrd="3" destOrd="0" presId="urn:microsoft.com/office/officeart/2018/2/layout/IconVerticalSolidList"/>
    <dgm:cxn modelId="{3AD778DD-183B-45C4-BC1F-C065949AC648}" type="presParOf" srcId="{F1F1F72A-D637-4AC7-9EE3-7E92709AC17E}" destId="{9ADDF50C-04EC-422B-BCC4-21AC732B286E}" srcOrd="1" destOrd="0" presId="urn:microsoft.com/office/officeart/2018/2/layout/IconVerticalSolidList"/>
    <dgm:cxn modelId="{71577FEB-4986-4E70-BA03-2A765E11BA24}" type="presParOf" srcId="{F1F1F72A-D637-4AC7-9EE3-7E92709AC17E}" destId="{E2E3E202-DF50-42A0-8AD6-3B1BE2528E14}" srcOrd="2" destOrd="0" presId="urn:microsoft.com/office/officeart/2018/2/layout/IconVerticalSolidList"/>
    <dgm:cxn modelId="{A652A258-8688-4A6C-BA6F-B406F2214817}" type="presParOf" srcId="{E2E3E202-DF50-42A0-8AD6-3B1BE2528E14}" destId="{C778AF84-4A4D-4A3D-8B0D-B32662483A53}" srcOrd="0" destOrd="0" presId="urn:microsoft.com/office/officeart/2018/2/layout/IconVerticalSolidList"/>
    <dgm:cxn modelId="{DDD9F975-B183-48DD-AA9B-0FCE4F2B6158}" type="presParOf" srcId="{E2E3E202-DF50-42A0-8AD6-3B1BE2528E14}" destId="{B339D87E-D82A-4EA0-8417-CEDB1728893F}" srcOrd="1" destOrd="0" presId="urn:microsoft.com/office/officeart/2018/2/layout/IconVerticalSolidList"/>
    <dgm:cxn modelId="{026F4653-A106-4EDB-B453-57208D9C3923}" type="presParOf" srcId="{E2E3E202-DF50-42A0-8AD6-3B1BE2528E14}" destId="{CB171900-9CF3-4B48-844D-AC6977A2C4F1}" srcOrd="2" destOrd="0" presId="urn:microsoft.com/office/officeart/2018/2/layout/IconVerticalSolidList"/>
    <dgm:cxn modelId="{1A397CDE-6A8C-47E7-9B0E-3F2469B02278}" type="presParOf" srcId="{E2E3E202-DF50-42A0-8AD6-3B1BE2528E14}" destId="{BBBEEF33-3E18-4BED-961B-670C1C7421A1}" srcOrd="3" destOrd="0" presId="urn:microsoft.com/office/officeart/2018/2/layout/IconVerticalSolidList"/>
    <dgm:cxn modelId="{10A6EC57-1308-4E26-9E65-2AAE4B778BA4}" type="presParOf" srcId="{F1F1F72A-D637-4AC7-9EE3-7E92709AC17E}" destId="{A71751D1-66AD-4082-AA4A-34C0B0333906}" srcOrd="3" destOrd="0" presId="urn:microsoft.com/office/officeart/2018/2/layout/IconVerticalSolidList"/>
    <dgm:cxn modelId="{2DB73166-7A03-4745-B5EF-C7DE15D0997A}" type="presParOf" srcId="{F1F1F72A-D637-4AC7-9EE3-7E92709AC17E}" destId="{74BFF9FD-D488-437F-85AC-7D0F00A067F7}" srcOrd="4" destOrd="0" presId="urn:microsoft.com/office/officeart/2018/2/layout/IconVerticalSolidList"/>
    <dgm:cxn modelId="{343ED661-C9DB-4393-9C02-B14AB66A578F}" type="presParOf" srcId="{74BFF9FD-D488-437F-85AC-7D0F00A067F7}" destId="{5C46C9F6-1D53-4E28-9367-7F6BFCC22B81}" srcOrd="0" destOrd="0" presId="urn:microsoft.com/office/officeart/2018/2/layout/IconVerticalSolidList"/>
    <dgm:cxn modelId="{73DDD968-2E0E-41FE-AE83-25D9DD99A800}" type="presParOf" srcId="{74BFF9FD-D488-437F-85AC-7D0F00A067F7}" destId="{5473099F-7A63-4D81-83B8-5B70EC226CFB}" srcOrd="1" destOrd="0" presId="urn:microsoft.com/office/officeart/2018/2/layout/IconVerticalSolidList"/>
    <dgm:cxn modelId="{4F8A9BE6-2548-4405-BA37-075B830A2A4A}" type="presParOf" srcId="{74BFF9FD-D488-437F-85AC-7D0F00A067F7}" destId="{8D4153BA-FB69-464D-9660-55BA8683A45F}" srcOrd="2" destOrd="0" presId="urn:microsoft.com/office/officeart/2018/2/layout/IconVerticalSolidList"/>
    <dgm:cxn modelId="{7EF9E325-86C1-4DE8-95ED-9DAC2A851007}" type="presParOf" srcId="{74BFF9FD-D488-437F-85AC-7D0F00A067F7}" destId="{96F570A5-4EE7-4B4B-9219-9970083C4E4F}" srcOrd="3" destOrd="0" presId="urn:microsoft.com/office/officeart/2018/2/layout/IconVerticalSolidList"/>
    <dgm:cxn modelId="{A0E8B6E0-5AD0-4E9A-97A8-FE529BF359DE}" type="presParOf" srcId="{F1F1F72A-D637-4AC7-9EE3-7E92709AC17E}" destId="{C2175F56-B421-463A-A964-B34B62BBC6E7}" srcOrd="5" destOrd="0" presId="urn:microsoft.com/office/officeart/2018/2/layout/IconVerticalSolidList"/>
    <dgm:cxn modelId="{4A405521-0396-4953-AD20-898CD77925EA}" type="presParOf" srcId="{F1F1F72A-D637-4AC7-9EE3-7E92709AC17E}" destId="{C78A228C-3164-42BB-AC71-FD8FD070858B}" srcOrd="6" destOrd="0" presId="urn:microsoft.com/office/officeart/2018/2/layout/IconVerticalSolidList"/>
    <dgm:cxn modelId="{086BFC09-6747-4B27-928C-8822EAAC313D}" type="presParOf" srcId="{C78A228C-3164-42BB-AC71-FD8FD070858B}" destId="{FD94B5E9-1ACA-4082-81A2-AE03B229BC8A}" srcOrd="0" destOrd="0" presId="urn:microsoft.com/office/officeart/2018/2/layout/IconVerticalSolidList"/>
    <dgm:cxn modelId="{9E9283B8-8FEE-4CE8-A61C-CFF3542A3B6B}" type="presParOf" srcId="{C78A228C-3164-42BB-AC71-FD8FD070858B}" destId="{27794EA8-C7CC-4564-A4DB-52FC1879992C}" srcOrd="1" destOrd="0" presId="urn:microsoft.com/office/officeart/2018/2/layout/IconVerticalSolidList"/>
    <dgm:cxn modelId="{47F70299-C7AC-49C1-8B2A-E9A804BBEBB4}" type="presParOf" srcId="{C78A228C-3164-42BB-AC71-FD8FD070858B}" destId="{407879A3-39DD-4DE3-B164-5BF033F8A81C}" srcOrd="2" destOrd="0" presId="urn:microsoft.com/office/officeart/2018/2/layout/IconVerticalSolidList"/>
    <dgm:cxn modelId="{49BA8C5E-66A0-430A-B273-A4853C6D0EBC}" type="presParOf" srcId="{C78A228C-3164-42BB-AC71-FD8FD070858B}" destId="{5D399D14-BF66-4727-91E5-6C73FA10D00F}" srcOrd="3" destOrd="0" presId="urn:microsoft.com/office/officeart/2018/2/layout/IconVerticalSolidList"/>
    <dgm:cxn modelId="{150DA116-9A5C-4ECE-92DA-FB12E669AFC5}" type="presParOf" srcId="{F1F1F72A-D637-4AC7-9EE3-7E92709AC17E}" destId="{1019C259-6564-4D83-8382-C806D9F7AC30}" srcOrd="7" destOrd="0" presId="urn:microsoft.com/office/officeart/2018/2/layout/IconVerticalSolidList"/>
    <dgm:cxn modelId="{0516B884-23D4-4F5C-B9DF-B9430A47CBE6}" type="presParOf" srcId="{F1F1F72A-D637-4AC7-9EE3-7E92709AC17E}" destId="{B46D16CF-B6CD-42E4-B441-A401AA5DF3D7}" srcOrd="8" destOrd="0" presId="urn:microsoft.com/office/officeart/2018/2/layout/IconVerticalSolidList"/>
    <dgm:cxn modelId="{0D13C4E6-F6E8-495C-848C-3A90E48C5EC3}" type="presParOf" srcId="{B46D16CF-B6CD-42E4-B441-A401AA5DF3D7}" destId="{C4FD1937-26E8-49E7-B5F6-78B4CD7D4A64}" srcOrd="0" destOrd="0" presId="urn:microsoft.com/office/officeart/2018/2/layout/IconVerticalSolidList"/>
    <dgm:cxn modelId="{25186037-FE34-488F-A7E6-2A62BA0A0297}" type="presParOf" srcId="{B46D16CF-B6CD-42E4-B441-A401AA5DF3D7}" destId="{CAF0101B-80E7-4F36-B863-7EBC49DAB18F}" srcOrd="1" destOrd="0" presId="urn:microsoft.com/office/officeart/2018/2/layout/IconVerticalSolidList"/>
    <dgm:cxn modelId="{EE0447B8-A1A2-40A3-A03A-71DB211F2D22}" type="presParOf" srcId="{B46D16CF-B6CD-42E4-B441-A401AA5DF3D7}" destId="{287C198B-F298-48FF-BF1D-1E62B1BEE822}" srcOrd="2" destOrd="0" presId="urn:microsoft.com/office/officeart/2018/2/layout/IconVerticalSolidList"/>
    <dgm:cxn modelId="{5A92474A-2AC4-475D-BAA5-3F8030B51959}" type="presParOf" srcId="{B46D16CF-B6CD-42E4-B441-A401AA5DF3D7}" destId="{71293B01-4D88-488C-A7C4-4301ED1C2FD8}" srcOrd="3" destOrd="0" presId="urn:microsoft.com/office/officeart/2018/2/layout/IconVerticalSolidList"/>
    <dgm:cxn modelId="{72915D22-4E34-49FD-861B-EB715C3EC1D8}" type="presParOf" srcId="{F1F1F72A-D637-4AC7-9EE3-7E92709AC17E}" destId="{6985E3BB-1E59-45D0-9FB4-6E0E5BF4FBF6}" srcOrd="9" destOrd="0" presId="urn:microsoft.com/office/officeart/2018/2/layout/IconVerticalSolidList"/>
    <dgm:cxn modelId="{8148D711-1B66-4108-8ECB-CFF4084163C3}" type="presParOf" srcId="{F1F1F72A-D637-4AC7-9EE3-7E92709AC17E}" destId="{FA764BCB-F3CD-4F10-9905-A6D3ABEEA475}" srcOrd="10" destOrd="0" presId="urn:microsoft.com/office/officeart/2018/2/layout/IconVerticalSolidList"/>
    <dgm:cxn modelId="{9BACDF5A-A92F-4FA3-8823-7696CD14D582}" type="presParOf" srcId="{FA764BCB-F3CD-4F10-9905-A6D3ABEEA475}" destId="{B615E89B-CF68-4474-BE09-B0DA0C8EB2A1}" srcOrd="0" destOrd="0" presId="urn:microsoft.com/office/officeart/2018/2/layout/IconVerticalSolidList"/>
    <dgm:cxn modelId="{0BE8965E-2DF3-4219-9AFB-BB7D97100A36}" type="presParOf" srcId="{FA764BCB-F3CD-4F10-9905-A6D3ABEEA475}" destId="{CC252757-13A9-4D15-B017-D14E2B2FF9F6}" srcOrd="1" destOrd="0" presId="urn:microsoft.com/office/officeart/2018/2/layout/IconVerticalSolidList"/>
    <dgm:cxn modelId="{9352E982-8159-412D-9EA4-6DFB8913CCD8}" type="presParOf" srcId="{FA764BCB-F3CD-4F10-9905-A6D3ABEEA475}" destId="{6701CB13-ED7C-4E16-8562-9865CF863BB9}" srcOrd="2" destOrd="0" presId="urn:microsoft.com/office/officeart/2018/2/layout/IconVerticalSolidList"/>
    <dgm:cxn modelId="{3113C79C-85E2-49BD-93B1-CCF66E73FF32}" type="presParOf" srcId="{FA764BCB-F3CD-4F10-9905-A6D3ABEEA475}" destId="{C0A7D190-6F6D-4E7C-BBCD-DA2ECF2EDF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9E449-030D-40E2-80E7-65A74021E21D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22453-0802-4C7C-99DC-23402368E5FE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FC788-4868-4B62-B065-CEFB8DD7198C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1500" kern="1200" dirty="0"/>
            <a:t>मैं भी आप की तरह ही शुरुआती, भावुक, उत्साही हूं</a:t>
          </a:r>
          <a:endParaRPr lang="en-US" sz="1500" kern="1200" dirty="0"/>
        </a:p>
      </dsp:txBody>
      <dsp:txXfrm>
        <a:off x="938804" y="1907"/>
        <a:ext cx="5649886" cy="812817"/>
      </dsp:txXfrm>
    </dsp:sp>
    <dsp:sp modelId="{C778AF84-4A4D-4A3D-8B0D-B32662483A53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9D87E-D82A-4EA0-8417-CEDB1728893F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EEF33-3E18-4BED-961B-670C1C7421A1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science/ Machine Learning/ Neural Network/ AI </a:t>
          </a:r>
          <a:r>
            <a:rPr lang="hi-IN" sz="1500" kern="1200" dirty="0"/>
            <a:t>सीखना चाहते थे</a:t>
          </a:r>
          <a:endParaRPr lang="en-US" sz="1500" kern="1200" dirty="0"/>
        </a:p>
      </dsp:txBody>
      <dsp:txXfrm>
        <a:off x="938804" y="1017929"/>
        <a:ext cx="5649886" cy="812817"/>
      </dsp:txXfrm>
    </dsp:sp>
    <dsp:sp modelId="{5C46C9F6-1D53-4E28-9367-7F6BFCC22B81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3099F-7A63-4D81-83B8-5B70EC226CFB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570A5-4EE7-4B4B-9219-9970083C4E4F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1500" b="0" i="0" kern="1200" dirty="0"/>
            <a:t>कोई मानक पाठ्यक्रम नहीं</a:t>
          </a:r>
          <a:r>
            <a:rPr lang="en-US" sz="1500" kern="1200" dirty="0"/>
            <a:t> </a:t>
          </a:r>
        </a:p>
      </dsp:txBody>
      <dsp:txXfrm>
        <a:off x="938804" y="2033951"/>
        <a:ext cx="5649886" cy="812817"/>
      </dsp:txXfrm>
    </dsp:sp>
    <dsp:sp modelId="{FD94B5E9-1ACA-4082-81A2-AE03B229BC8A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4EA8-C7CC-4564-A4DB-52FC1879992C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99D14-BF66-4727-91E5-6C73FA10D00F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1500" kern="1200" dirty="0"/>
            <a:t>कोई मानक पाठ नहीं</a:t>
          </a:r>
          <a:endParaRPr lang="en-US" sz="1500" kern="1200" dirty="0"/>
        </a:p>
      </dsp:txBody>
      <dsp:txXfrm>
        <a:off x="938804" y="3049973"/>
        <a:ext cx="5649886" cy="812817"/>
      </dsp:txXfrm>
    </dsp:sp>
    <dsp:sp modelId="{C4FD1937-26E8-49E7-B5F6-78B4CD7D4A64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0101B-80E7-4F36-B863-7EBC49DAB18F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93B01-4D88-488C-A7C4-4301ED1C2FD8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Very Confusing</a:t>
          </a:r>
        </a:p>
      </dsp:txBody>
      <dsp:txXfrm>
        <a:off x="938804" y="4065995"/>
        <a:ext cx="5649886" cy="812817"/>
      </dsp:txXfrm>
    </dsp:sp>
    <dsp:sp modelId="{B615E89B-CF68-4474-BE09-B0DA0C8EB2A1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757-13A9-4D15-B017-D14E2B2FF9F6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7D190-6F6D-4E7C-BBCD-DA2ECF2EDFB5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1500" kern="1200" dirty="0"/>
            <a:t>पहले दिन</a:t>
          </a:r>
          <a:r>
            <a:rPr lang="en-US" sz="1500" kern="1200" dirty="0"/>
            <a:t> demotivated </a:t>
          </a:r>
          <a:r>
            <a:rPr lang="hi-IN" sz="1500" kern="1200" dirty="0"/>
            <a:t>हो जाएं</a:t>
          </a:r>
          <a:endParaRPr lang="en-US" sz="1500" kern="1200" dirty="0"/>
        </a:p>
      </dsp:txBody>
      <dsp:txXfrm>
        <a:off x="938804" y="5082017"/>
        <a:ext cx="5649886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B952-F6FF-C943-B027-20F2A0415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D1919-432D-934A-84D3-7D3793AE3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EBFA-96A5-184A-87FD-03F27029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DFE3-661D-7E49-9CB0-6EE2C42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B43A-FA8A-B24E-B93C-75C901BA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8DB7-0437-9344-BF17-3631FA25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72504-3C73-9544-B826-F72B4683B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E6F3-DD40-014A-9A08-2235367E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543A-3CFC-C74A-8C54-12284FB1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C2DF-82FE-6744-A395-CA465F47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57346-AB3B-0741-9360-3DFD8435E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4790B-571E-9F45-BB3E-D4BED69E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1B32-FCD2-F243-9A69-6FADC0E5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7C32-E3C1-7340-9A0B-CA78F60E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FCDF-1C01-1946-ABF6-04CD4289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58A0-51B4-C64C-9A37-1005871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0445-A450-E048-9FD6-B6D6EBB2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DF6C-B29E-524C-B126-9E9B8660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1106-9852-8B44-9785-2C5E342D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1376-1152-5C43-AB1D-9AE78E94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C80F-A2A7-FA44-8AD4-20F6A5D3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564A6-6CD6-7C4B-9C25-E64E8920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A3D43-3096-1D45-BCEC-0DED50B1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A406-818E-AA4C-9173-F4769E80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4B69-315A-5047-839A-48CA8A7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BABE-9759-604C-AA73-86093F59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C3BB-DF15-2D4B-8156-C3836BF62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16C47-B12A-574D-876B-B368C220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40C24-CDFD-2346-83AF-C16C1338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6147A-DC9B-294F-990D-ABF6614E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60CF-0589-1940-909E-F1D3D875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5CEA-21F3-1544-8AB6-30AA33A4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4879-80BB-5F4E-B9B7-C3AF6828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EFC5A-F38B-EA46-85B6-46245DA4F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46043-098D-514E-B0F8-999D1EC4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EB478-08AA-C540-8B1B-0B2C978A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673BF-A4F1-5D47-9061-4BC05E2D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4A17B-61DB-D34A-B40B-BA48B894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9FA5B-A619-B647-B37E-081C0BAC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CB99-839B-C443-893B-1C616BE5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B4723-3294-C448-9E93-9E253CB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049C4-E304-D346-ACC4-4B911689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C9660-F83E-F348-84A7-53201050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A8E9C-7A72-824B-B4C3-B226ABA5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54989-E0CA-0942-B962-E4A44F26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C1956-43A6-F945-B146-44CA814E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9530-9A54-C642-AF99-E80BB5F4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4250-6F80-3B48-9ECC-C37A9D33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54699-EFD3-4148-BE87-262FFFB4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B1DBB-580D-7949-84EC-75A11D9B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289F-C1F5-494F-A75B-B5FFB24B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4654B-4BA9-3042-9C66-CCEC21FE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AADE-EB14-8743-AA64-1E2E76CB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819DD-3AEC-6E48-BC8F-E05A0B26D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D0989-DC5C-E24B-86E9-3DD4FA49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7D254-8F4D-2E4B-9824-CB16139E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86AD-5A6C-C048-BCF2-85EAC5D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EA09-E461-C44B-83EE-5ECBF36F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AE946-DBB0-734E-A65E-3B34E5CA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40D7-E3B0-194C-ACAD-AE2FC654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9392-D6C4-8C43-B11A-51E0EC3D1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7CAA-DB27-8243-A31D-4F613C810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8CC5-1322-8149-852A-D4E01927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eeraj/machinelearning/tree/devel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90661-A017-6F49-BB8A-62E5DAB0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hi-IN" sz="4400" dirty="0"/>
              <a:t>क्यों</a:t>
            </a:r>
            <a:r>
              <a:rPr lang="en-US" sz="44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AB0B7-CB04-674E-8014-F6E3BBCD9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hi-IN" sz="1800" dirty="0"/>
              <a:t>सरल शिक्षा</a:t>
            </a:r>
            <a:endParaRPr lang="en-US" sz="1800" dirty="0"/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Meeraj Kanaparthi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4D3FD0B3-2594-4C68-B855-516E2EA0C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741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894D8-D8F8-1545-84E8-CFBE885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i-IN" sz="5400" dirty="0"/>
              <a:t>आपको मेरी बात सुनने क्यों है</a:t>
            </a:r>
            <a:r>
              <a:rPr lang="en-US" sz="5400" dirty="0"/>
              <a:t>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66A9A-8B25-4DFC-960A-6B1397C05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47481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44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8513F-E10F-EA40-9DA7-A2FBC741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br>
              <a:rPr lang="hi-IN" dirty="0"/>
            </a:br>
            <a:r>
              <a:rPr lang="hi-IN" dirty="0"/>
              <a:t>मैं कैसे मददगार हूं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0D9DCADA-C255-4296-B71A-94FCE9127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D8D0-A6F1-E544-8152-50C8FB07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br>
              <a:rPr lang="hi-IN" sz="2000" dirty="0"/>
            </a:br>
            <a:r>
              <a:rPr lang="hi-IN" dirty="0"/>
              <a:t>मैं सीखने को बुनियादी सीखने योग्य टुकड़ों में तोड़ता हूं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hi-IN" sz="2000" dirty="0"/>
              <a:t>मैं बुनियादी स्तर पर </a:t>
            </a:r>
            <a:r>
              <a:rPr lang="en-US" sz="2000" dirty="0"/>
              <a:t>demo</a:t>
            </a:r>
            <a:r>
              <a:rPr lang="hi-IN" sz="2000" dirty="0"/>
              <a:t> देता हूं</a:t>
            </a:r>
            <a:endParaRPr lang="en-US" sz="2000" dirty="0">
              <a:solidFill>
                <a:srgbClr val="000000"/>
              </a:solidFill>
            </a:endParaRPr>
          </a:p>
          <a:p>
            <a:br>
              <a:rPr lang="hi-IN" sz="2000" dirty="0"/>
            </a:br>
            <a:r>
              <a:rPr lang="hi-IN" dirty="0"/>
              <a:t>मैं आपको </a:t>
            </a:r>
            <a:r>
              <a:rPr lang="en-US" dirty="0"/>
              <a:t>confuse</a:t>
            </a:r>
            <a:r>
              <a:rPr lang="hi-IN" dirty="0"/>
              <a:t> नहीं करता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7F708-F2E3-C644-88CF-C33A6932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 fontScale="90000"/>
          </a:bodyPr>
          <a:lstStyle/>
          <a:p>
            <a:br>
              <a:rPr lang="hi-IN" sz="4000" dirty="0"/>
            </a:br>
            <a:r>
              <a:rPr lang="hi-IN" dirty="0"/>
              <a:t>मैं कौन हूँ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F4ED-B0A6-6E47-804E-B84ED178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/>
              <a:t>Meeraj Kanaparthi</a:t>
            </a:r>
          </a:p>
          <a:p>
            <a:r>
              <a:rPr lang="en-US" sz="2200"/>
              <a:t>EEE, CBIT (2005)</a:t>
            </a:r>
          </a:p>
          <a:p>
            <a:r>
              <a:rPr lang="en-US" sz="2200"/>
              <a:t>GNIIT, NIIT (2006)</a:t>
            </a:r>
          </a:p>
          <a:p>
            <a:r>
              <a:rPr lang="en-US" sz="2200"/>
              <a:t>MSc (IT) (2008)</a:t>
            </a:r>
          </a:p>
          <a:p>
            <a:r>
              <a:rPr lang="en-US" sz="2200"/>
              <a:t>MBA (2014)</a:t>
            </a:r>
          </a:p>
          <a:p>
            <a:r>
              <a:rPr lang="en-US" sz="2200"/>
              <a:t>https://www.linkedin.com/in/meeraj-k-69ba76189/</a:t>
            </a:r>
          </a:p>
          <a:p>
            <a:r>
              <a:rPr lang="en-US" sz="2200"/>
              <a:t>facebook.com/meeraj.k.35</a:t>
            </a:r>
          </a:p>
          <a:p>
            <a:r>
              <a:rPr lang="en-US" sz="2200"/>
              <a:t>https://www.instagram.com/meeraj.kanaparthi1/</a:t>
            </a:r>
          </a:p>
        </p:txBody>
      </p:sp>
    </p:spTree>
    <p:extLst>
      <p:ext uri="{BB962C8B-B14F-4D97-AF65-F5344CB8AC3E}">
        <p14:creationId xmlns:p14="http://schemas.microsoft.com/office/powerpoint/2010/main" val="30880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C1C3-2C3D-8A4A-8130-79C917D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i-IN" dirty="0"/>
            </a:br>
            <a:r>
              <a:rPr lang="hi-IN" dirty="0"/>
              <a:t>फाइलें कहां हैं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2149-0513-3F4D-A4EC-E8E0391E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https://github.com/kmeeraj/machinelearning/tree/develop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4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क्यों?</vt:lpstr>
      <vt:lpstr>आपको मेरी बात सुनने क्यों है?</vt:lpstr>
      <vt:lpstr> मैं कैसे मददगार हूं?</vt:lpstr>
      <vt:lpstr> मैं कौन हूँ?</vt:lpstr>
      <vt:lpstr> फाइलें कहां हैं?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Why?</dc:title>
  <dc:creator>Kanaparthi, Meeraj</dc:creator>
  <cp:lastModifiedBy>Kanaparthi, Meeraj</cp:lastModifiedBy>
  <cp:revision>2</cp:revision>
  <dcterms:created xsi:type="dcterms:W3CDTF">2020-11-19T14:45:46Z</dcterms:created>
  <dcterms:modified xsi:type="dcterms:W3CDTF">2020-11-19T14:53:21Z</dcterms:modified>
</cp:coreProperties>
</file>