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71" r:id="rId4"/>
    <p:sldId id="263" r:id="rId5"/>
    <p:sldId id="268" r:id="rId6"/>
    <p:sldId id="270" r:id="rId7"/>
    <p:sldId id="282" r:id="rId8"/>
    <p:sldId id="284" r:id="rId9"/>
    <p:sldId id="264" r:id="rId10"/>
    <p:sldId id="257" r:id="rId11"/>
    <p:sldId id="265" r:id="rId12"/>
    <p:sldId id="278" r:id="rId13"/>
    <p:sldId id="277" r:id="rId14"/>
    <p:sldId id="266" r:id="rId15"/>
    <p:sldId id="281" r:id="rId16"/>
    <p:sldId id="267" r:id="rId17"/>
    <p:sldId id="280" r:id="rId18"/>
    <p:sldId id="28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618B3-C749-4FDC-B991-598D409EB84D}" type="datetimeFigureOut">
              <a:rPr lang="en-US" smtClean="0"/>
              <a:pPr/>
              <a:t>12/05/15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BAF87-7B96-44EA-8C53-B336A121C3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9309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7B406-6401-49AA-ADCF-2C2CD5B8D0D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3576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B48B-B811-4CB3-9D2A-24C86398F560}" type="datetimeFigureOut">
              <a:rPr lang="en-US" smtClean="0"/>
              <a:pPr/>
              <a:t>12/05/15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54DB-A0DA-48E4-9D8E-959E3D4C33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B48B-B811-4CB3-9D2A-24C86398F560}" type="datetimeFigureOut">
              <a:rPr lang="en-US" smtClean="0"/>
              <a:pPr/>
              <a:t>12/05/15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54DB-A0DA-48E4-9D8E-959E3D4C33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B48B-B811-4CB3-9D2A-24C86398F560}" type="datetimeFigureOut">
              <a:rPr lang="en-US" smtClean="0"/>
              <a:pPr/>
              <a:t>12/05/15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54DB-A0DA-48E4-9D8E-959E3D4C33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B48B-B811-4CB3-9D2A-24C86398F560}" type="datetimeFigureOut">
              <a:rPr lang="en-US" smtClean="0"/>
              <a:pPr/>
              <a:t>12/05/15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54DB-A0DA-48E4-9D8E-959E3D4C33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B48B-B811-4CB3-9D2A-24C86398F560}" type="datetimeFigureOut">
              <a:rPr lang="en-US" smtClean="0"/>
              <a:pPr/>
              <a:t>12/05/15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54DB-A0DA-48E4-9D8E-959E3D4C33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B48B-B811-4CB3-9D2A-24C86398F560}" type="datetimeFigureOut">
              <a:rPr lang="en-US" smtClean="0"/>
              <a:pPr/>
              <a:t>12/05/15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54DB-A0DA-48E4-9D8E-959E3D4C33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B48B-B811-4CB3-9D2A-24C86398F560}" type="datetimeFigureOut">
              <a:rPr lang="en-US" smtClean="0"/>
              <a:pPr/>
              <a:t>12/05/15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54DB-A0DA-48E4-9D8E-959E3D4C33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B48B-B811-4CB3-9D2A-24C86398F560}" type="datetimeFigureOut">
              <a:rPr lang="en-US" smtClean="0"/>
              <a:pPr/>
              <a:t>12/05/15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54DB-A0DA-48E4-9D8E-959E3D4C33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B48B-B811-4CB3-9D2A-24C86398F560}" type="datetimeFigureOut">
              <a:rPr lang="en-US" smtClean="0"/>
              <a:pPr/>
              <a:t>12/05/15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54DB-A0DA-48E4-9D8E-959E3D4C33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B48B-B811-4CB3-9D2A-24C86398F560}" type="datetimeFigureOut">
              <a:rPr lang="en-US" smtClean="0"/>
              <a:pPr/>
              <a:t>12/05/15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54DB-A0DA-48E4-9D8E-959E3D4C33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B48B-B811-4CB3-9D2A-24C86398F560}" type="datetimeFigureOut">
              <a:rPr lang="en-US" smtClean="0"/>
              <a:pPr/>
              <a:t>12/05/15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54DB-A0DA-48E4-9D8E-959E3D4C33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AB48B-B811-4CB3-9D2A-24C86398F560}" type="datetimeFigureOut">
              <a:rPr lang="en-US" smtClean="0"/>
              <a:pPr/>
              <a:t>12/05/15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754DB-A0DA-48E4-9D8E-959E3D4C33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aakansha\Downloads\Desktop\cmpe%20specialization\207project\Kathan_Project.mp4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r>
              <a:rPr lang="en-US" dirty="0" smtClean="0"/>
              <a:t>SMART ASSISTANCE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876800"/>
            <a:ext cx="8686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PROJECT BY:</a:t>
            </a:r>
          </a:p>
          <a:p>
            <a:endParaRPr lang="en-US" dirty="0" smtClean="0"/>
          </a:p>
          <a:p>
            <a:r>
              <a:rPr lang="en-US" dirty="0" err="1" smtClean="0"/>
              <a:t>Aakansha</a:t>
            </a:r>
            <a:r>
              <a:rPr lang="en-US" dirty="0" smtClean="0"/>
              <a:t> </a:t>
            </a:r>
            <a:r>
              <a:rPr lang="en-US" dirty="0" err="1" smtClean="0"/>
              <a:t>Talati</a:t>
            </a:r>
            <a:r>
              <a:rPr lang="en-US" dirty="0" smtClean="0"/>
              <a:t> (010747360)		</a:t>
            </a:r>
            <a:r>
              <a:rPr lang="en-US" dirty="0" err="1" smtClean="0"/>
              <a:t>Paxshal</a:t>
            </a:r>
            <a:r>
              <a:rPr lang="en-US" dirty="0" smtClean="0"/>
              <a:t> Mehta (010090197)</a:t>
            </a:r>
            <a:endParaRPr lang="en-IN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Kathan</a:t>
            </a:r>
            <a:r>
              <a:rPr lang="en-US" dirty="0" smtClean="0"/>
              <a:t> </a:t>
            </a:r>
            <a:r>
              <a:rPr lang="en-US" dirty="0" err="1" smtClean="0"/>
              <a:t>Sheth</a:t>
            </a:r>
            <a:r>
              <a:rPr lang="en-US" dirty="0" smtClean="0"/>
              <a:t>     (010694944)		    </a:t>
            </a:r>
            <a:r>
              <a:rPr lang="en-US" dirty="0" err="1" smtClean="0"/>
              <a:t>Sanket</a:t>
            </a:r>
            <a:r>
              <a:rPr lang="en-US" dirty="0" smtClean="0"/>
              <a:t> </a:t>
            </a:r>
            <a:r>
              <a:rPr lang="en-US" dirty="0" err="1" smtClean="0"/>
              <a:t>Dhami</a:t>
            </a:r>
            <a:r>
              <a:rPr lang="en-US" dirty="0" smtClean="0"/>
              <a:t>   (010652733)	</a:t>
            </a:r>
          </a:p>
        </p:txBody>
      </p:sp>
      <p:pic>
        <p:nvPicPr>
          <p:cNvPr id="4" name="Picture 3" descr="Raspi-PGB0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304452"/>
            <a:ext cx="4800600" cy="35723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kathan_sche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607937" cy="64986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Setup of Server &amp; Clients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lnSpc>
                <a:spcPct val="100000"/>
              </a:lnSpc>
              <a:spcBef>
                <a:spcPts val="0"/>
              </a:spcBef>
            </a:pPr>
            <a:r>
              <a:rPr lang="en-US" sz="4200" dirty="0" smtClean="0"/>
              <a:t>Server with </a:t>
            </a:r>
            <a:r>
              <a:rPr lang="en-US" sz="4200" dirty="0" err="1" smtClean="0"/>
              <a:t>Raspbian</a:t>
            </a:r>
            <a:r>
              <a:rPr lang="en-US" sz="4200" dirty="0" smtClean="0"/>
              <a:t> OS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endParaRPr lang="en-US" sz="4200" dirty="0" smtClean="0"/>
          </a:p>
          <a:p>
            <a:pPr marL="571500" indent="-571500">
              <a:lnSpc>
                <a:spcPct val="100000"/>
              </a:lnSpc>
              <a:spcBef>
                <a:spcPts val="0"/>
              </a:spcBef>
            </a:pPr>
            <a:r>
              <a:rPr lang="en-US" sz="4200" dirty="0" smtClean="0"/>
              <a:t>Clients operating on same network of Raspberry Pi(Server)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00" dirty="0" smtClean="0"/>
              <a:t> 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</a:pPr>
            <a:r>
              <a:rPr lang="en-US" sz="4200" dirty="0" smtClean="0"/>
              <a:t>Clients operating on another network(Port forwarding)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/>
              <a:t>Port Forwarding- Application which redirects a communication request from one address and port combination  to another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Client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382000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Server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371600"/>
            <a:ext cx="7619999" cy="510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Concurrent 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every connection, a thread is created.</a:t>
            </a:r>
          </a:p>
          <a:p>
            <a:pPr>
              <a:buNone/>
            </a:pPr>
            <a:r>
              <a:rPr lang="en-US" dirty="0" smtClean="0"/>
              <a:t>	(Master-Slave Socket concept)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Each client is able to turn on/off the appliances.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Each client can see the updated status of appliances anytime.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TCP/IP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Most reliable source for transmission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No redundant packets</a:t>
            </a:r>
          </a:p>
          <a:p>
            <a:pPr marL="338138" lvl="1">
              <a:buNone/>
            </a:pPr>
            <a:endParaRPr lang="en-US" dirty="0" smtClean="0"/>
          </a:p>
          <a:p>
            <a:pPr marL="344488" lvl="1" indent="-344488">
              <a:buFont typeface="Arial" pitchFamily="34" charset="0"/>
              <a:buChar char="•"/>
            </a:pPr>
            <a:r>
              <a:rPr lang="en-US" dirty="0" smtClean="0"/>
              <a:t>Why ?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Packet loss at crucial stage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 </a:t>
            </a:r>
            <a:endParaRPr lang="en-IN" dirty="0"/>
          </a:p>
        </p:txBody>
      </p:sp>
      <p:pic>
        <p:nvPicPr>
          <p:cNvPr id="4" name="Kathan_Project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504825" y="1576388"/>
            <a:ext cx="813435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Scalability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sz="3800" dirty="0" smtClean="0"/>
              <a:t>Entirely IOT based application using add on sensors and real time cloud data</a:t>
            </a:r>
          </a:p>
          <a:p>
            <a:endParaRPr lang="en-US" sz="3800" dirty="0" smtClean="0"/>
          </a:p>
          <a:p>
            <a:r>
              <a:rPr lang="en-US" sz="3800" dirty="0" smtClean="0"/>
              <a:t>Organizations, Buildings, Traffic Lights and Street Video Surveillance and more</a:t>
            </a:r>
          </a:p>
          <a:p>
            <a:endParaRPr lang="en-US" sz="3800" dirty="0" smtClean="0"/>
          </a:p>
          <a:p>
            <a:r>
              <a:rPr lang="en-US" sz="3800" dirty="0" smtClean="0"/>
              <a:t>Website or Mobile app (more convincing)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2763560"/>
            <a:ext cx="403187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200" dirty="0" smtClean="0"/>
              <a:t>THANK YOU</a:t>
            </a:r>
            <a:endParaRPr lang="en-IN" sz="6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200" dirty="0" smtClean="0"/>
              <a:t>Overview</a:t>
            </a:r>
            <a:endParaRPr lang="en-IN" sz="6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Internet of Things (</a:t>
            </a:r>
            <a:r>
              <a:rPr lang="en-US" dirty="0" err="1" smtClean="0"/>
              <a:t>IoT</a:t>
            </a:r>
            <a:r>
              <a:rPr lang="en-US" dirty="0" smtClean="0"/>
              <a:t>) will undoubtedly continue to make headlines in near future, with the issue of security becoming more and more prevalent.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The system include controlling any electrical appliance remotely along with monitoring place through video surveillance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400" dirty="0" smtClean="0"/>
              <a:t>Services</a:t>
            </a:r>
            <a:endParaRPr lang="en-IN" sz="6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200" dirty="0" smtClean="0"/>
              <a:t>Control</a:t>
            </a:r>
          </a:p>
          <a:p>
            <a:pPr>
              <a:buNone/>
            </a:pPr>
            <a:endParaRPr lang="en-IN" sz="4200" dirty="0" smtClean="0"/>
          </a:p>
          <a:p>
            <a:r>
              <a:rPr lang="en-IN" sz="4200" dirty="0" smtClean="0"/>
              <a:t>Video</a:t>
            </a:r>
          </a:p>
          <a:p>
            <a:pPr>
              <a:buNone/>
            </a:pPr>
            <a:endParaRPr lang="en-IN" sz="4200" dirty="0" smtClean="0"/>
          </a:p>
          <a:p>
            <a:r>
              <a:rPr lang="en-IN" sz="4200" dirty="0" smtClean="0"/>
              <a:t>Status(Acknowledgement)</a:t>
            </a:r>
            <a:endParaRPr lang="en-IN" sz="4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200" dirty="0" smtClean="0"/>
              <a:t>Control</a:t>
            </a:r>
            <a:endParaRPr lang="en-IN" sz="6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IN" dirty="0" smtClean="0"/>
              <a:t>Raspberry Pi plays the role of server in our application</a:t>
            </a:r>
          </a:p>
          <a:p>
            <a:pPr lvl="1">
              <a:buNone/>
            </a:pPr>
            <a:endParaRPr lang="en-IN" dirty="0" smtClean="0"/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Clients interact with server via GUI.</a:t>
            </a:r>
          </a:p>
          <a:p>
            <a:pPr lvl="1">
              <a:buNone/>
            </a:pPr>
            <a:endParaRPr lang="en-IN" dirty="0" smtClean="0"/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Electrical appliances are connected to GPIO pins of Raspberry PI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When Clients request for Turning On/off the devices, the server will serve concurrently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200" dirty="0" smtClean="0"/>
              <a:t>Video</a:t>
            </a:r>
            <a:endParaRPr lang="en-IN" sz="6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dirty="0" smtClean="0"/>
              <a:t>In addition, when client requests for video, server captures the live video of the place and sends it to the client using TCP protocol.</a:t>
            </a:r>
          </a:p>
          <a:p>
            <a:pPr marL="342900" lvl="1" indent="-342900">
              <a:buNone/>
            </a:pPr>
            <a:endParaRPr lang="en-I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IN" dirty="0" smtClean="0"/>
              <a:t>When the client finds something wrong in the video it can send the request to turn on the BUZZER as an alert.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200" dirty="0" smtClean="0"/>
              <a:t>Acknowledgement</a:t>
            </a:r>
            <a:endParaRPr lang="en-IN" sz="6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dirty="0" smtClean="0"/>
              <a:t>On asking for status of devices it will give the current state of devices(ON/OFF)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 Remote Access to the devices</a:t>
            </a:r>
          </a:p>
          <a:p>
            <a:pPr>
              <a:buNone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in hurry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Emergency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Motor (water Pump)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Video Monitoring</a:t>
            </a:r>
          </a:p>
          <a:p>
            <a:pPr>
              <a:buNone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child alone at home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Hospital (Patient Surveillance)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Robbery, Burglary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Acknowledgement</a:t>
            </a:r>
          </a:p>
          <a:p>
            <a:pPr>
              <a:buNone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energy conservation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SJSU Masters\Sem 1\CMPE 207\Final Project\flowchart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-19050"/>
            <a:ext cx="7315200" cy="7181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Hardware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Raspberry PI</a:t>
            </a:r>
          </a:p>
          <a:p>
            <a:r>
              <a:rPr lang="en-IN" dirty="0" smtClean="0"/>
              <a:t>Relay Board</a:t>
            </a:r>
          </a:p>
          <a:p>
            <a:r>
              <a:rPr lang="en-IN" dirty="0" smtClean="0"/>
              <a:t>Motor</a:t>
            </a:r>
          </a:p>
          <a:p>
            <a:r>
              <a:rPr lang="en-IN" dirty="0" smtClean="0"/>
              <a:t>Camera Module</a:t>
            </a:r>
          </a:p>
          <a:p>
            <a:r>
              <a:rPr lang="en-IN" dirty="0" smtClean="0"/>
              <a:t>LED</a:t>
            </a:r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332</Words>
  <Application>Microsoft Office PowerPoint</Application>
  <PresentationFormat>On-screen Show (4:3)</PresentationFormat>
  <Paragraphs>83</Paragraphs>
  <Slides>18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SMART ASSISTANCE</vt:lpstr>
      <vt:lpstr>Overview</vt:lpstr>
      <vt:lpstr>Services</vt:lpstr>
      <vt:lpstr>Control</vt:lpstr>
      <vt:lpstr>Video</vt:lpstr>
      <vt:lpstr>Acknowledgement</vt:lpstr>
      <vt:lpstr>Purpose</vt:lpstr>
      <vt:lpstr>Slide 8</vt:lpstr>
      <vt:lpstr>Hardware Used</vt:lpstr>
      <vt:lpstr>Slide 10</vt:lpstr>
      <vt:lpstr>Setup of Server &amp; Clients</vt:lpstr>
      <vt:lpstr>Client</vt:lpstr>
      <vt:lpstr>Server</vt:lpstr>
      <vt:lpstr>Concurrent Server</vt:lpstr>
      <vt:lpstr>Protocol</vt:lpstr>
      <vt:lpstr>Demo </vt:lpstr>
      <vt:lpstr>Scalability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paxshal</cp:lastModifiedBy>
  <cp:revision>42</cp:revision>
  <dcterms:created xsi:type="dcterms:W3CDTF">2015-11-19T08:18:09Z</dcterms:created>
  <dcterms:modified xsi:type="dcterms:W3CDTF">2015-12-05T10:14:16Z</dcterms:modified>
</cp:coreProperties>
</file>