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42"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7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2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6"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90"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14"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94"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4"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Sanketgb/Online-Railway-Reservation-System-CaseStudy.git" TargetMode="External"/><Relationship Id="rId7" Type="http://schemas.openxmlformats.org/officeDocument/2006/relationships/hyperlink" Target="https://www.linkedin.com/in/sanket-bollamwar-877648219/"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file/d/1FpNrC17BajEgLUSVAFVmT068rWc7Po1_/view?usp=sharing" TargetMode="External"/><Relationship Id="rId4" Type="http://schemas.openxmlformats.org/officeDocument/2006/relationships/image" Target="../media/image14.png"/><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48712766"/>
              </p:ext>
            </p:extLst>
          </p:nvPr>
        </p:nvGraphicFramePr>
        <p:xfrm>
          <a:off x="9229514" y="1143001"/>
          <a:ext cx="2962486" cy="5172297"/>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11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903858" y="2939653"/>
            <a:ext cx="4008437" cy="2185987"/>
          </a:xfrm>
        </p:spPr>
        <p:txBody>
          <a:bodyPr/>
          <a:lstStyle/>
          <a:p>
            <a:pPr eaLnBrk="1" hangingPunct="1">
              <a:lnSpc>
                <a:spcPct val="114000"/>
              </a:lnSpc>
            </a:pPr>
            <a:r>
              <a:rPr lang="en-US" altLang="en-US" b="1" dirty="0"/>
              <a:t>Online Railway Reservation Application</a:t>
            </a:r>
          </a:p>
          <a:p>
            <a:pPr eaLnBrk="1" hangingPunct="1">
              <a:lnSpc>
                <a:spcPct val="114000"/>
              </a:lnSpc>
            </a:pPr>
            <a:r>
              <a:rPr lang="en-IN" altLang="en-US" dirty="0"/>
              <a:t>Completed end to end case study of Online Railway Reservation Application along with JWT authentication, Swagger and payment testing using Stripe, responsive UI with </a:t>
            </a:r>
            <a:r>
              <a:rPr lang="en-US" altLang="en-US" dirty="0"/>
              <a:t>Tailwind CSS and Angular used for user interface.</a:t>
            </a:r>
          </a:p>
          <a:p>
            <a:pPr>
              <a:lnSpc>
                <a:spcPct val="114000"/>
              </a:lnSpc>
            </a:pPr>
            <a:r>
              <a:rPr lang="en-IN" altLang="nl-NL" b="1" dirty="0"/>
              <a:t>Backend (MongoDB), Midware (Spring Boot) and Frontend (Angular) at Capgemini Degreed Platform</a:t>
            </a:r>
          </a:p>
          <a:p>
            <a:pPr eaLnBrk="1" hangingPunct="1">
              <a:lnSpc>
                <a:spcPct val="114000"/>
              </a:lnSpc>
            </a:pPr>
            <a:r>
              <a:rPr lang="en-IN" altLang="nl-NL" dirty="0"/>
              <a:t>Learned and recompiled all concepts of the backend, midware and frontend technologies to polish my skills to work on real time projects.</a:t>
            </a:r>
            <a:endParaRPr lang="en-US" altLang="nl-NL" b="1" dirty="0"/>
          </a:p>
          <a:p>
            <a:pPr>
              <a:lnSpc>
                <a:spcPct val="114000"/>
              </a:lnSpc>
            </a:pPr>
            <a:r>
              <a:rPr lang="en-IN" altLang="nl-NL" b="1" dirty="0"/>
              <a:t>Desktop Based Banking Management Application:</a:t>
            </a:r>
          </a:p>
          <a:p>
            <a:pPr>
              <a:lnSpc>
                <a:spcPct val="114000"/>
              </a:lnSpc>
            </a:pPr>
            <a:r>
              <a:rPr lang="en-IN" altLang="nl-NL" dirty="0"/>
              <a:t>Desktop based application to perform all the basic operation necessary for the banking related operations using </a:t>
            </a:r>
            <a:r>
              <a:rPr lang="en-US" b="1" dirty="0"/>
              <a:t>(CPP).</a:t>
            </a: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6975" y="820739"/>
            <a:ext cx="6056312" cy="322262"/>
          </a:xfrm>
        </p:spPr>
        <p:txBody>
          <a:bodyPr/>
          <a:lstStyle/>
          <a:p>
            <a:pPr fontAlgn="base">
              <a:spcBef>
                <a:spcPct val="0"/>
              </a:spcBef>
            </a:pPr>
            <a:r>
              <a:rPr lang="nl-NL" altLang="nl-NL" dirty="0"/>
              <a:t>Intern</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72394"/>
            <a:ext cx="2374900" cy="295275"/>
          </a:xfrm>
        </p:spPr>
        <p:txBody>
          <a:bodyPr/>
          <a:lstStyle/>
          <a:p>
            <a:pPr eaLnBrk="1" hangingPunct="1"/>
            <a:endParaRPr lang="nl-NL" altLang="nl-NL" dirty="0"/>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608931"/>
            <a:ext cx="2373313" cy="325438"/>
          </a:xfrm>
        </p:spPr>
        <p:txBody>
          <a:bodyPr/>
          <a:lstStyle/>
          <a:p>
            <a:pPr eaLnBrk="1" hangingPunct="1"/>
            <a:r>
              <a:rPr lang="nl-NL" altLang="nl-NL" dirty="0"/>
              <a:t>sanketbollamwar@gmail.com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38975" y="1829515"/>
            <a:ext cx="2382837" cy="330200"/>
          </a:xfrm>
        </p:spPr>
        <p:txBody>
          <a:bodyPr/>
          <a:lstStyle/>
          <a:p>
            <a:pPr eaLnBrk="1" hangingPunct="1"/>
            <a:r>
              <a:rPr lang="nl-NL" altLang="nl-NL" dirty="0"/>
              <a:t>+91 7709496916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974180"/>
            <a:ext cx="4057650" cy="2409825"/>
          </a:xfrm>
        </p:spPr>
        <p:txBody>
          <a:bodyPr/>
          <a:lstStyle/>
          <a:p>
            <a:r>
              <a:rPr lang="en-US" altLang="en-US" sz="1100" b="1" dirty="0"/>
              <a:t>  Java Full Stack Developer with Angular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Spring Cloud Rest API Gateway,</a:t>
            </a:r>
            <a:r>
              <a:rPr lang="en-US" dirty="0"/>
              <a:t> Eureka server, swagger, load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a:t>
            </a:r>
          </a:p>
          <a:p>
            <a:pPr marL="171450" indent="-171450">
              <a:buFont typeface="Arial" panose="020B0604020202020204" pitchFamily="34" charset="0"/>
              <a:buChar char="•"/>
            </a:pPr>
            <a:r>
              <a:rPr lang="en-US" dirty="0"/>
              <a:t>Hands on experience with </a:t>
            </a:r>
            <a:r>
              <a:rPr lang="en-US" b="1" dirty="0"/>
              <a:t>NodeJS</a:t>
            </a:r>
            <a:r>
              <a:rPr lang="en-US" dirty="0"/>
              <a:t> &amp; </a:t>
            </a:r>
            <a:r>
              <a:rPr lang="en-US" b="1" dirty="0"/>
              <a:t>spring boot</a:t>
            </a:r>
            <a:r>
              <a:rPr lang="en-US" dirty="0"/>
              <a:t> in case study and upskilling his knowledge continuously.</a:t>
            </a:r>
          </a:p>
          <a:p>
            <a:pPr marL="171450" indent="-171450">
              <a:buFont typeface="Arial" panose="020B0604020202020204" pitchFamily="34" charset="0"/>
              <a:buChar char="•"/>
            </a:pPr>
            <a:r>
              <a:rPr lang="en-US" dirty="0"/>
              <a:t>Experience in creating documentation with swagger and in </a:t>
            </a:r>
            <a:r>
              <a:rPr lang="en-US" b="1" dirty="0"/>
              <a:t>unit testing using Junit, Mockito</a:t>
            </a:r>
            <a:r>
              <a:rPr lang="en-US" dirty="0"/>
              <a:t> including </a:t>
            </a:r>
            <a:r>
              <a:rPr lang="en-US" b="1" dirty="0"/>
              <a:t>code quality using best practices.</a:t>
            </a:r>
          </a:p>
          <a:p>
            <a:pPr marL="171450" indent="-171450">
              <a:buFont typeface="Arial" panose="020B0604020202020204" pitchFamily="34" charset="0"/>
              <a:buChar char="•"/>
            </a:pPr>
            <a:r>
              <a:rPr lang="en-US" dirty="0"/>
              <a:t>In-depth understanding of </a:t>
            </a:r>
            <a:r>
              <a:rPr lang="en-US" b="1" dirty="0"/>
              <a:t>deploying spring boot</a:t>
            </a:r>
            <a:r>
              <a:rPr lang="en-US" dirty="0"/>
              <a:t> applications.</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6975" y="408188"/>
            <a:ext cx="6223000" cy="306387"/>
          </a:xfrm>
        </p:spPr>
        <p:txBody>
          <a:bodyPr/>
          <a:lstStyle/>
          <a:p>
            <a:r>
              <a:rPr lang="en-US" altLang="en-US" dirty="0"/>
              <a:t>S</a:t>
            </a:r>
            <a:r>
              <a:rPr lang="en-IN" altLang="en-US" dirty="0"/>
              <a:t>anket Bolamwar</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8621" y="615582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044899" y="6260596"/>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3287" y="6155821"/>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7"/>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79613"/>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Electrical</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a:t>
            </a:r>
            <a:r>
              <a:rPr kumimoji="0" lang="en-US" altLang="nl-NL"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- 2022</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6F03B1F5-3B32-4446-A07E-B5F513D6AD94}"/>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l="3426" t="3900" b="17086"/>
          <a:stretch/>
        </p:blipFill>
        <p:spPr>
          <a:xfrm>
            <a:off x="444711" y="131388"/>
            <a:ext cx="1674781" cy="1828485"/>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2188</TotalTime>
  <Words>435</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Sanket Bolamwar</cp:lastModifiedBy>
  <cp:revision>112</cp:revision>
  <dcterms:created xsi:type="dcterms:W3CDTF">2020-09-22T06:24:34Z</dcterms:created>
  <dcterms:modified xsi:type="dcterms:W3CDTF">2022-04-26T19:27:25Z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