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6a20f6c2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6a20f6c2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578b1285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578b1285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6a20f6c2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6a20f6c2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578b1285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578b1285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578b128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578b128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6a20f6c2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6a20f6c2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6a20f6c2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6a20f6c2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6a20f6c2c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6a20f6c2c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6a20f6c2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6a20f6c2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6a20f6c2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6a20f6c2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578b1285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578b1285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i.org/10.1186/1475-925X-13-94" TargetMode="External"/><Relationship Id="rId4" Type="http://schemas.openxmlformats.org/officeDocument/2006/relationships/hyperlink" Target="https://doi.org/10.1186/1475-925X-13-94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11700" y="328025"/>
            <a:ext cx="8520600" cy="45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Neural Network is improving the observation capacity of information systems over the training of a limited number of neural network’s nodes and collecting their results.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Proposed system is enhancing the performance and training of neural networks for the classification with using cross-validation tool for the optimizing the network parameters and architecture.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Literature Review: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Limitation of the profession and aspect for medical diagnosis system using machine learning improve the result as it: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• Provides an analysis of the automated data scrutiny.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• Significance the naive Bayesian, neural network,decision trees.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•Specific requirement for machine learning systems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i. Good Performance ii. Dealing with missing data iii. Dealing with noisy data iv. Reduction of the number of tests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696464"/>
                </a:solidFill>
              </a:rPr>
              <a:t>Bibliography</a:t>
            </a:r>
            <a:endParaRPr/>
          </a:p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D34817"/>
                </a:solidFill>
              </a:rPr>
              <a:t></a:t>
            </a:r>
            <a:r>
              <a:rPr lang="en" sz="1600">
                <a:solidFill>
                  <a:schemeClr val="dk1"/>
                </a:solidFill>
              </a:rPr>
              <a:t>Predictive Data Mining for Medical Diagnosis: An Overview of Heart Disease Prediction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696464"/>
                </a:solidFill>
              </a:rPr>
              <a:t>(International Journal of Computer Applications (0975 – 8887) Volume 17– No.8, March 2011)</a:t>
            </a:r>
            <a:endParaRPr sz="1600">
              <a:solidFill>
                <a:srgbClr val="696464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D34817"/>
                </a:solidFill>
              </a:rPr>
              <a:t></a:t>
            </a:r>
            <a:r>
              <a:rPr lang="en" sz="1600">
                <a:solidFill>
                  <a:schemeClr val="dk1"/>
                </a:solidFill>
              </a:rPr>
              <a:t>Using Associative Classifiers for Predictive Analysis in Health Care Data Mining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696464"/>
                </a:solidFill>
              </a:rPr>
              <a:t>(International Journal of Computer Applications (0975 – 8887) Volume 4 – No.5, July 2010)</a:t>
            </a:r>
            <a:endParaRPr sz="1600">
              <a:solidFill>
                <a:srgbClr val="696464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D34817"/>
                </a:solidFill>
              </a:rPr>
              <a:t></a:t>
            </a:r>
            <a:r>
              <a:rPr lang="en" sz="1600">
                <a:solidFill>
                  <a:schemeClr val="dk1"/>
                </a:solidFill>
              </a:rPr>
              <a:t>Machine learning, medical diagnosis, and biomedical engineering research- Commentary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https://doi.org/10.1186/1475-925X-13-94</a:t>
            </a:r>
            <a:endParaRPr sz="1600" u="sng">
              <a:solidFill>
                <a:schemeClr val="hlink"/>
              </a:solidFill>
              <a:hlinkClick r:id="rId4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D34817"/>
                </a:solidFill>
              </a:rPr>
              <a:t></a:t>
            </a:r>
            <a:r>
              <a:rPr lang="en" sz="1600">
                <a:solidFill>
                  <a:schemeClr val="dk1"/>
                </a:solidFill>
              </a:rPr>
              <a:t>Includes the latest back 3 years  papers , which are related to the problem Domain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D34817"/>
                </a:solidFill>
              </a:rPr>
              <a:t></a:t>
            </a:r>
            <a:r>
              <a:rPr lang="en" sz="1600">
                <a:solidFill>
                  <a:schemeClr val="dk1"/>
                </a:solidFill>
              </a:rPr>
              <a:t>Depicting the Experimentation &amp; Results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Disease prediction is a critical task while designing medical diagnosis software.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Major techniques used: Artificial intelligence and neural network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Recently, Machine Learning techniques have been successfully utilized in a different applications including to assist in medical diagnosis.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Effortless and on time process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Appropriate data-&gt; More efficient result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 of the project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 symptoms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Analyse disease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best remedy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Outcome of the project: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Health </a:t>
            </a:r>
            <a:r>
              <a:rPr lang="en"/>
              <a:t>consciousness in common peoples.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helps to build better </a:t>
            </a:r>
            <a:r>
              <a:rPr b="1" lang="en"/>
              <a:t>healthy</a:t>
            </a:r>
            <a:r>
              <a:rPr lang="en"/>
              <a:t> future.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Methodology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 first take in data from the user through a GUI in an application.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data entered by the user is sent to a Support Vector Machine (SVM) model.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This model analyses the data and predicts the disease the user has contracted based on its probability in the dataset.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This disease data from this model is sent to a second Support Vector Machine model which analyses the data of the disease predicted, provides remedy and the cure.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cure and remedy for the disease is stated based on the probability predicted. If the </a:t>
            </a:r>
            <a:r>
              <a:rPr lang="en"/>
              <a:t>probability</a:t>
            </a:r>
            <a:r>
              <a:rPr lang="en"/>
              <a:t> is low, then the disease is unlikely and the user will be advised to consult a doctor.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375" y="111225"/>
            <a:ext cx="8187226" cy="492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Individual Contribution: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Mohit Surana: Data set finding. Architecture </a:t>
            </a:r>
            <a:r>
              <a:rPr lang="en"/>
              <a:t>design</a:t>
            </a:r>
            <a:r>
              <a:rPr lang="en"/>
              <a:t> of project.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Rahul Reddy: Integrating the machine learning model to cloud.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Surya Gangaraj: Application development and training model.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Sanketh Bennur: Ui design and application debugging.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project aims at providing the data and the name of the disease contracted by the user.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user can be acknowledged about the type of disease, the population suffering or contracted the disease.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SVM model provides the remedy and cure for the disease.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250625" y="40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Literature survey</a:t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152475"/>
            <a:ext cx="8520600" cy="3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Incorrect decisions are likely to purpose suspensions in medical treatment or even loss of life.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Normal medical diagnosis system-&gt;predicates before analyzing the disease. Hence less accurate with good performance.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System is only using one data set for validation which does not predictable enough to generate outcomes.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is only exploring the common predictable performance of their models without considering the F-score and precision as measures.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studies do not provide statistical test results to demonstrate the level of significance of their experimental results.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