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DD0DE4-5EE6-4CEB-AD1D-3703CB134C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0E50E1-62DA-4134-A06A-E419F0174C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6/30/2020 7:31:17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3589DAA3-C4B3-487B-93E6-9F1A70CE40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9" y="0"/>
            <a:ext cx="11588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CADED40-7B62-4794-8149-2A077CED49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2" y="0"/>
            <a:ext cx="1120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1AB020E-99AC-4CA2-A482-2B9491E66C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0"/>
            <a:ext cx="1077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E5F0617-C56B-45A1-8D7E-CD1D25025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32" y="0"/>
            <a:ext cx="8271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D98956D-80E6-45EF-971B-B77E01FEF4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73" y="0"/>
            <a:ext cx="8554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6BEF6678-428A-4C4E-90C7-DC85BC55E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0"/>
            <a:ext cx="11579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211B88F-65B0-486F-9CFF-6F6BB05E27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9"/>
            <a:ext cx="12192000" cy="67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50B6ED2-C541-4DEB-A3EA-AC22668135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0"/>
            <a:ext cx="11131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B17BF8FD-8C18-47F2-B929-7E2838F66C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37" y="0"/>
            <a:ext cx="5661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2020-07-01T00:31:21Z</dcterms:created>
  <dcterms:modified xsi:type="dcterms:W3CDTF">2020-07-01T00:31:21Z</dcterms:modified>
</cp:coreProperties>
</file>