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18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959769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Unveiling Insights from Weather Data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In the conclusion of our weather analysis journey, we synthesize the key findings and uncover the invaluable insights that emerged from our in-depth exploration of weather patterns using Python and Power BI.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5905262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880973"/>
            <a:ext cx="296906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</a:t>
            </a:r>
            <a:r>
              <a:rPr lang="en-US" sz="2187" b="1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Sanket Kothawale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39064"/>
            <a:ext cx="95172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Collection and Preprocessing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88863"/>
            <a:ext cx="28857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Diverse Data Sources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gathered weather data from multiple repositories, including government agencies and online platforms, to create a comprehensive dataset.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Rigorous Cleaning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meticulously cleaned and preprocessed the data, addressing missing values, outliers, and inconsistencies to ensure data integrity.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Enriched Attributes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engineered new features from the raw data, such as weather patterns and seasonal trends, to uncover hidden insights.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82422"/>
            <a:ext cx="70383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Exploratory Data Analysis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9472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25397" y="2636401"/>
            <a:ext cx="125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6710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Identifying Trends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151465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conducted in-depth analysis to detect long-term trends, seasonal variations, and anomalies in weather patterns.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59472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8685" y="2636401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6710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Correlating Factors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151465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explored the relationships between various weather parameters, such as temperature, precipitation, and wind, to uncover interdependencies.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89798" y="5010507"/>
            <a:ext cx="19633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Spatial Variations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mapped the geographical distribution of weather conditions to identify regional differences and weather hotspots.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76661" y="5010507"/>
            <a:ext cx="199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8032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Uncovering Patterns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analysis revealed unique weather patterns and their underlying drivers, providing valuable insights for decision-making.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3449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Visualizing Weather Patterns using Python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67583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82158"/>
            <a:ext cx="29303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Spatial Visualizations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362575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leveraged Python's powerful data visualization libraries to create interactive maps and heat maps that highlighted geographic weather patterns.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67583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822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Temporal Analyses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362694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time-series visualizations, such as line charts and scatter plots, enabled us to uncover temporal patterns and trends in the data.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67583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82277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Advanced Representations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709880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explored innovative 3D and animated visualizations to gain a deeper understanding of the complexities within the weather data.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7405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Predictive Modeling with Machine Learning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07137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584734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Forecasting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065151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developed predictive models to forecast weather conditions, enabling more accurate and reliable predictions.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2807137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584734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Extreme Event Detection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412337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models identified patterns that could signal the occurrence of extreme weather events, allowing for proactive preparedness.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807137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584734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Climate Modeling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412337"/>
            <a:ext cx="2388632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explored the application of machine learning to model long-term climate trends and assess the impact of environmental factors.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2807137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584734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Energy Management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412337"/>
            <a:ext cx="238875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predictive models can support energy-efficient planning and resource allocation, optimizing the use of weather-dependent resources.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5540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029903" y="2751773"/>
            <a:ext cx="8570476" cy="1127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40"/>
              </a:lnSpc>
              <a:buNone/>
            </a:pPr>
            <a:r>
              <a:rPr lang="en-US" sz="3552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Integrating Weather Data with Power BI</a:t>
            </a:r>
            <a:endParaRPr lang="en-US" sz="355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903" y="4150162"/>
            <a:ext cx="2856786" cy="72163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210282" y="5142428"/>
            <a:ext cx="2255401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Connectivity</a:t>
            </a:r>
            <a:endParaRPr lang="en-US" sz="1776" dirty="0"/>
          </a:p>
        </p:txBody>
      </p:sp>
      <p:sp>
        <p:nvSpPr>
          <p:cNvPr id="8" name="Text 4"/>
          <p:cNvSpPr/>
          <p:nvPr/>
        </p:nvSpPr>
        <p:spPr>
          <a:xfrm>
            <a:off x="3210282" y="5532477"/>
            <a:ext cx="2496026" cy="14430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seamlessly connected Power BI to our curated weather dataset, enabling efficient data integration and exploration.</a:t>
            </a:r>
            <a:endParaRPr lang="en-US" sz="1421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688" y="4150162"/>
            <a:ext cx="2856786" cy="72163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067068" y="5142428"/>
            <a:ext cx="2496026" cy="5636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Interactive Dashboards</a:t>
            </a:r>
            <a:endParaRPr lang="en-US" sz="1776" dirty="0"/>
          </a:p>
        </p:txBody>
      </p:sp>
      <p:sp>
        <p:nvSpPr>
          <p:cNvPr id="11" name="Text 6"/>
          <p:cNvSpPr/>
          <p:nvPr/>
        </p:nvSpPr>
        <p:spPr>
          <a:xfrm>
            <a:off x="6067068" y="5814298"/>
            <a:ext cx="2496026" cy="1731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Power BI dashboards provided dynamic and intuitive visualizations, allowing users to quickly navigate and interpret the data.</a:t>
            </a:r>
            <a:endParaRPr lang="en-US" sz="1421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474" y="4150162"/>
            <a:ext cx="2856905" cy="72163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923853" y="5142428"/>
            <a:ext cx="2255401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Actionable Insights</a:t>
            </a:r>
            <a:endParaRPr lang="en-US" sz="1776" dirty="0"/>
          </a:p>
        </p:txBody>
      </p:sp>
      <p:sp>
        <p:nvSpPr>
          <p:cNvPr id="14" name="Text 8"/>
          <p:cNvSpPr/>
          <p:nvPr/>
        </p:nvSpPr>
        <p:spPr>
          <a:xfrm>
            <a:off x="8923853" y="5532477"/>
            <a:ext cx="2496145" cy="20202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Power BI platform empowered us to surface meaningful insights and facilitate data-driven decision-making for weather-related applications.</a:t>
            </a:r>
            <a:endParaRPr lang="en-US" sz="142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72753"/>
            <a:ext cx="59081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Insights and Findings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11467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441258"/>
            <a:ext cx="30228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Seasonal Fluctuations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2921675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analysis revealed distinct seasonal patterns in weather parameters, enabling better preparation for changing conditions.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11467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441258"/>
            <a:ext cx="31592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Weather-Energy Nexus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2921675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uncovered strong correlations between weather factors and energy consumption, informing more efficient energy management strategies.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32866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Climate Change Signals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models identified early indicators of climate change, such as temperature anomalies and precipitation shifts, informing adaptation efforts.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35409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Extreme Event Prediction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predictive models we developed can anticipate the likelihood and severity of extreme weather events, supporting emergency preparedness.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92140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Conclusion and Future Directions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B8C3DF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C3DF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61488" y="2168366"/>
            <a:ext cx="125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3301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Continuous Refinement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will continue to refine our models and visualizations, incorporating new data sources and evolving our analytical approaches.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C3DF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6484" y="4026098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33130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Expanding Applications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insights gained from this project can be applied to diverse domains, from agriculture to urban planning and beyond.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C3DF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25888" y="5883831"/>
            <a:ext cx="19633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321552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Collaborative Initiatives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aim to foster cross-disciplinary collaborations to further advance weather analysis and its impact on societal and environmental issues.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Custom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Alexandria</vt:lpstr>
      <vt:lpstr>Arial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Sanket Kothawale</cp:lastModifiedBy>
  <cp:revision>3</cp:revision>
  <dcterms:created xsi:type="dcterms:W3CDTF">2024-05-02T15:19:26Z</dcterms:created>
  <dcterms:modified xsi:type="dcterms:W3CDTF">2024-08-07T07:16:38Z</dcterms:modified>
</cp:coreProperties>
</file>