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70" r:id="rId4"/>
    <p:sldId id="268" r:id="rId5"/>
    <p:sldId id="271" r:id="rId6"/>
    <p:sldId id="272" r:id="rId7"/>
    <p:sldId id="258" r:id="rId8"/>
    <p:sldId id="273" r:id="rId9"/>
    <p:sldId id="274" r:id="rId10"/>
    <p:sldId id="275" r:id="rId11"/>
    <p:sldId id="279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BEF"/>
    <a:srgbClr val="E62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CAC7F-4483-4C05-A2DA-6C3C5E311D1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4A9F4B1-1240-435C-A9A7-DE00202608BD}">
      <dgm:prSet phldrT="[Text]"/>
      <dgm:spPr>
        <a:solidFill>
          <a:srgbClr val="92D050"/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Searching for free block of memory in free list</a:t>
          </a:r>
        </a:p>
      </dgm:t>
    </dgm:pt>
    <dgm:pt modelId="{871F5CB7-DCD0-4100-9B0B-49FCD8DD110B}" type="parTrans" cxnId="{316AB353-8C3D-4A78-96C7-D6FA4774BEC8}">
      <dgm:prSet/>
      <dgm:spPr/>
      <dgm:t>
        <a:bodyPr/>
        <a:lstStyle/>
        <a:p>
          <a:endParaRPr lang="en-IN"/>
        </a:p>
      </dgm:t>
    </dgm:pt>
    <dgm:pt modelId="{2D205844-436E-4CBA-B0D6-5943B6DBD5DC}" type="sibTrans" cxnId="{316AB353-8C3D-4A78-96C7-D6FA4774BEC8}">
      <dgm:prSet/>
      <dgm:spPr/>
      <dgm:t>
        <a:bodyPr/>
        <a:lstStyle/>
        <a:p>
          <a:endParaRPr lang="en-IN"/>
        </a:p>
      </dgm:t>
    </dgm:pt>
    <dgm:pt modelId="{7AD62C76-F6CD-4369-86B5-7E1DCAA83579}">
      <dgm:prSet phldrT="[Text]"/>
      <dgm:spPr>
        <a:solidFill>
          <a:srgbClr val="92D050"/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Requesting for more memory from system if no free memory</a:t>
          </a:r>
        </a:p>
      </dgm:t>
    </dgm:pt>
    <dgm:pt modelId="{A19BDE52-7AD7-4EA4-B627-3AEAA1106226}" type="parTrans" cxnId="{CC526FFA-AC0C-4936-AE9B-12DEA6364830}">
      <dgm:prSet/>
      <dgm:spPr/>
      <dgm:t>
        <a:bodyPr/>
        <a:lstStyle/>
        <a:p>
          <a:endParaRPr lang="en-IN"/>
        </a:p>
      </dgm:t>
    </dgm:pt>
    <dgm:pt modelId="{2218AD9E-E147-4D6C-8098-D8FE9555A466}" type="sibTrans" cxnId="{CC526FFA-AC0C-4936-AE9B-12DEA6364830}">
      <dgm:prSet/>
      <dgm:spPr/>
      <dgm:t>
        <a:bodyPr/>
        <a:lstStyle/>
        <a:p>
          <a:endParaRPr lang="en-IN"/>
        </a:p>
      </dgm:t>
    </dgm:pt>
    <dgm:pt modelId="{6446D99F-4BF8-42BA-92DA-2D9495107F88}">
      <dgm:prSet phldrT="[Text]"/>
      <dgm:spPr>
        <a:solidFill>
          <a:srgbClr val="92D050"/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Splitting the memory and allotting the required to user</a:t>
          </a:r>
        </a:p>
      </dgm:t>
    </dgm:pt>
    <dgm:pt modelId="{21EEEFF0-85D8-477A-BA06-B78C2D216EBE}" type="parTrans" cxnId="{CA3CB00D-790A-4C7D-9407-7A37EED55938}">
      <dgm:prSet/>
      <dgm:spPr/>
      <dgm:t>
        <a:bodyPr/>
        <a:lstStyle/>
        <a:p>
          <a:endParaRPr lang="en-IN"/>
        </a:p>
      </dgm:t>
    </dgm:pt>
    <dgm:pt modelId="{931156A5-B4A7-47D5-9DD3-71DE3B7C8D18}" type="sibTrans" cxnId="{CA3CB00D-790A-4C7D-9407-7A37EED55938}">
      <dgm:prSet/>
      <dgm:spPr/>
      <dgm:t>
        <a:bodyPr/>
        <a:lstStyle/>
        <a:p>
          <a:endParaRPr lang="en-IN"/>
        </a:p>
      </dgm:t>
    </dgm:pt>
    <dgm:pt modelId="{406836BD-5FB6-458D-971C-756479B1C818}">
      <dgm:prSet phldrT="[Text]"/>
      <dgm:spPr>
        <a:solidFill>
          <a:srgbClr val="92D050"/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Returning the pointer to the free memory to the user</a:t>
          </a:r>
        </a:p>
      </dgm:t>
    </dgm:pt>
    <dgm:pt modelId="{91F61BC6-5E4E-4396-8F9C-3BB6D6F1BA34}" type="parTrans" cxnId="{B3F8A54A-D72C-4B34-AEB0-A342D3EA30DA}">
      <dgm:prSet/>
      <dgm:spPr/>
      <dgm:t>
        <a:bodyPr/>
        <a:lstStyle/>
        <a:p>
          <a:endParaRPr lang="en-IN"/>
        </a:p>
      </dgm:t>
    </dgm:pt>
    <dgm:pt modelId="{0C0C798C-0FD4-473D-BFB1-0CCB5D5B0986}" type="sibTrans" cxnId="{B3F8A54A-D72C-4B34-AEB0-A342D3EA30DA}">
      <dgm:prSet/>
      <dgm:spPr/>
      <dgm:t>
        <a:bodyPr/>
        <a:lstStyle/>
        <a:p>
          <a:endParaRPr lang="en-IN"/>
        </a:p>
      </dgm:t>
    </dgm:pt>
    <dgm:pt modelId="{16BF5700-2210-47A2-A957-85B6AFE21830}" type="pres">
      <dgm:prSet presAssocID="{991CAC7F-4483-4C05-A2DA-6C3C5E311D1B}" presName="rootnode" presStyleCnt="0">
        <dgm:presLayoutVars>
          <dgm:chMax/>
          <dgm:chPref/>
          <dgm:dir/>
          <dgm:animLvl val="lvl"/>
        </dgm:presLayoutVars>
      </dgm:prSet>
      <dgm:spPr/>
    </dgm:pt>
    <dgm:pt modelId="{35222056-D781-4A2E-B29A-3392CE50DF4A}" type="pres">
      <dgm:prSet presAssocID="{B4A9F4B1-1240-435C-A9A7-DE00202608BD}" presName="composite" presStyleCnt="0"/>
      <dgm:spPr/>
    </dgm:pt>
    <dgm:pt modelId="{8B4F3F59-6982-4F67-BC6B-8B62F94A7C12}" type="pres">
      <dgm:prSet presAssocID="{B4A9F4B1-1240-435C-A9A7-DE00202608BD}" presName="bentUpArrow1" presStyleLbl="alignImgPlace1" presStyleIdx="0" presStyleCnt="3"/>
      <dgm:spPr>
        <a:ln>
          <a:solidFill>
            <a:srgbClr val="FF0000"/>
          </a:solidFill>
        </a:ln>
      </dgm:spPr>
    </dgm:pt>
    <dgm:pt modelId="{22F92846-C226-4550-9241-C8D615FDFC8D}" type="pres">
      <dgm:prSet presAssocID="{B4A9F4B1-1240-435C-A9A7-DE00202608BD}" presName="ParentText" presStyleLbl="node1" presStyleIdx="0" presStyleCnt="4" custScaleX="120696" custScaleY="123277">
        <dgm:presLayoutVars>
          <dgm:chMax val="1"/>
          <dgm:chPref val="1"/>
          <dgm:bulletEnabled val="1"/>
        </dgm:presLayoutVars>
      </dgm:prSet>
      <dgm:spPr/>
    </dgm:pt>
    <dgm:pt modelId="{D9BAD842-23D4-49BC-8BA7-BBB11D2CFEF6}" type="pres">
      <dgm:prSet presAssocID="{B4A9F4B1-1240-435C-A9A7-DE00202608B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CC350CE-3A3E-4A39-B47E-EE5C77D2393F}" type="pres">
      <dgm:prSet presAssocID="{2D205844-436E-4CBA-B0D6-5943B6DBD5DC}" presName="sibTrans" presStyleCnt="0"/>
      <dgm:spPr/>
    </dgm:pt>
    <dgm:pt modelId="{5A74F189-16C8-458B-915D-82B55D7570EF}" type="pres">
      <dgm:prSet presAssocID="{7AD62C76-F6CD-4369-86B5-7E1DCAA83579}" presName="composite" presStyleCnt="0"/>
      <dgm:spPr/>
    </dgm:pt>
    <dgm:pt modelId="{DEA0B658-6D6E-4D1A-BE0C-A407E2E2B21E}" type="pres">
      <dgm:prSet presAssocID="{7AD62C76-F6CD-4369-86B5-7E1DCAA83579}" presName="bentUpArrow1" presStyleLbl="alignImgPlace1" presStyleIdx="1" presStyleCnt="3"/>
      <dgm:spPr>
        <a:ln>
          <a:solidFill>
            <a:srgbClr val="FF0000"/>
          </a:solidFill>
        </a:ln>
      </dgm:spPr>
    </dgm:pt>
    <dgm:pt modelId="{956CF38F-73C1-42CA-95B2-1E07BAAE5395}" type="pres">
      <dgm:prSet presAssocID="{7AD62C76-F6CD-4369-86B5-7E1DCAA83579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A1A80EAF-8662-43AE-846C-E00BCC4BE777}" type="pres">
      <dgm:prSet presAssocID="{7AD62C76-F6CD-4369-86B5-7E1DCAA8357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E7E33CC-CB5C-49A9-9118-0C4F54CD66D6}" type="pres">
      <dgm:prSet presAssocID="{2218AD9E-E147-4D6C-8098-D8FE9555A466}" presName="sibTrans" presStyleCnt="0"/>
      <dgm:spPr/>
    </dgm:pt>
    <dgm:pt modelId="{123B3705-6677-4125-9F50-C01ABCE45972}" type="pres">
      <dgm:prSet presAssocID="{6446D99F-4BF8-42BA-92DA-2D9495107F88}" presName="composite" presStyleCnt="0"/>
      <dgm:spPr/>
    </dgm:pt>
    <dgm:pt modelId="{71E5433F-3AA8-485D-A73C-5A68DF0786BF}" type="pres">
      <dgm:prSet presAssocID="{6446D99F-4BF8-42BA-92DA-2D9495107F88}" presName="bentUpArrow1" presStyleLbl="alignImgPlace1" presStyleIdx="2" presStyleCnt="3"/>
      <dgm:spPr>
        <a:ln>
          <a:solidFill>
            <a:srgbClr val="FF0000"/>
          </a:solidFill>
        </a:ln>
      </dgm:spPr>
    </dgm:pt>
    <dgm:pt modelId="{811C7E0E-FAF7-4CE6-B21E-84C68B62ABA9}" type="pres">
      <dgm:prSet presAssocID="{6446D99F-4BF8-42BA-92DA-2D9495107F88}" presName="ParentText" presStyleLbl="node1" presStyleIdx="2" presStyleCnt="4" custLinFactNeighborX="-7618">
        <dgm:presLayoutVars>
          <dgm:chMax val="1"/>
          <dgm:chPref val="1"/>
          <dgm:bulletEnabled val="1"/>
        </dgm:presLayoutVars>
      </dgm:prSet>
      <dgm:spPr/>
    </dgm:pt>
    <dgm:pt modelId="{6C3C2D1B-6D6C-44D2-B4D1-B3D5AD516B8D}" type="pres">
      <dgm:prSet presAssocID="{6446D99F-4BF8-42BA-92DA-2D9495107F88}" presName="ChildText" presStyleLbl="revTx" presStyleIdx="2" presStyleCnt="3" custScaleX="106202" custScaleY="108947">
        <dgm:presLayoutVars>
          <dgm:chMax val="0"/>
          <dgm:chPref val="0"/>
          <dgm:bulletEnabled val="1"/>
        </dgm:presLayoutVars>
      </dgm:prSet>
      <dgm:spPr/>
    </dgm:pt>
    <dgm:pt modelId="{A9100290-1CE1-430D-9171-A451535C13FE}" type="pres">
      <dgm:prSet presAssocID="{931156A5-B4A7-47D5-9DD3-71DE3B7C8D18}" presName="sibTrans" presStyleCnt="0"/>
      <dgm:spPr/>
    </dgm:pt>
    <dgm:pt modelId="{8BA6B57C-FFFE-4DDD-B21C-9BA65FF83CE3}" type="pres">
      <dgm:prSet presAssocID="{406836BD-5FB6-458D-971C-756479B1C818}" presName="composite" presStyleCnt="0"/>
      <dgm:spPr/>
    </dgm:pt>
    <dgm:pt modelId="{DF02A930-5B2C-41FC-87A1-FF010784A348}" type="pres">
      <dgm:prSet presAssocID="{406836BD-5FB6-458D-971C-756479B1C818}" presName="ParentText" presStyleLbl="node1" presStyleIdx="3" presStyleCnt="4" custLinFactNeighborX="-8380">
        <dgm:presLayoutVars>
          <dgm:chMax val="1"/>
          <dgm:chPref val="1"/>
          <dgm:bulletEnabled val="1"/>
        </dgm:presLayoutVars>
      </dgm:prSet>
      <dgm:spPr/>
    </dgm:pt>
  </dgm:ptLst>
  <dgm:cxnLst>
    <dgm:cxn modelId="{CA3CB00D-790A-4C7D-9407-7A37EED55938}" srcId="{991CAC7F-4483-4C05-A2DA-6C3C5E311D1B}" destId="{6446D99F-4BF8-42BA-92DA-2D9495107F88}" srcOrd="2" destOrd="0" parTransId="{21EEEFF0-85D8-477A-BA06-B78C2D216EBE}" sibTransId="{931156A5-B4A7-47D5-9DD3-71DE3B7C8D18}"/>
    <dgm:cxn modelId="{1E371D6A-00F4-4E4F-9A4D-7BB3F85DCF2A}" type="presOf" srcId="{7AD62C76-F6CD-4369-86B5-7E1DCAA83579}" destId="{956CF38F-73C1-42CA-95B2-1E07BAAE5395}" srcOrd="0" destOrd="0" presId="urn:microsoft.com/office/officeart/2005/8/layout/StepDownProcess"/>
    <dgm:cxn modelId="{B3F8A54A-D72C-4B34-AEB0-A342D3EA30DA}" srcId="{991CAC7F-4483-4C05-A2DA-6C3C5E311D1B}" destId="{406836BD-5FB6-458D-971C-756479B1C818}" srcOrd="3" destOrd="0" parTransId="{91F61BC6-5E4E-4396-8F9C-3BB6D6F1BA34}" sibTransId="{0C0C798C-0FD4-473D-BFB1-0CCB5D5B0986}"/>
    <dgm:cxn modelId="{316AB353-8C3D-4A78-96C7-D6FA4774BEC8}" srcId="{991CAC7F-4483-4C05-A2DA-6C3C5E311D1B}" destId="{B4A9F4B1-1240-435C-A9A7-DE00202608BD}" srcOrd="0" destOrd="0" parTransId="{871F5CB7-DCD0-4100-9B0B-49FCD8DD110B}" sibTransId="{2D205844-436E-4CBA-B0D6-5943B6DBD5DC}"/>
    <dgm:cxn modelId="{013AED8D-EA97-4744-85BE-64D35435D9DE}" type="presOf" srcId="{6446D99F-4BF8-42BA-92DA-2D9495107F88}" destId="{811C7E0E-FAF7-4CE6-B21E-84C68B62ABA9}" srcOrd="0" destOrd="0" presId="urn:microsoft.com/office/officeart/2005/8/layout/StepDownProcess"/>
    <dgm:cxn modelId="{0F6B76B9-8548-4C6A-B0EE-880D5903CFA0}" type="presOf" srcId="{406836BD-5FB6-458D-971C-756479B1C818}" destId="{DF02A930-5B2C-41FC-87A1-FF010784A348}" srcOrd="0" destOrd="0" presId="urn:microsoft.com/office/officeart/2005/8/layout/StepDownProcess"/>
    <dgm:cxn modelId="{D0399CCF-7421-4A49-B1E9-BA15E6361D04}" type="presOf" srcId="{991CAC7F-4483-4C05-A2DA-6C3C5E311D1B}" destId="{16BF5700-2210-47A2-A957-85B6AFE21830}" srcOrd="0" destOrd="0" presId="urn:microsoft.com/office/officeart/2005/8/layout/StepDownProcess"/>
    <dgm:cxn modelId="{0206F3DD-1EBD-4B17-A089-891CD83ABAFA}" type="presOf" srcId="{B4A9F4B1-1240-435C-A9A7-DE00202608BD}" destId="{22F92846-C226-4550-9241-C8D615FDFC8D}" srcOrd="0" destOrd="0" presId="urn:microsoft.com/office/officeart/2005/8/layout/StepDownProcess"/>
    <dgm:cxn modelId="{CC526FFA-AC0C-4936-AE9B-12DEA6364830}" srcId="{991CAC7F-4483-4C05-A2DA-6C3C5E311D1B}" destId="{7AD62C76-F6CD-4369-86B5-7E1DCAA83579}" srcOrd="1" destOrd="0" parTransId="{A19BDE52-7AD7-4EA4-B627-3AEAA1106226}" sibTransId="{2218AD9E-E147-4D6C-8098-D8FE9555A466}"/>
    <dgm:cxn modelId="{25943454-B7E2-4217-B95E-354D65FA00F3}" type="presParOf" srcId="{16BF5700-2210-47A2-A957-85B6AFE21830}" destId="{35222056-D781-4A2E-B29A-3392CE50DF4A}" srcOrd="0" destOrd="0" presId="urn:microsoft.com/office/officeart/2005/8/layout/StepDownProcess"/>
    <dgm:cxn modelId="{6EB915AE-AC56-4043-9BFE-39C67D2852A0}" type="presParOf" srcId="{35222056-D781-4A2E-B29A-3392CE50DF4A}" destId="{8B4F3F59-6982-4F67-BC6B-8B62F94A7C12}" srcOrd="0" destOrd="0" presId="urn:microsoft.com/office/officeart/2005/8/layout/StepDownProcess"/>
    <dgm:cxn modelId="{0AFBFDEC-8CDF-4A85-BE1B-F5B1A3C6D4F5}" type="presParOf" srcId="{35222056-D781-4A2E-B29A-3392CE50DF4A}" destId="{22F92846-C226-4550-9241-C8D615FDFC8D}" srcOrd="1" destOrd="0" presId="urn:microsoft.com/office/officeart/2005/8/layout/StepDownProcess"/>
    <dgm:cxn modelId="{B7200C48-D6BD-49CC-925A-035D71734496}" type="presParOf" srcId="{35222056-D781-4A2E-B29A-3392CE50DF4A}" destId="{D9BAD842-23D4-49BC-8BA7-BBB11D2CFEF6}" srcOrd="2" destOrd="0" presId="urn:microsoft.com/office/officeart/2005/8/layout/StepDownProcess"/>
    <dgm:cxn modelId="{79479449-640E-4A50-A210-C952C6025630}" type="presParOf" srcId="{16BF5700-2210-47A2-A957-85B6AFE21830}" destId="{0CC350CE-3A3E-4A39-B47E-EE5C77D2393F}" srcOrd="1" destOrd="0" presId="urn:microsoft.com/office/officeart/2005/8/layout/StepDownProcess"/>
    <dgm:cxn modelId="{61885795-C2E1-4834-BE5B-7923F4BACA05}" type="presParOf" srcId="{16BF5700-2210-47A2-A957-85B6AFE21830}" destId="{5A74F189-16C8-458B-915D-82B55D7570EF}" srcOrd="2" destOrd="0" presId="urn:microsoft.com/office/officeart/2005/8/layout/StepDownProcess"/>
    <dgm:cxn modelId="{F5F08E5B-98D2-4804-B69C-6A1B1606C3F1}" type="presParOf" srcId="{5A74F189-16C8-458B-915D-82B55D7570EF}" destId="{DEA0B658-6D6E-4D1A-BE0C-A407E2E2B21E}" srcOrd="0" destOrd="0" presId="urn:microsoft.com/office/officeart/2005/8/layout/StepDownProcess"/>
    <dgm:cxn modelId="{DA20C2A8-9903-4293-9417-79D898803C1F}" type="presParOf" srcId="{5A74F189-16C8-458B-915D-82B55D7570EF}" destId="{956CF38F-73C1-42CA-95B2-1E07BAAE5395}" srcOrd="1" destOrd="0" presId="urn:microsoft.com/office/officeart/2005/8/layout/StepDownProcess"/>
    <dgm:cxn modelId="{4C0B49BC-AD63-4D60-9D96-13100470E930}" type="presParOf" srcId="{5A74F189-16C8-458B-915D-82B55D7570EF}" destId="{A1A80EAF-8662-43AE-846C-E00BCC4BE777}" srcOrd="2" destOrd="0" presId="urn:microsoft.com/office/officeart/2005/8/layout/StepDownProcess"/>
    <dgm:cxn modelId="{95AE916E-9170-4174-9A09-6012AED2E55F}" type="presParOf" srcId="{16BF5700-2210-47A2-A957-85B6AFE21830}" destId="{CE7E33CC-CB5C-49A9-9118-0C4F54CD66D6}" srcOrd="3" destOrd="0" presId="urn:microsoft.com/office/officeart/2005/8/layout/StepDownProcess"/>
    <dgm:cxn modelId="{B2C52818-2AC7-4873-8005-F5904B5F4814}" type="presParOf" srcId="{16BF5700-2210-47A2-A957-85B6AFE21830}" destId="{123B3705-6677-4125-9F50-C01ABCE45972}" srcOrd="4" destOrd="0" presId="urn:microsoft.com/office/officeart/2005/8/layout/StepDownProcess"/>
    <dgm:cxn modelId="{C4D82346-45EA-4BB0-BCAA-74C6D0203BE3}" type="presParOf" srcId="{123B3705-6677-4125-9F50-C01ABCE45972}" destId="{71E5433F-3AA8-485D-A73C-5A68DF0786BF}" srcOrd="0" destOrd="0" presId="urn:microsoft.com/office/officeart/2005/8/layout/StepDownProcess"/>
    <dgm:cxn modelId="{55B87FD9-19EF-45DA-9513-DB6EA9B028D6}" type="presParOf" srcId="{123B3705-6677-4125-9F50-C01ABCE45972}" destId="{811C7E0E-FAF7-4CE6-B21E-84C68B62ABA9}" srcOrd="1" destOrd="0" presId="urn:microsoft.com/office/officeart/2005/8/layout/StepDownProcess"/>
    <dgm:cxn modelId="{A866C8F4-B166-4842-AB42-8C9B55F89044}" type="presParOf" srcId="{123B3705-6677-4125-9F50-C01ABCE45972}" destId="{6C3C2D1B-6D6C-44D2-B4D1-B3D5AD516B8D}" srcOrd="2" destOrd="0" presId="urn:microsoft.com/office/officeart/2005/8/layout/StepDownProcess"/>
    <dgm:cxn modelId="{C22D81D9-DEFE-4948-B659-28CBBCA7DBFE}" type="presParOf" srcId="{16BF5700-2210-47A2-A957-85B6AFE21830}" destId="{A9100290-1CE1-430D-9171-A451535C13FE}" srcOrd="5" destOrd="0" presId="urn:microsoft.com/office/officeart/2005/8/layout/StepDownProcess"/>
    <dgm:cxn modelId="{6D37685F-7976-4115-AC14-BC447D7B843F}" type="presParOf" srcId="{16BF5700-2210-47A2-A957-85B6AFE21830}" destId="{8BA6B57C-FFFE-4DDD-B21C-9BA65FF83CE3}" srcOrd="6" destOrd="0" presId="urn:microsoft.com/office/officeart/2005/8/layout/StepDownProcess"/>
    <dgm:cxn modelId="{1A528243-1609-4E32-B17C-4867F8485AFD}" type="presParOf" srcId="{8BA6B57C-FFFE-4DDD-B21C-9BA65FF83CE3}" destId="{DF02A930-5B2C-41FC-87A1-FF010784A34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1CAC7F-4483-4C05-A2DA-6C3C5E311D1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4A9F4B1-1240-435C-A9A7-DE00202608BD}">
      <dgm:prSet phldrT="[Text]" custT="1"/>
      <dgm:spPr>
        <a:solidFill>
          <a:srgbClr val="92D050"/>
        </a:solidFill>
      </dgm:spPr>
      <dgm:t>
        <a:bodyPr/>
        <a:lstStyle/>
        <a:p>
          <a:r>
            <a:rPr lang="en-IN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 out the metadata(header) of the memory to be freed</a:t>
          </a:r>
        </a:p>
      </dgm:t>
    </dgm:pt>
    <dgm:pt modelId="{871F5CB7-DCD0-4100-9B0B-49FCD8DD110B}" type="parTrans" cxnId="{316AB353-8C3D-4A78-96C7-D6FA4774BEC8}">
      <dgm:prSet/>
      <dgm:spPr/>
      <dgm:t>
        <a:bodyPr/>
        <a:lstStyle/>
        <a:p>
          <a:endParaRPr lang="en-IN"/>
        </a:p>
      </dgm:t>
    </dgm:pt>
    <dgm:pt modelId="{2D205844-436E-4CBA-B0D6-5943B6DBD5DC}" type="sibTrans" cxnId="{316AB353-8C3D-4A78-96C7-D6FA4774BEC8}">
      <dgm:prSet/>
      <dgm:spPr/>
      <dgm:t>
        <a:bodyPr/>
        <a:lstStyle/>
        <a:p>
          <a:endParaRPr lang="en-IN"/>
        </a:p>
      </dgm:t>
    </dgm:pt>
    <dgm:pt modelId="{7AD62C76-F6CD-4369-86B5-7E1DCAA83579}">
      <dgm:prSet phldrT="[Text]"/>
      <dgm:spPr>
        <a:solidFill>
          <a:srgbClr val="92D050"/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Calculate the units of the chunk of memory</a:t>
          </a:r>
        </a:p>
      </dgm:t>
    </dgm:pt>
    <dgm:pt modelId="{A19BDE52-7AD7-4EA4-B627-3AEAA1106226}" type="parTrans" cxnId="{CC526FFA-AC0C-4936-AE9B-12DEA6364830}">
      <dgm:prSet/>
      <dgm:spPr/>
      <dgm:t>
        <a:bodyPr/>
        <a:lstStyle/>
        <a:p>
          <a:endParaRPr lang="en-IN"/>
        </a:p>
      </dgm:t>
    </dgm:pt>
    <dgm:pt modelId="{2218AD9E-E147-4D6C-8098-D8FE9555A466}" type="sibTrans" cxnId="{CC526FFA-AC0C-4936-AE9B-12DEA6364830}">
      <dgm:prSet/>
      <dgm:spPr/>
      <dgm:t>
        <a:bodyPr/>
        <a:lstStyle/>
        <a:p>
          <a:endParaRPr lang="en-IN"/>
        </a:p>
      </dgm:t>
    </dgm:pt>
    <dgm:pt modelId="{6446D99F-4BF8-42BA-92DA-2D9495107F88}">
      <dgm:prSet phldrT="[Text]"/>
      <dgm:spPr>
        <a:solidFill>
          <a:srgbClr val="92D050"/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Inserting the chunk of memory in the array of free list at appropriate place</a:t>
          </a:r>
        </a:p>
      </dgm:t>
    </dgm:pt>
    <dgm:pt modelId="{21EEEFF0-85D8-477A-BA06-B78C2D216EBE}" type="parTrans" cxnId="{CA3CB00D-790A-4C7D-9407-7A37EED55938}">
      <dgm:prSet/>
      <dgm:spPr/>
      <dgm:t>
        <a:bodyPr/>
        <a:lstStyle/>
        <a:p>
          <a:endParaRPr lang="en-IN"/>
        </a:p>
      </dgm:t>
    </dgm:pt>
    <dgm:pt modelId="{931156A5-B4A7-47D5-9DD3-71DE3B7C8D18}" type="sibTrans" cxnId="{CA3CB00D-790A-4C7D-9407-7A37EED55938}">
      <dgm:prSet/>
      <dgm:spPr/>
      <dgm:t>
        <a:bodyPr/>
        <a:lstStyle/>
        <a:p>
          <a:endParaRPr lang="en-IN"/>
        </a:p>
      </dgm:t>
    </dgm:pt>
    <dgm:pt modelId="{406836BD-5FB6-458D-971C-756479B1C818}">
      <dgm:prSet phldrT="[Text]"/>
      <dgm:spPr>
        <a:solidFill>
          <a:srgbClr val="92D050"/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Changing the status of chunk to free for further use</a:t>
          </a:r>
        </a:p>
      </dgm:t>
    </dgm:pt>
    <dgm:pt modelId="{91F61BC6-5E4E-4396-8F9C-3BB6D6F1BA34}" type="parTrans" cxnId="{B3F8A54A-D72C-4B34-AEB0-A342D3EA30DA}">
      <dgm:prSet/>
      <dgm:spPr/>
      <dgm:t>
        <a:bodyPr/>
        <a:lstStyle/>
        <a:p>
          <a:endParaRPr lang="en-IN"/>
        </a:p>
      </dgm:t>
    </dgm:pt>
    <dgm:pt modelId="{0C0C798C-0FD4-473D-BFB1-0CCB5D5B0986}" type="sibTrans" cxnId="{B3F8A54A-D72C-4B34-AEB0-A342D3EA30DA}">
      <dgm:prSet/>
      <dgm:spPr/>
      <dgm:t>
        <a:bodyPr/>
        <a:lstStyle/>
        <a:p>
          <a:endParaRPr lang="en-IN"/>
        </a:p>
      </dgm:t>
    </dgm:pt>
    <dgm:pt modelId="{16BF5700-2210-47A2-A957-85B6AFE21830}" type="pres">
      <dgm:prSet presAssocID="{991CAC7F-4483-4C05-A2DA-6C3C5E311D1B}" presName="rootnode" presStyleCnt="0">
        <dgm:presLayoutVars>
          <dgm:chMax/>
          <dgm:chPref/>
          <dgm:dir/>
          <dgm:animLvl val="lvl"/>
        </dgm:presLayoutVars>
      </dgm:prSet>
      <dgm:spPr/>
    </dgm:pt>
    <dgm:pt modelId="{35222056-D781-4A2E-B29A-3392CE50DF4A}" type="pres">
      <dgm:prSet presAssocID="{B4A9F4B1-1240-435C-A9A7-DE00202608BD}" presName="composite" presStyleCnt="0"/>
      <dgm:spPr/>
    </dgm:pt>
    <dgm:pt modelId="{8B4F3F59-6982-4F67-BC6B-8B62F94A7C12}" type="pres">
      <dgm:prSet presAssocID="{B4A9F4B1-1240-435C-A9A7-DE00202608BD}" presName="bentUpArrow1" presStyleLbl="alignImgPlace1" presStyleIdx="0" presStyleCnt="3"/>
      <dgm:spPr>
        <a:ln>
          <a:solidFill>
            <a:srgbClr val="FF0000"/>
          </a:solidFill>
        </a:ln>
      </dgm:spPr>
    </dgm:pt>
    <dgm:pt modelId="{22F92846-C226-4550-9241-C8D615FDFC8D}" type="pres">
      <dgm:prSet presAssocID="{B4A9F4B1-1240-435C-A9A7-DE00202608BD}" presName="ParentText" presStyleLbl="node1" presStyleIdx="0" presStyleCnt="4" custScaleX="120696" custScaleY="123277">
        <dgm:presLayoutVars>
          <dgm:chMax val="1"/>
          <dgm:chPref val="1"/>
          <dgm:bulletEnabled val="1"/>
        </dgm:presLayoutVars>
      </dgm:prSet>
      <dgm:spPr/>
    </dgm:pt>
    <dgm:pt modelId="{D9BAD842-23D4-49BC-8BA7-BBB11D2CFEF6}" type="pres">
      <dgm:prSet presAssocID="{B4A9F4B1-1240-435C-A9A7-DE00202608B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CC350CE-3A3E-4A39-B47E-EE5C77D2393F}" type="pres">
      <dgm:prSet presAssocID="{2D205844-436E-4CBA-B0D6-5943B6DBD5DC}" presName="sibTrans" presStyleCnt="0"/>
      <dgm:spPr/>
    </dgm:pt>
    <dgm:pt modelId="{5A74F189-16C8-458B-915D-82B55D7570EF}" type="pres">
      <dgm:prSet presAssocID="{7AD62C76-F6CD-4369-86B5-7E1DCAA83579}" presName="composite" presStyleCnt="0"/>
      <dgm:spPr/>
    </dgm:pt>
    <dgm:pt modelId="{DEA0B658-6D6E-4D1A-BE0C-A407E2E2B21E}" type="pres">
      <dgm:prSet presAssocID="{7AD62C76-F6CD-4369-86B5-7E1DCAA83579}" presName="bentUpArrow1" presStyleLbl="alignImgPlace1" presStyleIdx="1" presStyleCnt="3"/>
      <dgm:spPr>
        <a:ln>
          <a:solidFill>
            <a:srgbClr val="FF0000"/>
          </a:solidFill>
        </a:ln>
      </dgm:spPr>
    </dgm:pt>
    <dgm:pt modelId="{956CF38F-73C1-42CA-95B2-1E07BAAE5395}" type="pres">
      <dgm:prSet presAssocID="{7AD62C76-F6CD-4369-86B5-7E1DCAA83579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A1A80EAF-8662-43AE-846C-E00BCC4BE777}" type="pres">
      <dgm:prSet presAssocID="{7AD62C76-F6CD-4369-86B5-7E1DCAA8357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E7E33CC-CB5C-49A9-9118-0C4F54CD66D6}" type="pres">
      <dgm:prSet presAssocID="{2218AD9E-E147-4D6C-8098-D8FE9555A466}" presName="sibTrans" presStyleCnt="0"/>
      <dgm:spPr/>
    </dgm:pt>
    <dgm:pt modelId="{123B3705-6677-4125-9F50-C01ABCE45972}" type="pres">
      <dgm:prSet presAssocID="{6446D99F-4BF8-42BA-92DA-2D9495107F88}" presName="composite" presStyleCnt="0"/>
      <dgm:spPr/>
    </dgm:pt>
    <dgm:pt modelId="{71E5433F-3AA8-485D-A73C-5A68DF0786BF}" type="pres">
      <dgm:prSet presAssocID="{6446D99F-4BF8-42BA-92DA-2D9495107F88}" presName="bentUpArrow1" presStyleLbl="alignImgPlace1" presStyleIdx="2" presStyleCnt="3"/>
      <dgm:spPr>
        <a:ln>
          <a:solidFill>
            <a:srgbClr val="FF0000"/>
          </a:solidFill>
        </a:ln>
      </dgm:spPr>
    </dgm:pt>
    <dgm:pt modelId="{811C7E0E-FAF7-4CE6-B21E-84C68B62ABA9}" type="pres">
      <dgm:prSet presAssocID="{6446D99F-4BF8-42BA-92DA-2D9495107F88}" presName="ParentText" presStyleLbl="node1" presStyleIdx="2" presStyleCnt="4" custScaleX="111891" custScaleY="112335" custLinFactNeighborX="-7618">
        <dgm:presLayoutVars>
          <dgm:chMax val="1"/>
          <dgm:chPref val="1"/>
          <dgm:bulletEnabled val="1"/>
        </dgm:presLayoutVars>
      </dgm:prSet>
      <dgm:spPr/>
    </dgm:pt>
    <dgm:pt modelId="{6C3C2D1B-6D6C-44D2-B4D1-B3D5AD516B8D}" type="pres">
      <dgm:prSet presAssocID="{6446D99F-4BF8-42BA-92DA-2D9495107F88}" presName="ChildText" presStyleLbl="revTx" presStyleIdx="2" presStyleCnt="3" custScaleX="106202" custScaleY="108947">
        <dgm:presLayoutVars>
          <dgm:chMax val="0"/>
          <dgm:chPref val="0"/>
          <dgm:bulletEnabled val="1"/>
        </dgm:presLayoutVars>
      </dgm:prSet>
      <dgm:spPr/>
    </dgm:pt>
    <dgm:pt modelId="{A9100290-1CE1-430D-9171-A451535C13FE}" type="pres">
      <dgm:prSet presAssocID="{931156A5-B4A7-47D5-9DD3-71DE3B7C8D18}" presName="sibTrans" presStyleCnt="0"/>
      <dgm:spPr/>
    </dgm:pt>
    <dgm:pt modelId="{8BA6B57C-FFFE-4DDD-B21C-9BA65FF83CE3}" type="pres">
      <dgm:prSet presAssocID="{406836BD-5FB6-458D-971C-756479B1C818}" presName="composite" presStyleCnt="0"/>
      <dgm:spPr/>
    </dgm:pt>
    <dgm:pt modelId="{DF02A930-5B2C-41FC-87A1-FF010784A348}" type="pres">
      <dgm:prSet presAssocID="{406836BD-5FB6-458D-971C-756479B1C818}" presName="ParentText" presStyleLbl="node1" presStyleIdx="3" presStyleCnt="4" custLinFactNeighborX="-8380">
        <dgm:presLayoutVars>
          <dgm:chMax val="1"/>
          <dgm:chPref val="1"/>
          <dgm:bulletEnabled val="1"/>
        </dgm:presLayoutVars>
      </dgm:prSet>
      <dgm:spPr/>
    </dgm:pt>
  </dgm:ptLst>
  <dgm:cxnLst>
    <dgm:cxn modelId="{CA3CB00D-790A-4C7D-9407-7A37EED55938}" srcId="{991CAC7F-4483-4C05-A2DA-6C3C5E311D1B}" destId="{6446D99F-4BF8-42BA-92DA-2D9495107F88}" srcOrd="2" destOrd="0" parTransId="{21EEEFF0-85D8-477A-BA06-B78C2D216EBE}" sibTransId="{931156A5-B4A7-47D5-9DD3-71DE3B7C8D18}"/>
    <dgm:cxn modelId="{1E371D6A-00F4-4E4F-9A4D-7BB3F85DCF2A}" type="presOf" srcId="{7AD62C76-F6CD-4369-86B5-7E1DCAA83579}" destId="{956CF38F-73C1-42CA-95B2-1E07BAAE5395}" srcOrd="0" destOrd="0" presId="urn:microsoft.com/office/officeart/2005/8/layout/StepDownProcess"/>
    <dgm:cxn modelId="{B3F8A54A-D72C-4B34-AEB0-A342D3EA30DA}" srcId="{991CAC7F-4483-4C05-A2DA-6C3C5E311D1B}" destId="{406836BD-5FB6-458D-971C-756479B1C818}" srcOrd="3" destOrd="0" parTransId="{91F61BC6-5E4E-4396-8F9C-3BB6D6F1BA34}" sibTransId="{0C0C798C-0FD4-473D-BFB1-0CCB5D5B0986}"/>
    <dgm:cxn modelId="{316AB353-8C3D-4A78-96C7-D6FA4774BEC8}" srcId="{991CAC7F-4483-4C05-A2DA-6C3C5E311D1B}" destId="{B4A9F4B1-1240-435C-A9A7-DE00202608BD}" srcOrd="0" destOrd="0" parTransId="{871F5CB7-DCD0-4100-9B0B-49FCD8DD110B}" sibTransId="{2D205844-436E-4CBA-B0D6-5943B6DBD5DC}"/>
    <dgm:cxn modelId="{013AED8D-EA97-4744-85BE-64D35435D9DE}" type="presOf" srcId="{6446D99F-4BF8-42BA-92DA-2D9495107F88}" destId="{811C7E0E-FAF7-4CE6-B21E-84C68B62ABA9}" srcOrd="0" destOrd="0" presId="urn:microsoft.com/office/officeart/2005/8/layout/StepDownProcess"/>
    <dgm:cxn modelId="{0F6B76B9-8548-4C6A-B0EE-880D5903CFA0}" type="presOf" srcId="{406836BD-5FB6-458D-971C-756479B1C818}" destId="{DF02A930-5B2C-41FC-87A1-FF010784A348}" srcOrd="0" destOrd="0" presId="urn:microsoft.com/office/officeart/2005/8/layout/StepDownProcess"/>
    <dgm:cxn modelId="{D0399CCF-7421-4A49-B1E9-BA15E6361D04}" type="presOf" srcId="{991CAC7F-4483-4C05-A2DA-6C3C5E311D1B}" destId="{16BF5700-2210-47A2-A957-85B6AFE21830}" srcOrd="0" destOrd="0" presId="urn:microsoft.com/office/officeart/2005/8/layout/StepDownProcess"/>
    <dgm:cxn modelId="{0206F3DD-1EBD-4B17-A089-891CD83ABAFA}" type="presOf" srcId="{B4A9F4B1-1240-435C-A9A7-DE00202608BD}" destId="{22F92846-C226-4550-9241-C8D615FDFC8D}" srcOrd="0" destOrd="0" presId="urn:microsoft.com/office/officeart/2005/8/layout/StepDownProcess"/>
    <dgm:cxn modelId="{CC526FFA-AC0C-4936-AE9B-12DEA6364830}" srcId="{991CAC7F-4483-4C05-A2DA-6C3C5E311D1B}" destId="{7AD62C76-F6CD-4369-86B5-7E1DCAA83579}" srcOrd="1" destOrd="0" parTransId="{A19BDE52-7AD7-4EA4-B627-3AEAA1106226}" sibTransId="{2218AD9E-E147-4D6C-8098-D8FE9555A466}"/>
    <dgm:cxn modelId="{25943454-B7E2-4217-B95E-354D65FA00F3}" type="presParOf" srcId="{16BF5700-2210-47A2-A957-85B6AFE21830}" destId="{35222056-D781-4A2E-B29A-3392CE50DF4A}" srcOrd="0" destOrd="0" presId="urn:microsoft.com/office/officeart/2005/8/layout/StepDownProcess"/>
    <dgm:cxn modelId="{6EB915AE-AC56-4043-9BFE-39C67D2852A0}" type="presParOf" srcId="{35222056-D781-4A2E-B29A-3392CE50DF4A}" destId="{8B4F3F59-6982-4F67-BC6B-8B62F94A7C12}" srcOrd="0" destOrd="0" presId="urn:microsoft.com/office/officeart/2005/8/layout/StepDownProcess"/>
    <dgm:cxn modelId="{0AFBFDEC-8CDF-4A85-BE1B-F5B1A3C6D4F5}" type="presParOf" srcId="{35222056-D781-4A2E-B29A-3392CE50DF4A}" destId="{22F92846-C226-4550-9241-C8D615FDFC8D}" srcOrd="1" destOrd="0" presId="urn:microsoft.com/office/officeart/2005/8/layout/StepDownProcess"/>
    <dgm:cxn modelId="{B7200C48-D6BD-49CC-925A-035D71734496}" type="presParOf" srcId="{35222056-D781-4A2E-B29A-3392CE50DF4A}" destId="{D9BAD842-23D4-49BC-8BA7-BBB11D2CFEF6}" srcOrd="2" destOrd="0" presId="urn:microsoft.com/office/officeart/2005/8/layout/StepDownProcess"/>
    <dgm:cxn modelId="{79479449-640E-4A50-A210-C952C6025630}" type="presParOf" srcId="{16BF5700-2210-47A2-A957-85B6AFE21830}" destId="{0CC350CE-3A3E-4A39-B47E-EE5C77D2393F}" srcOrd="1" destOrd="0" presId="urn:microsoft.com/office/officeart/2005/8/layout/StepDownProcess"/>
    <dgm:cxn modelId="{61885795-C2E1-4834-BE5B-7923F4BACA05}" type="presParOf" srcId="{16BF5700-2210-47A2-A957-85B6AFE21830}" destId="{5A74F189-16C8-458B-915D-82B55D7570EF}" srcOrd="2" destOrd="0" presId="urn:microsoft.com/office/officeart/2005/8/layout/StepDownProcess"/>
    <dgm:cxn modelId="{F5F08E5B-98D2-4804-B69C-6A1B1606C3F1}" type="presParOf" srcId="{5A74F189-16C8-458B-915D-82B55D7570EF}" destId="{DEA0B658-6D6E-4D1A-BE0C-A407E2E2B21E}" srcOrd="0" destOrd="0" presId="urn:microsoft.com/office/officeart/2005/8/layout/StepDownProcess"/>
    <dgm:cxn modelId="{DA20C2A8-9903-4293-9417-79D898803C1F}" type="presParOf" srcId="{5A74F189-16C8-458B-915D-82B55D7570EF}" destId="{956CF38F-73C1-42CA-95B2-1E07BAAE5395}" srcOrd="1" destOrd="0" presId="urn:microsoft.com/office/officeart/2005/8/layout/StepDownProcess"/>
    <dgm:cxn modelId="{4C0B49BC-AD63-4D60-9D96-13100470E930}" type="presParOf" srcId="{5A74F189-16C8-458B-915D-82B55D7570EF}" destId="{A1A80EAF-8662-43AE-846C-E00BCC4BE777}" srcOrd="2" destOrd="0" presId="urn:microsoft.com/office/officeart/2005/8/layout/StepDownProcess"/>
    <dgm:cxn modelId="{95AE916E-9170-4174-9A09-6012AED2E55F}" type="presParOf" srcId="{16BF5700-2210-47A2-A957-85B6AFE21830}" destId="{CE7E33CC-CB5C-49A9-9118-0C4F54CD66D6}" srcOrd="3" destOrd="0" presId="urn:microsoft.com/office/officeart/2005/8/layout/StepDownProcess"/>
    <dgm:cxn modelId="{B2C52818-2AC7-4873-8005-F5904B5F4814}" type="presParOf" srcId="{16BF5700-2210-47A2-A957-85B6AFE21830}" destId="{123B3705-6677-4125-9F50-C01ABCE45972}" srcOrd="4" destOrd="0" presId="urn:microsoft.com/office/officeart/2005/8/layout/StepDownProcess"/>
    <dgm:cxn modelId="{C4D82346-45EA-4BB0-BCAA-74C6D0203BE3}" type="presParOf" srcId="{123B3705-6677-4125-9F50-C01ABCE45972}" destId="{71E5433F-3AA8-485D-A73C-5A68DF0786BF}" srcOrd="0" destOrd="0" presId="urn:microsoft.com/office/officeart/2005/8/layout/StepDownProcess"/>
    <dgm:cxn modelId="{55B87FD9-19EF-45DA-9513-DB6EA9B028D6}" type="presParOf" srcId="{123B3705-6677-4125-9F50-C01ABCE45972}" destId="{811C7E0E-FAF7-4CE6-B21E-84C68B62ABA9}" srcOrd="1" destOrd="0" presId="urn:microsoft.com/office/officeart/2005/8/layout/StepDownProcess"/>
    <dgm:cxn modelId="{A866C8F4-B166-4842-AB42-8C9B55F89044}" type="presParOf" srcId="{123B3705-6677-4125-9F50-C01ABCE45972}" destId="{6C3C2D1B-6D6C-44D2-B4D1-B3D5AD516B8D}" srcOrd="2" destOrd="0" presId="urn:microsoft.com/office/officeart/2005/8/layout/StepDownProcess"/>
    <dgm:cxn modelId="{C22D81D9-DEFE-4948-B659-28CBBCA7DBFE}" type="presParOf" srcId="{16BF5700-2210-47A2-A957-85B6AFE21830}" destId="{A9100290-1CE1-430D-9171-A451535C13FE}" srcOrd="5" destOrd="0" presId="urn:microsoft.com/office/officeart/2005/8/layout/StepDownProcess"/>
    <dgm:cxn modelId="{6D37685F-7976-4115-AC14-BC447D7B843F}" type="presParOf" srcId="{16BF5700-2210-47A2-A957-85B6AFE21830}" destId="{8BA6B57C-FFFE-4DDD-B21C-9BA65FF83CE3}" srcOrd="6" destOrd="0" presId="urn:microsoft.com/office/officeart/2005/8/layout/StepDownProcess"/>
    <dgm:cxn modelId="{1A528243-1609-4E32-B17C-4867F8485AFD}" type="presParOf" srcId="{8BA6B57C-FFFE-4DDD-B21C-9BA65FF83CE3}" destId="{DF02A930-5B2C-41FC-87A1-FF010784A34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F3F59-6982-4F67-BC6B-8B62F94A7C12}">
      <dsp:nvSpPr>
        <dsp:cNvPr id="0" name=""/>
        <dsp:cNvSpPr/>
      </dsp:nvSpPr>
      <dsp:spPr>
        <a:xfrm rot="5400000">
          <a:off x="1297783" y="1318312"/>
          <a:ext cx="1033331" cy="1176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92846-C226-4550-9241-C8D615FDFC8D}">
      <dsp:nvSpPr>
        <dsp:cNvPr id="0" name=""/>
        <dsp:cNvSpPr/>
      </dsp:nvSpPr>
      <dsp:spPr>
        <a:xfrm>
          <a:off x="844007" y="31131"/>
          <a:ext cx="2099533" cy="1501032"/>
        </a:xfrm>
        <a:prstGeom prst="roundRect">
          <a:avLst>
            <a:gd name="adj" fmla="val 166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Searching for free block of memory in free list</a:t>
          </a:r>
        </a:p>
      </dsp:txBody>
      <dsp:txXfrm>
        <a:off x="917295" y="104419"/>
        <a:ext cx="1952957" cy="1354456"/>
      </dsp:txXfrm>
    </dsp:sp>
    <dsp:sp modelId="{D9BAD842-23D4-49BC-8BA7-BBB11D2CFEF6}">
      <dsp:nvSpPr>
        <dsp:cNvPr id="0" name=""/>
        <dsp:cNvSpPr/>
      </dsp:nvSpPr>
      <dsp:spPr>
        <a:xfrm>
          <a:off x="2763535" y="288969"/>
          <a:ext cx="1265162" cy="98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0B658-6D6E-4D1A-BE0C-A407E2E2B21E}">
      <dsp:nvSpPr>
        <dsp:cNvPr id="0" name=""/>
        <dsp:cNvSpPr/>
      </dsp:nvSpPr>
      <dsp:spPr>
        <a:xfrm rot="5400000">
          <a:off x="2646429" y="2686089"/>
          <a:ext cx="1033331" cy="1176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CF38F-73C1-42CA-95B2-1E07BAAE5395}">
      <dsp:nvSpPr>
        <dsp:cNvPr id="0" name=""/>
        <dsp:cNvSpPr/>
      </dsp:nvSpPr>
      <dsp:spPr>
        <a:xfrm>
          <a:off x="2372659" y="1540620"/>
          <a:ext cx="1739522" cy="1217609"/>
        </a:xfrm>
        <a:prstGeom prst="roundRect">
          <a:avLst>
            <a:gd name="adj" fmla="val 166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Requesting for more memory from system if no free memory</a:t>
          </a:r>
        </a:p>
      </dsp:txBody>
      <dsp:txXfrm>
        <a:off x="2432108" y="1600069"/>
        <a:ext cx="1620624" cy="1098711"/>
      </dsp:txXfrm>
    </dsp:sp>
    <dsp:sp modelId="{A1A80EAF-8662-43AE-846C-E00BCC4BE777}">
      <dsp:nvSpPr>
        <dsp:cNvPr id="0" name=""/>
        <dsp:cNvSpPr/>
      </dsp:nvSpPr>
      <dsp:spPr>
        <a:xfrm>
          <a:off x="4112181" y="1656746"/>
          <a:ext cx="1265162" cy="98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5433F-3AA8-485D-A73C-5A68DF0786BF}">
      <dsp:nvSpPr>
        <dsp:cNvPr id="0" name=""/>
        <dsp:cNvSpPr/>
      </dsp:nvSpPr>
      <dsp:spPr>
        <a:xfrm rot="5400000">
          <a:off x="4175081" y="4053866"/>
          <a:ext cx="1033331" cy="11764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C7E0E-FAF7-4CE6-B21E-84C68B62ABA9}">
      <dsp:nvSpPr>
        <dsp:cNvPr id="0" name=""/>
        <dsp:cNvSpPr/>
      </dsp:nvSpPr>
      <dsp:spPr>
        <a:xfrm>
          <a:off x="3768794" y="2908397"/>
          <a:ext cx="1739522" cy="1217609"/>
        </a:xfrm>
        <a:prstGeom prst="roundRect">
          <a:avLst>
            <a:gd name="adj" fmla="val 166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Splitting the memory and allotting the required to user</a:t>
          </a:r>
        </a:p>
      </dsp:txBody>
      <dsp:txXfrm>
        <a:off x="3828243" y="2967846"/>
        <a:ext cx="1620624" cy="1098711"/>
      </dsp:txXfrm>
    </dsp:sp>
    <dsp:sp modelId="{6C3C2D1B-6D6C-44D2-B4D1-B3D5AD516B8D}">
      <dsp:nvSpPr>
        <dsp:cNvPr id="0" name=""/>
        <dsp:cNvSpPr/>
      </dsp:nvSpPr>
      <dsp:spPr>
        <a:xfrm>
          <a:off x="5601600" y="2980499"/>
          <a:ext cx="1343628" cy="1072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2A930-5B2C-41FC-87A1-FF010784A348}">
      <dsp:nvSpPr>
        <dsp:cNvPr id="0" name=""/>
        <dsp:cNvSpPr/>
      </dsp:nvSpPr>
      <dsp:spPr>
        <a:xfrm>
          <a:off x="5284190" y="4276174"/>
          <a:ext cx="1739522" cy="1217609"/>
        </a:xfrm>
        <a:prstGeom prst="roundRect">
          <a:avLst>
            <a:gd name="adj" fmla="val 166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Returning the pointer to the free memory to the user</a:t>
          </a:r>
        </a:p>
      </dsp:txBody>
      <dsp:txXfrm>
        <a:off x="5343639" y="4335623"/>
        <a:ext cx="1620624" cy="1098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F3F59-6982-4F67-BC6B-8B62F94A7C12}">
      <dsp:nvSpPr>
        <dsp:cNvPr id="0" name=""/>
        <dsp:cNvSpPr/>
      </dsp:nvSpPr>
      <dsp:spPr>
        <a:xfrm rot="5400000">
          <a:off x="1333427" y="1300260"/>
          <a:ext cx="1019735" cy="11609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92846-C226-4550-9241-C8D615FDFC8D}">
      <dsp:nvSpPr>
        <dsp:cNvPr id="0" name=""/>
        <dsp:cNvSpPr/>
      </dsp:nvSpPr>
      <dsp:spPr>
        <a:xfrm>
          <a:off x="885622" y="30016"/>
          <a:ext cx="2071908" cy="1481281"/>
        </a:xfrm>
        <a:prstGeom prst="roundRect">
          <a:avLst>
            <a:gd name="adj" fmla="val 166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 out the metadata(header) of the memory to be freed</a:t>
          </a:r>
        </a:p>
      </dsp:txBody>
      <dsp:txXfrm>
        <a:off x="957945" y="102339"/>
        <a:ext cx="1927262" cy="1336635"/>
      </dsp:txXfrm>
    </dsp:sp>
    <dsp:sp modelId="{D9BAD842-23D4-49BC-8BA7-BBB11D2CFEF6}">
      <dsp:nvSpPr>
        <dsp:cNvPr id="0" name=""/>
        <dsp:cNvSpPr/>
      </dsp:nvSpPr>
      <dsp:spPr>
        <a:xfrm>
          <a:off x="2779893" y="284461"/>
          <a:ext cx="1248515" cy="97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0B658-6D6E-4D1A-BE0C-A407E2E2B21E}">
      <dsp:nvSpPr>
        <dsp:cNvPr id="0" name=""/>
        <dsp:cNvSpPr/>
      </dsp:nvSpPr>
      <dsp:spPr>
        <a:xfrm rot="5400000">
          <a:off x="2664328" y="2650039"/>
          <a:ext cx="1019735" cy="11609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CF38F-73C1-42CA-95B2-1E07BAAE5395}">
      <dsp:nvSpPr>
        <dsp:cNvPr id="0" name=""/>
        <dsp:cNvSpPr/>
      </dsp:nvSpPr>
      <dsp:spPr>
        <a:xfrm>
          <a:off x="2394160" y="1519642"/>
          <a:ext cx="1716633" cy="1201588"/>
        </a:xfrm>
        <a:prstGeom prst="roundRect">
          <a:avLst>
            <a:gd name="adj" fmla="val 166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Calculate the units of the chunk of memory</a:t>
          </a:r>
        </a:p>
      </dsp:txBody>
      <dsp:txXfrm>
        <a:off x="2452827" y="1578309"/>
        <a:ext cx="1599299" cy="1084254"/>
      </dsp:txXfrm>
    </dsp:sp>
    <dsp:sp modelId="{A1A80EAF-8662-43AE-846C-E00BCC4BE777}">
      <dsp:nvSpPr>
        <dsp:cNvPr id="0" name=""/>
        <dsp:cNvSpPr/>
      </dsp:nvSpPr>
      <dsp:spPr>
        <a:xfrm>
          <a:off x="4110794" y="1634241"/>
          <a:ext cx="1248515" cy="97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5433F-3AA8-485D-A73C-5A68DF0786BF}">
      <dsp:nvSpPr>
        <dsp:cNvPr id="0" name=""/>
        <dsp:cNvSpPr/>
      </dsp:nvSpPr>
      <dsp:spPr>
        <a:xfrm rot="5400000">
          <a:off x="4274928" y="4073927"/>
          <a:ext cx="1019735" cy="11609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C7E0E-FAF7-4CE6-B21E-84C68B62ABA9}">
      <dsp:nvSpPr>
        <dsp:cNvPr id="0" name=""/>
        <dsp:cNvSpPr/>
      </dsp:nvSpPr>
      <dsp:spPr>
        <a:xfrm>
          <a:off x="3771925" y="2869422"/>
          <a:ext cx="1920758" cy="1349803"/>
        </a:xfrm>
        <a:prstGeom prst="roundRect">
          <a:avLst>
            <a:gd name="adj" fmla="val 166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Inserting the chunk of memory in the array of free list at appropriate place</a:t>
          </a:r>
        </a:p>
      </dsp:txBody>
      <dsp:txXfrm>
        <a:off x="3837829" y="2935326"/>
        <a:ext cx="1788950" cy="1217995"/>
      </dsp:txXfrm>
    </dsp:sp>
    <dsp:sp modelId="{6C3C2D1B-6D6C-44D2-B4D1-B3D5AD516B8D}">
      <dsp:nvSpPr>
        <dsp:cNvPr id="0" name=""/>
        <dsp:cNvSpPr/>
      </dsp:nvSpPr>
      <dsp:spPr>
        <a:xfrm>
          <a:off x="5682678" y="3014684"/>
          <a:ext cx="1325948" cy="1058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2A930-5B2C-41FC-87A1-FF010784A348}">
      <dsp:nvSpPr>
        <dsp:cNvPr id="0" name=""/>
        <dsp:cNvSpPr/>
      </dsp:nvSpPr>
      <dsp:spPr>
        <a:xfrm>
          <a:off x="5267382" y="4293310"/>
          <a:ext cx="1716633" cy="1201588"/>
        </a:xfrm>
        <a:prstGeom prst="roundRect">
          <a:avLst>
            <a:gd name="adj" fmla="val 166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Changing the status of chunk to free for further use</a:t>
          </a:r>
        </a:p>
      </dsp:txBody>
      <dsp:txXfrm>
        <a:off x="5326049" y="4351977"/>
        <a:ext cx="1599299" cy="1084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81ADF-D6D8-4FB4-BADD-0DB6A7F2E756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BDAC7-FACA-4456-8FAF-64BD6D90D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301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2DC-4366-476F-8DFB-826A402718E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15EA-24CA-4CF9-8200-644E4396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937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2DC-4366-476F-8DFB-826A402718E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15EA-24CA-4CF9-8200-644E4396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61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2DC-4366-476F-8DFB-826A402718E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15EA-24CA-4CF9-8200-644E4396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1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2DC-4366-476F-8DFB-826A402718E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15EA-24CA-4CF9-8200-644E4396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93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2DC-4366-476F-8DFB-826A402718E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15EA-24CA-4CF9-8200-644E4396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83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2DC-4366-476F-8DFB-826A402718E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15EA-24CA-4CF9-8200-644E4396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8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2DC-4366-476F-8DFB-826A402718E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15EA-24CA-4CF9-8200-644E4396C68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2DC-4366-476F-8DFB-826A402718E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15EA-24CA-4CF9-8200-644E4396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8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2DC-4366-476F-8DFB-826A402718E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15EA-24CA-4CF9-8200-644E4396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5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2DC-4366-476F-8DFB-826A402718E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15EA-24CA-4CF9-8200-644E4396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12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B4C82DC-4366-476F-8DFB-826A402718E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415EA-24CA-4CF9-8200-644E4396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B4C82DC-4366-476F-8DFB-826A402718E9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E3415EA-24CA-4CF9-8200-644E4396C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8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B8D3-E3DC-4991-AA25-69AB0D6A5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712" y="833377"/>
            <a:ext cx="11264624" cy="2441234"/>
          </a:xfrm>
        </p:spPr>
        <p:txBody>
          <a:bodyPr>
            <a:normAutofit/>
          </a:bodyPr>
          <a:lstStyle/>
          <a:p>
            <a:r>
              <a:rPr lang="en-US" dirty="0"/>
              <a:t>College of Engineering Pune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28C1B-551A-4D0B-91DF-4083B4950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930" y="3429000"/>
            <a:ext cx="9572841" cy="1005965"/>
          </a:xfrm>
        </p:spPr>
        <p:txBody>
          <a:bodyPr>
            <a:noAutofit/>
          </a:bodyPr>
          <a:lstStyle/>
          <a:p>
            <a:r>
              <a:rPr lang="en-US" sz="3200" dirty="0"/>
              <a:t>Course : Data Structures and Algorithms (DSA II)</a:t>
            </a:r>
            <a:endParaRPr lang="en-I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FB7E1-FFDA-43A3-8B78-C997AC6229EA}"/>
              </a:ext>
            </a:extLst>
          </p:cNvPr>
          <p:cNvSpPr/>
          <p:nvPr/>
        </p:nvSpPr>
        <p:spPr>
          <a:xfrm>
            <a:off x="5019423" y="6171694"/>
            <a:ext cx="21531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AY : 2020-21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71FA3-C126-47BE-984A-AB3105E3302F}"/>
              </a:ext>
            </a:extLst>
          </p:cNvPr>
          <p:cNvSpPr/>
          <p:nvPr/>
        </p:nvSpPr>
        <p:spPr>
          <a:xfrm>
            <a:off x="1284541" y="4602968"/>
            <a:ext cx="95728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Mini- Project Demonstration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30A099-CB05-491D-A8C0-453A6790FE63}"/>
              </a:ext>
            </a:extLst>
          </p:cNvPr>
          <p:cNvSpPr/>
          <p:nvPr/>
        </p:nvSpPr>
        <p:spPr>
          <a:xfrm>
            <a:off x="635426" y="2421669"/>
            <a:ext cx="11264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1840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95DD-9C35-46E3-8E82-B1334645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7421"/>
            <a:ext cx="7612775" cy="92055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RELATION BETWEEN BYTES AND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52DE2-61B0-465A-BD44-B853409E1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756" y="1749778"/>
            <a:ext cx="9482666" cy="4357511"/>
          </a:xfrm>
        </p:spPr>
        <p:txBody>
          <a:bodyPr>
            <a:noAutofit/>
          </a:bodyPr>
          <a:lstStyle/>
          <a:p>
            <a:r>
              <a:rPr lang="en-IN" sz="2000" dirty="0"/>
              <a:t>Memory is allocated in multiples of size of metadata (HEAD or TAIL)</a:t>
            </a:r>
          </a:p>
          <a:p>
            <a:r>
              <a:rPr lang="en-IN" sz="2000" dirty="0"/>
              <a:t>UNIT SIZE : </a:t>
            </a:r>
          </a:p>
          <a:p>
            <a:pPr marL="228600" lvl="1" indent="0">
              <a:buNone/>
            </a:pPr>
            <a:r>
              <a:rPr lang="en-IN" sz="2000" dirty="0"/>
              <a:t>	size of head = size of tail = 16 bytes = 1 unit of chunk</a:t>
            </a:r>
          </a:p>
          <a:p>
            <a:r>
              <a:rPr lang="en-IN" sz="2000" dirty="0"/>
              <a:t>Minimum units of chunk : </a:t>
            </a:r>
          </a:p>
          <a:p>
            <a:pPr marL="0" indent="0">
              <a:buNone/>
            </a:pPr>
            <a:r>
              <a:rPr lang="en-IN" sz="2000" dirty="0"/>
              <a:t>                 Head + one unit +Tail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Memory unit = (required bytes – 1)/</a:t>
            </a:r>
            <a:r>
              <a:rPr lang="en-IN" sz="2000" dirty="0" err="1"/>
              <a:t>unitsize</a:t>
            </a:r>
            <a:r>
              <a:rPr lang="en-IN" sz="2000" dirty="0"/>
              <a:t>  +  1 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Indices of the free bin array represents respective no of units in each node of linked list </a:t>
            </a:r>
          </a:p>
          <a:p>
            <a:pPr marL="0" indent="0">
              <a:buNone/>
            </a:pPr>
            <a:r>
              <a:rPr lang="en-IN" sz="2000" dirty="0"/>
              <a:t>    pointed by that member of array </a:t>
            </a:r>
          </a:p>
          <a:p>
            <a:pPr marL="0" indent="0">
              <a:buNone/>
            </a:pPr>
            <a:r>
              <a:rPr lang="en-IN" sz="2000" dirty="0"/>
              <a:t>    E.g. :  Index no 4  has linked list of free memory of 4 units each and so on…</a:t>
            </a:r>
          </a:p>
        </p:txBody>
      </p:sp>
    </p:spTree>
    <p:extLst>
      <p:ext uri="{BB962C8B-B14F-4D97-AF65-F5344CB8AC3E}">
        <p14:creationId xmlns:p14="http://schemas.microsoft.com/office/powerpoint/2010/main" val="163863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E8AB-D600-4FAB-AC1B-48BB9BFD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76" y="275579"/>
            <a:ext cx="2089073" cy="625569"/>
          </a:xfrm>
        </p:spPr>
        <p:txBody>
          <a:bodyPr>
            <a:normAutofit fontScale="90000"/>
          </a:bodyPr>
          <a:lstStyle/>
          <a:p>
            <a:r>
              <a:rPr lang="en-IN" dirty="0"/>
              <a:t>MALLOC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77A9B0-34FA-4B94-B679-5554085CB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504788"/>
              </p:ext>
            </p:extLst>
          </p:nvPr>
        </p:nvGraphicFramePr>
        <p:xfrm>
          <a:off x="-579023" y="1220442"/>
          <a:ext cx="8013493" cy="5524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C4A2380-3475-4299-9849-67C2944EA24F}"/>
              </a:ext>
            </a:extLst>
          </p:cNvPr>
          <p:cNvSpPr txBox="1">
            <a:spLocks/>
          </p:cNvSpPr>
          <p:nvPr/>
        </p:nvSpPr>
        <p:spPr bwMode="black">
          <a:xfrm>
            <a:off x="6584476" y="275579"/>
            <a:ext cx="2089073" cy="62556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FREE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784324F-8BF5-436F-A961-2EAD09BD7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970199"/>
              </p:ext>
            </p:extLst>
          </p:nvPr>
        </p:nvGraphicFramePr>
        <p:xfrm>
          <a:off x="4556194" y="1057506"/>
          <a:ext cx="8013493" cy="5524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7949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89CC-A71D-4697-BB8C-5ED86396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581" y="355465"/>
            <a:ext cx="6212953" cy="762508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WORKING OF MALLOC2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CFEB-23EF-4098-8FAC-CA54F3D48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8" y="2054578"/>
            <a:ext cx="9674578" cy="4154311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Initially memory is requested from the operating system if no free memory is available</a:t>
            </a:r>
          </a:p>
          <a:p>
            <a:r>
              <a:rPr lang="en-IN" sz="2400" dirty="0"/>
              <a:t>Since system calls are slow minimum 1KB of memory is fetched from the system </a:t>
            </a:r>
          </a:p>
          <a:p>
            <a:r>
              <a:rPr lang="en-IN" sz="2400" dirty="0"/>
              <a:t>The required memory is allocated to the user and the remaining is inserted in to the free list of respective units</a:t>
            </a:r>
          </a:p>
          <a:p>
            <a:r>
              <a:rPr lang="en-IN" sz="2400" dirty="0"/>
              <a:t>If the memory required is slightly smaller than available free chunk then memory is allocated as it is</a:t>
            </a:r>
          </a:p>
          <a:p>
            <a:r>
              <a:rPr lang="en-IN" sz="2400" dirty="0"/>
              <a:t>If the free memory is large enough then it is splitted and the required memory is returned to user </a:t>
            </a:r>
          </a:p>
        </p:txBody>
      </p:sp>
    </p:spTree>
    <p:extLst>
      <p:ext uri="{BB962C8B-B14F-4D97-AF65-F5344CB8AC3E}">
        <p14:creationId xmlns:p14="http://schemas.microsoft.com/office/powerpoint/2010/main" val="336896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C211-0274-4222-B61E-103EF0B6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092" y="287359"/>
            <a:ext cx="6382286" cy="717352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WORKING OF FREE2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E4A10-93C9-42F8-95D7-294436C5B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578" y="4515555"/>
            <a:ext cx="9138355" cy="1625600"/>
          </a:xfrm>
        </p:spPr>
        <p:txBody>
          <a:bodyPr>
            <a:normAutofit/>
          </a:bodyPr>
          <a:lstStyle/>
          <a:p>
            <a:r>
              <a:rPr lang="en-IN" sz="2400" dirty="0"/>
              <a:t>This function calls malloc </a:t>
            </a:r>
          </a:p>
          <a:p>
            <a:r>
              <a:rPr lang="en-IN" sz="2400" dirty="0"/>
              <a:t>Each byte of memory is set to 0 by using function </a:t>
            </a:r>
            <a:r>
              <a:rPr lang="en-IN" sz="2400" i="1" dirty="0"/>
              <a:t>‘</a:t>
            </a:r>
            <a:r>
              <a:rPr lang="en-IN" sz="2400" i="1" dirty="0" err="1"/>
              <a:t>memset</a:t>
            </a:r>
            <a:r>
              <a:rPr lang="en-IN" sz="2400" i="1" dirty="0"/>
              <a:t>’  </a:t>
            </a:r>
            <a:r>
              <a:rPr lang="en-IN" sz="2400" dirty="0"/>
              <a:t>in</a:t>
            </a:r>
            <a:r>
              <a:rPr lang="en-IN" sz="2400" i="1" dirty="0"/>
              <a:t> string.h </a:t>
            </a:r>
            <a:r>
              <a:rPr lang="en-IN" sz="2400" dirty="0"/>
              <a:t>and pointer to free memory is returned to user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91C4CC-AF5B-44C5-B69E-40A8639DAB53}"/>
              </a:ext>
            </a:extLst>
          </p:cNvPr>
          <p:cNvSpPr txBox="1">
            <a:spLocks/>
          </p:cNvSpPr>
          <p:nvPr/>
        </p:nvSpPr>
        <p:spPr bwMode="black">
          <a:xfrm>
            <a:off x="2581091" y="3429000"/>
            <a:ext cx="6263753" cy="68015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00B050"/>
                </a:solidFill>
              </a:rPr>
              <a:t>WORKING OF CALLOC2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F472A4-952B-4349-81ED-69D262CE974F}"/>
              </a:ext>
            </a:extLst>
          </p:cNvPr>
          <p:cNvSpPr txBox="1">
            <a:spLocks/>
          </p:cNvSpPr>
          <p:nvPr/>
        </p:nvSpPr>
        <p:spPr>
          <a:xfrm>
            <a:off x="974911" y="1529645"/>
            <a:ext cx="9138354" cy="162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Free function frees the memory allocated to the user</a:t>
            </a:r>
          </a:p>
          <a:p>
            <a:r>
              <a:rPr lang="en-IN" sz="2400" dirty="0"/>
              <a:t>The chunk of memory is simply linked to the free linked list of respective size for further use</a:t>
            </a:r>
          </a:p>
        </p:txBody>
      </p:sp>
    </p:spTree>
    <p:extLst>
      <p:ext uri="{BB962C8B-B14F-4D97-AF65-F5344CB8AC3E}">
        <p14:creationId xmlns:p14="http://schemas.microsoft.com/office/powerpoint/2010/main" val="113535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99B9-0D53-4327-B70F-57570DA5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5465"/>
            <a:ext cx="7285397" cy="762508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WORKING OF REALLOC2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DDBD-DD9F-42D4-9ADA-1EF9BF82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556" y="1396266"/>
            <a:ext cx="9584266" cy="5106269"/>
          </a:xfrm>
        </p:spPr>
        <p:txBody>
          <a:bodyPr>
            <a:noAutofit/>
          </a:bodyPr>
          <a:lstStyle/>
          <a:p>
            <a:r>
              <a:rPr lang="en-IN" sz="2400" dirty="0" err="1"/>
              <a:t>Sandard</a:t>
            </a:r>
            <a:r>
              <a:rPr lang="en-IN" sz="2400" dirty="0"/>
              <a:t> library </a:t>
            </a:r>
            <a:r>
              <a:rPr lang="en-IN" sz="2400" dirty="0" err="1"/>
              <a:t>realloc</a:t>
            </a:r>
            <a:r>
              <a:rPr lang="en-IN" sz="2400" dirty="0"/>
              <a:t> do one of the following things when called </a:t>
            </a:r>
          </a:p>
          <a:p>
            <a:pPr marL="0" indent="0">
              <a:buNone/>
            </a:pPr>
            <a:r>
              <a:rPr lang="en-IN" sz="2400" dirty="0"/>
              <a:t>    1) It spreads or compresses the memory keeping the memory pointer            	unchanged or</a:t>
            </a:r>
          </a:p>
          <a:p>
            <a:pPr marL="0" indent="0">
              <a:buNone/>
            </a:pPr>
            <a:r>
              <a:rPr lang="en-IN" sz="2400" dirty="0"/>
              <a:t>    2) It copies the previous memory and reallocates it at different memory	 position</a:t>
            </a:r>
          </a:p>
          <a:p>
            <a:r>
              <a:rPr lang="en-IN" sz="2400" dirty="0"/>
              <a:t>What my realloc2 does is that if memory needs to be compressed it simply splits it into 2 parts ,the required one is returned to the user and the other one is freed for further use</a:t>
            </a:r>
          </a:p>
          <a:p>
            <a:r>
              <a:rPr lang="en-IN" sz="2400" dirty="0"/>
              <a:t>But when user demands for more memory while reallocation, what I do is find the best memory fit of required bytes , copy the previously written data bytes  using  </a:t>
            </a:r>
            <a:r>
              <a:rPr lang="en-IN" sz="2400" i="1" dirty="0"/>
              <a:t>‘strncpy’  </a:t>
            </a:r>
            <a:r>
              <a:rPr lang="en-IN" sz="2400" dirty="0"/>
              <a:t>function from </a:t>
            </a:r>
            <a:r>
              <a:rPr lang="en-IN" sz="2400" i="1" dirty="0" err="1"/>
              <a:t>string.h</a:t>
            </a:r>
            <a:r>
              <a:rPr lang="en-IN" sz="2400" i="1" dirty="0"/>
              <a:t> </a:t>
            </a:r>
            <a:r>
              <a:rPr lang="en-IN" sz="2400" dirty="0"/>
              <a:t>library and return the new memory pointer </a:t>
            </a:r>
          </a:p>
        </p:txBody>
      </p:sp>
    </p:spTree>
    <p:extLst>
      <p:ext uri="{BB962C8B-B14F-4D97-AF65-F5344CB8AC3E}">
        <p14:creationId xmlns:p14="http://schemas.microsoft.com/office/powerpoint/2010/main" val="31299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9B6EB-597F-4841-8DB3-07BDFE43E6B4}"/>
              </a:ext>
            </a:extLst>
          </p:cNvPr>
          <p:cNvSpPr/>
          <p:nvPr/>
        </p:nvSpPr>
        <p:spPr>
          <a:xfrm>
            <a:off x="2672833" y="2173654"/>
            <a:ext cx="771634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</a:t>
            </a:r>
            <a:r>
              <a:rPr lang="en-US" sz="9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Manager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104DB-25F4-4276-BCE6-841A5093D0E7}"/>
              </a:ext>
            </a:extLst>
          </p:cNvPr>
          <p:cNvSpPr/>
          <p:nvPr/>
        </p:nvSpPr>
        <p:spPr>
          <a:xfrm>
            <a:off x="821803" y="5602147"/>
            <a:ext cx="4514126" cy="9340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 Sanket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Ukhaji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Khaire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     :  111903086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 :  S1 (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2)</a:t>
            </a:r>
          </a:p>
        </p:txBody>
      </p:sp>
    </p:spTree>
    <p:extLst>
      <p:ext uri="{BB962C8B-B14F-4D97-AF65-F5344CB8AC3E}">
        <p14:creationId xmlns:p14="http://schemas.microsoft.com/office/powerpoint/2010/main" val="366815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51AC7-40F6-4B92-B5D8-47065FC84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5" y="503584"/>
            <a:ext cx="5716456" cy="60297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D6B9AF9-F788-4771-95B3-566824A2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737333"/>
            <a:ext cx="4486656" cy="1141497"/>
          </a:xfrm>
        </p:spPr>
        <p:txBody>
          <a:bodyPr>
            <a:normAutofit/>
          </a:bodyPr>
          <a:lstStyle/>
          <a:p>
            <a:r>
              <a:rPr lang="en-IN" sz="2800" dirty="0"/>
              <a:t>Basic MEMORY LAYOUT </a:t>
            </a:r>
          </a:p>
        </p:txBody>
      </p:sp>
    </p:spTree>
    <p:extLst>
      <p:ext uri="{BB962C8B-B14F-4D97-AF65-F5344CB8AC3E}">
        <p14:creationId xmlns:p14="http://schemas.microsoft.com/office/powerpoint/2010/main" val="39316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360983-40F5-4AB5-86EE-D6ACF3CA7819}"/>
              </a:ext>
            </a:extLst>
          </p:cNvPr>
          <p:cNvSpPr/>
          <p:nvPr/>
        </p:nvSpPr>
        <p:spPr>
          <a:xfrm>
            <a:off x="3522250" y="140290"/>
            <a:ext cx="5147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</a:t>
            </a:r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8E650-0FD9-43EB-8E0B-F2AE30AB7DAD}"/>
              </a:ext>
            </a:extLst>
          </p:cNvPr>
          <p:cNvSpPr txBox="1"/>
          <p:nvPr/>
        </p:nvSpPr>
        <p:spPr>
          <a:xfrm>
            <a:off x="505427" y="1300346"/>
            <a:ext cx="111811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Heap is an area of dynamically allocated memory that is managed automatically by the operating system or memory manager library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standard C programming environment contains four functions that allow management of the runtime heap: malloc(), free(), </a:t>
            </a:r>
            <a:r>
              <a:rPr lang="en-US" dirty="0" err="1"/>
              <a:t>calloc</a:t>
            </a:r>
            <a:r>
              <a:rPr lang="en-US" dirty="0"/>
              <a:t>(), and </a:t>
            </a:r>
            <a:r>
              <a:rPr lang="en-US" dirty="0" err="1"/>
              <a:t>realloc</a:t>
            </a:r>
            <a:r>
              <a:rPr lang="en-US" dirty="0"/>
              <a:t>().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heap manager is for Linux-based Operating systems (Ubuntu, Linux etc.) only</a:t>
            </a:r>
            <a:r>
              <a:rPr lang="en-IN" dirty="0"/>
              <a:t>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It is particularly for applications requiring quick dynamic memory allocation and deallocation which have adequate amount of memory.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System Calls : 1) </a:t>
            </a:r>
            <a:r>
              <a:rPr lang="en-IN" dirty="0" err="1"/>
              <a:t>sbrk</a:t>
            </a:r>
            <a:r>
              <a:rPr lang="en-IN" dirty="0"/>
              <a:t>()  increment programs data space by increment bytes passed as parameter,</a:t>
            </a:r>
          </a:p>
          <a:p>
            <a:pPr lvl="2"/>
            <a:r>
              <a:rPr lang="en-IN" dirty="0"/>
              <a:t>			return </a:t>
            </a:r>
            <a:r>
              <a:rPr lang="en-IN" dirty="0" err="1"/>
              <a:t>prev</a:t>
            </a:r>
            <a:r>
              <a:rPr lang="en-IN" dirty="0"/>
              <a:t> program break on success and -1 on failure</a:t>
            </a:r>
          </a:p>
          <a:p>
            <a:r>
              <a:rPr lang="en-IN" dirty="0"/>
              <a:t>                         2) </a:t>
            </a:r>
            <a:r>
              <a:rPr lang="en-IN" dirty="0" err="1"/>
              <a:t>brk</a:t>
            </a:r>
            <a:r>
              <a:rPr lang="en-IN" dirty="0"/>
              <a:t>()  sets the end of data segment to the value specified by </a:t>
            </a:r>
            <a:r>
              <a:rPr lang="en-IN" dirty="0" err="1"/>
              <a:t>addr</a:t>
            </a:r>
            <a:r>
              <a:rPr lang="en-IN" dirty="0"/>
              <a:t> passed as parameter,  </a:t>
            </a:r>
          </a:p>
          <a:p>
            <a:r>
              <a:rPr lang="en-IN" dirty="0"/>
              <a:t>					returns 0 on success and  -1 on failure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Algorithms used : Best fit algorithm,  Linear Search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Data-structures used : Array of head pointers, Customized Doubly-Linked-lists, Heap  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5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CC19-0927-4C5D-93A7-EC4351E5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413" y="140938"/>
            <a:ext cx="7098059" cy="771511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K &amp; R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CBF1E-B220-4F50-AAF5-A133052D721B}"/>
              </a:ext>
            </a:extLst>
          </p:cNvPr>
          <p:cNvSpPr/>
          <p:nvPr/>
        </p:nvSpPr>
        <p:spPr>
          <a:xfrm>
            <a:off x="3555357" y="1327391"/>
            <a:ext cx="1377387" cy="127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Size</a:t>
            </a:r>
          </a:p>
          <a:p>
            <a:pPr algn="ctr"/>
            <a:r>
              <a:rPr lang="en-IN" dirty="0"/>
              <a:t>Of chunk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7211C-F88A-4D0E-B9B7-54FF651CC184}"/>
              </a:ext>
            </a:extLst>
          </p:cNvPr>
          <p:cNvSpPr/>
          <p:nvPr/>
        </p:nvSpPr>
        <p:spPr>
          <a:xfrm>
            <a:off x="4992546" y="1327391"/>
            <a:ext cx="5074419" cy="127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Free memory to be given to user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527CB6-1812-4915-B0BF-16F49F77EBC3}"/>
              </a:ext>
            </a:extLst>
          </p:cNvPr>
          <p:cNvSpPr/>
          <p:nvPr/>
        </p:nvSpPr>
        <p:spPr>
          <a:xfrm>
            <a:off x="1808211" y="4948448"/>
            <a:ext cx="1062075" cy="1164321"/>
          </a:xfrm>
          <a:prstGeom prst="rect">
            <a:avLst/>
          </a:prstGeom>
          <a:solidFill>
            <a:srgbClr val="E62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Free chunk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8E9913-1658-4D6F-A6DF-A8AAA200C8DC}"/>
              </a:ext>
            </a:extLst>
          </p:cNvPr>
          <p:cNvSpPr/>
          <p:nvPr/>
        </p:nvSpPr>
        <p:spPr>
          <a:xfrm>
            <a:off x="2885789" y="4948449"/>
            <a:ext cx="2608234" cy="1164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Chunk in use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257594-9341-4445-A250-49600D633C00}"/>
              </a:ext>
            </a:extLst>
          </p:cNvPr>
          <p:cNvSpPr/>
          <p:nvPr/>
        </p:nvSpPr>
        <p:spPr>
          <a:xfrm>
            <a:off x="7730998" y="4948447"/>
            <a:ext cx="915056" cy="11770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Chunk in use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129E3E-F00C-4DFA-9484-4FF696EB32CE}"/>
              </a:ext>
            </a:extLst>
          </p:cNvPr>
          <p:cNvSpPr/>
          <p:nvPr/>
        </p:nvSpPr>
        <p:spPr>
          <a:xfrm>
            <a:off x="5509526" y="4948449"/>
            <a:ext cx="2221471" cy="1164320"/>
          </a:xfrm>
          <a:prstGeom prst="rect">
            <a:avLst/>
          </a:prstGeom>
          <a:solidFill>
            <a:srgbClr val="E62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Free chunk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7C5F5F-8439-429A-815D-7E4A65F16ED9}"/>
              </a:ext>
            </a:extLst>
          </p:cNvPr>
          <p:cNvSpPr/>
          <p:nvPr/>
        </p:nvSpPr>
        <p:spPr>
          <a:xfrm>
            <a:off x="8646055" y="4948448"/>
            <a:ext cx="2504528" cy="1164322"/>
          </a:xfrm>
          <a:prstGeom prst="rect">
            <a:avLst/>
          </a:prstGeom>
          <a:solidFill>
            <a:srgbClr val="E62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Free chunk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72B109-209A-4EC1-B8AB-95FB4CAE3F0A}"/>
              </a:ext>
            </a:extLst>
          </p:cNvPr>
          <p:cNvSpPr txBox="1"/>
          <p:nvPr/>
        </p:nvSpPr>
        <p:spPr>
          <a:xfrm>
            <a:off x="295999" y="3902941"/>
            <a:ext cx="20371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List of free chunks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62B3E7F-016A-41F0-B4F6-B17AED5F779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1164431" y="4422413"/>
            <a:ext cx="793921" cy="493639"/>
          </a:xfrm>
          <a:prstGeom prst="curved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9EBBD06-7311-4687-887F-173731B100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4941" y="3397158"/>
            <a:ext cx="12700" cy="3170276"/>
          </a:xfrm>
          <a:prstGeom prst="curvedConnector4">
            <a:avLst>
              <a:gd name="adj1" fmla="val 3850630"/>
              <a:gd name="adj2" fmla="val 1021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73E0F88E-0C25-4ED1-9F8E-9C5E8CAE1D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2119" y="3384458"/>
            <a:ext cx="12700" cy="3170276"/>
          </a:xfrm>
          <a:prstGeom prst="curvedConnector4">
            <a:avLst>
              <a:gd name="adj1" fmla="val 3850630"/>
              <a:gd name="adj2" fmla="val 999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15DD1B76-DD7C-4D79-AF85-1739EDF572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33144" y="6112769"/>
            <a:ext cx="7350478" cy="400595"/>
          </a:xfrm>
          <a:prstGeom prst="bentConnector3">
            <a:avLst>
              <a:gd name="adj1" fmla="val -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6E2778F-5B9D-471D-ABD2-9FB479DC2C32}"/>
              </a:ext>
            </a:extLst>
          </p:cNvPr>
          <p:cNvCxnSpPr>
            <a:cxnSpLocks/>
          </p:cNvCxnSpPr>
          <p:nvPr/>
        </p:nvCxnSpPr>
        <p:spPr>
          <a:xfrm flipV="1">
            <a:off x="2333144" y="6112769"/>
            <a:ext cx="0" cy="40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569C50F-4B4D-4428-BED2-5F8FE097571B}"/>
              </a:ext>
            </a:extLst>
          </p:cNvPr>
          <p:cNvSpPr/>
          <p:nvPr/>
        </p:nvSpPr>
        <p:spPr>
          <a:xfrm>
            <a:off x="2125035" y="1327391"/>
            <a:ext cx="1377387" cy="1298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r>
              <a:rPr lang="en-IN" dirty="0"/>
              <a:t> to next free memory chunk</a:t>
            </a:r>
          </a:p>
        </p:txBody>
      </p: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69655F1B-7E58-4D8F-A55A-553D66399E96}"/>
              </a:ext>
            </a:extLst>
          </p:cNvPr>
          <p:cNvCxnSpPr>
            <a:cxnSpLocks/>
          </p:cNvCxnSpPr>
          <p:nvPr/>
        </p:nvCxnSpPr>
        <p:spPr>
          <a:xfrm>
            <a:off x="2615994" y="2658757"/>
            <a:ext cx="2270567" cy="642321"/>
          </a:xfrm>
          <a:prstGeom prst="curvedConnector3">
            <a:avLst>
              <a:gd name="adj1" fmla="val 41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3D79F5F9-AE2C-410A-8788-D866FEDF941A}"/>
              </a:ext>
            </a:extLst>
          </p:cNvPr>
          <p:cNvSpPr txBox="1"/>
          <p:nvPr/>
        </p:nvSpPr>
        <p:spPr>
          <a:xfrm>
            <a:off x="4886561" y="2910592"/>
            <a:ext cx="2037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To the next free memory header</a:t>
            </a:r>
          </a:p>
        </p:txBody>
      </p:sp>
    </p:spTree>
    <p:extLst>
      <p:ext uri="{BB962C8B-B14F-4D97-AF65-F5344CB8AC3E}">
        <p14:creationId xmlns:p14="http://schemas.microsoft.com/office/powerpoint/2010/main" val="331182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916A-B7E4-4EAE-B2DA-4E10371F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69582"/>
            <a:ext cx="7729728" cy="118872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Disadvantages of K&amp;R malloc and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831E-33C7-4ACB-96FA-96C6689E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22" y="2337308"/>
            <a:ext cx="10103555" cy="4380088"/>
          </a:xfrm>
        </p:spPr>
        <p:txBody>
          <a:bodyPr>
            <a:normAutofit/>
          </a:bodyPr>
          <a:lstStyle/>
          <a:p>
            <a:r>
              <a:rPr lang="en-IN" sz="2800" dirty="0"/>
              <a:t>Each traversal for malloc and free is of linear time</a:t>
            </a:r>
          </a:p>
          <a:p>
            <a:r>
              <a:rPr lang="en-IN" sz="2800" dirty="0"/>
              <a:t>Also Large amounts of fragments are formed</a:t>
            </a:r>
          </a:p>
          <a:p>
            <a:r>
              <a:rPr lang="en-IN" sz="2800" dirty="0"/>
              <a:t>This causes decrease in efficiency</a:t>
            </a:r>
          </a:p>
          <a:p>
            <a:r>
              <a:rPr lang="en-IN" sz="2800" dirty="0"/>
              <a:t>Also the probability to get block of exact size is reduced</a:t>
            </a:r>
          </a:p>
          <a:p>
            <a:r>
              <a:rPr lang="en-IN" sz="2800" dirty="0"/>
              <a:t>Use of first fit algorithm</a:t>
            </a:r>
          </a:p>
        </p:txBody>
      </p:sp>
    </p:spTree>
    <p:extLst>
      <p:ext uri="{BB962C8B-B14F-4D97-AF65-F5344CB8AC3E}">
        <p14:creationId xmlns:p14="http://schemas.microsoft.com/office/powerpoint/2010/main" val="425173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920F19-53E0-44C4-AD0F-25A1F49FE9A2}"/>
              </a:ext>
            </a:extLst>
          </p:cNvPr>
          <p:cNvSpPr/>
          <p:nvPr/>
        </p:nvSpPr>
        <p:spPr>
          <a:xfrm>
            <a:off x="2972288" y="487898"/>
            <a:ext cx="59859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</a:t>
            </a:r>
            <a:r>
              <a:rPr lang="en-US" sz="4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</a:t>
            </a:r>
            <a:endParaRPr lang="en-US" sz="4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34755-BE19-4A78-A5A8-B92101CBD26F}"/>
              </a:ext>
            </a:extLst>
          </p:cNvPr>
          <p:cNvSpPr txBox="1"/>
          <p:nvPr/>
        </p:nvSpPr>
        <p:spPr>
          <a:xfrm>
            <a:off x="976413" y="1779687"/>
            <a:ext cx="102391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The main intention of the project is to optimize the memory allocation by using best fit algorithm and reducing memory fragments.</a:t>
            </a:r>
          </a:p>
          <a:p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Memory is requested from the operating system in the form of large chunks of 1KB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The </a:t>
            </a:r>
            <a:r>
              <a:rPr lang="en-IN" sz="2400" dirty="0" err="1"/>
              <a:t>brk</a:t>
            </a:r>
            <a:r>
              <a:rPr lang="en-IN" sz="2400" dirty="0"/>
              <a:t>() and </a:t>
            </a:r>
            <a:r>
              <a:rPr lang="en-IN" sz="2400" dirty="0" err="1"/>
              <a:t>sbrk</a:t>
            </a:r>
            <a:r>
              <a:rPr lang="en-IN" sz="2400" dirty="0"/>
              <a:t>() system calls are used for this purpose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To re-use the memory given to the user an array of pointers to free-list is maintained which contains the pointers to the memory locations which have been freed and hence can be used to allocate memory efficiently and with minimum time complexity.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43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26BCC9-DA67-4C63-95A7-261A69317177}"/>
              </a:ext>
            </a:extLst>
          </p:cNvPr>
          <p:cNvSpPr txBox="1"/>
          <p:nvPr/>
        </p:nvSpPr>
        <p:spPr>
          <a:xfrm>
            <a:off x="1746956" y="246999"/>
            <a:ext cx="8698088" cy="64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</a:rPr>
              <a:t>CHUNK 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EE2391-7129-488D-A2E1-70757E74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1076263"/>
            <a:ext cx="8057106" cy="1350848"/>
          </a:xfrm>
        </p:spPr>
        <p:txBody>
          <a:bodyPr/>
          <a:lstStyle/>
          <a:p>
            <a:r>
              <a:rPr lang="en-IN" u="sng" dirty="0"/>
              <a:t>HEAD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Pointer to the next chunk in free list ( null if no free memory)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Size of the chunk along with status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2FBFAF4-E7B9-4611-AC91-F534128C8251}"/>
              </a:ext>
            </a:extLst>
          </p:cNvPr>
          <p:cNvSpPr txBox="1">
            <a:spLocks/>
          </p:cNvSpPr>
          <p:nvPr/>
        </p:nvSpPr>
        <p:spPr>
          <a:xfrm>
            <a:off x="1422400" y="2451778"/>
            <a:ext cx="8198218" cy="82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u="sng" dirty="0"/>
              <a:t>FREE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Contains free memory to be allotted to the user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4C33F4C-85E5-439A-A307-F2EBE63B3D70}"/>
              </a:ext>
            </a:extLst>
          </p:cNvPr>
          <p:cNvSpPr txBox="1">
            <a:spLocks/>
          </p:cNvSpPr>
          <p:nvPr/>
        </p:nvSpPr>
        <p:spPr>
          <a:xfrm>
            <a:off x="1422400" y="3429000"/>
            <a:ext cx="7729728" cy="1278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u="sng" dirty="0"/>
              <a:t>TAIL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000" dirty="0"/>
              <a:t>Pointer to the PREVIOUS chunk in free list ( null if no free memory)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Size of the chunk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78D9F3-6CC0-44C9-8797-2F860CB94671}"/>
              </a:ext>
            </a:extLst>
          </p:cNvPr>
          <p:cNvSpPr/>
          <p:nvPr/>
        </p:nvSpPr>
        <p:spPr>
          <a:xfrm>
            <a:off x="2588280" y="4862691"/>
            <a:ext cx="1377387" cy="1397643"/>
          </a:xfrm>
          <a:prstGeom prst="rect">
            <a:avLst/>
          </a:prstGeom>
          <a:solidFill>
            <a:srgbClr val="FD8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Size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Of chunk with status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3FC686-0BFF-4210-B507-DC6D03743BA2}"/>
              </a:ext>
            </a:extLst>
          </p:cNvPr>
          <p:cNvSpPr/>
          <p:nvPr/>
        </p:nvSpPr>
        <p:spPr>
          <a:xfrm>
            <a:off x="4007662" y="4862694"/>
            <a:ext cx="4176675" cy="1397643"/>
          </a:xfrm>
          <a:prstGeom prst="rect">
            <a:avLst/>
          </a:prstGeom>
          <a:solidFill>
            <a:srgbClr val="FD8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Free memory to be given to 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97424-D299-4FEE-ADAB-675D763119BE}"/>
              </a:ext>
            </a:extLst>
          </p:cNvPr>
          <p:cNvSpPr/>
          <p:nvPr/>
        </p:nvSpPr>
        <p:spPr>
          <a:xfrm>
            <a:off x="1401401" y="4862690"/>
            <a:ext cx="1140530" cy="1397643"/>
          </a:xfrm>
          <a:prstGeom prst="rect">
            <a:avLst/>
          </a:prstGeom>
          <a:solidFill>
            <a:srgbClr val="FD8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Ptr</a:t>
            </a:r>
            <a:r>
              <a:rPr lang="en-IN" dirty="0">
                <a:solidFill>
                  <a:schemeClr val="tx1"/>
                </a:solidFill>
              </a:rPr>
              <a:t> to next free memory chunk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3B485D-368F-45DD-A041-2131BC30C894}"/>
              </a:ext>
            </a:extLst>
          </p:cNvPr>
          <p:cNvSpPr/>
          <p:nvPr/>
        </p:nvSpPr>
        <p:spPr>
          <a:xfrm>
            <a:off x="8222232" y="4862690"/>
            <a:ext cx="1236275" cy="1397643"/>
          </a:xfrm>
          <a:prstGeom prst="rect">
            <a:avLst/>
          </a:prstGeom>
          <a:solidFill>
            <a:srgbClr val="FD8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Size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Of chunk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AE6B64-6734-40BD-8FAE-44334CA37C50}"/>
              </a:ext>
            </a:extLst>
          </p:cNvPr>
          <p:cNvSpPr/>
          <p:nvPr/>
        </p:nvSpPr>
        <p:spPr>
          <a:xfrm>
            <a:off x="9496402" y="4862689"/>
            <a:ext cx="1377387" cy="1397643"/>
          </a:xfrm>
          <a:prstGeom prst="rect">
            <a:avLst/>
          </a:prstGeom>
          <a:solidFill>
            <a:srgbClr val="FD8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Ptr</a:t>
            </a:r>
            <a:r>
              <a:rPr lang="en-IN" dirty="0">
                <a:solidFill>
                  <a:schemeClr val="tx1"/>
                </a:solidFill>
              </a:rPr>
              <a:t> to </a:t>
            </a:r>
            <a:r>
              <a:rPr lang="en-IN" dirty="0" err="1">
                <a:solidFill>
                  <a:schemeClr val="tx1"/>
                </a:solidFill>
              </a:rPr>
              <a:t>prev</a:t>
            </a:r>
            <a:r>
              <a:rPr lang="en-IN" dirty="0">
                <a:solidFill>
                  <a:schemeClr val="tx1"/>
                </a:solidFill>
              </a:rPr>
              <a:t> free memory chunk</a:t>
            </a:r>
          </a:p>
        </p:txBody>
      </p:sp>
    </p:spTree>
    <p:extLst>
      <p:ext uri="{BB962C8B-B14F-4D97-AF65-F5344CB8AC3E}">
        <p14:creationId xmlns:p14="http://schemas.microsoft.com/office/powerpoint/2010/main" val="144972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89AA-6E50-46BC-805E-72E4259C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687" y="400247"/>
            <a:ext cx="7729728" cy="118872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ARRAY OF POINTERS TO FREE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BAD80D-98FF-4DB8-843E-002CAA154C1F}"/>
              </a:ext>
            </a:extLst>
          </p:cNvPr>
          <p:cNvSpPr/>
          <p:nvPr/>
        </p:nvSpPr>
        <p:spPr>
          <a:xfrm>
            <a:off x="2652765" y="2132741"/>
            <a:ext cx="1311966" cy="901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B9B82-33C4-4CC7-8E9C-3BEA602346C6}"/>
              </a:ext>
            </a:extLst>
          </p:cNvPr>
          <p:cNvSpPr/>
          <p:nvPr/>
        </p:nvSpPr>
        <p:spPr>
          <a:xfrm>
            <a:off x="3944857" y="2132741"/>
            <a:ext cx="1311966" cy="901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0625-8193-4DF2-8962-26AEFBF60199}"/>
              </a:ext>
            </a:extLst>
          </p:cNvPr>
          <p:cNvSpPr/>
          <p:nvPr/>
        </p:nvSpPr>
        <p:spPr>
          <a:xfrm>
            <a:off x="5246879" y="2132741"/>
            <a:ext cx="1311966" cy="901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5D9F9B-6340-4016-B2DF-CF62B32B0C3C}"/>
              </a:ext>
            </a:extLst>
          </p:cNvPr>
          <p:cNvSpPr/>
          <p:nvPr/>
        </p:nvSpPr>
        <p:spPr>
          <a:xfrm>
            <a:off x="6548915" y="2132741"/>
            <a:ext cx="1311966" cy="901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765AC8-0D33-4D72-B45C-F50B9C0600AA}"/>
              </a:ext>
            </a:extLst>
          </p:cNvPr>
          <p:cNvSpPr/>
          <p:nvPr/>
        </p:nvSpPr>
        <p:spPr>
          <a:xfrm>
            <a:off x="7860877" y="2132741"/>
            <a:ext cx="1351721" cy="901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256A7A-F5AE-4D09-8AD7-C247A12CB65B}"/>
              </a:ext>
            </a:extLst>
          </p:cNvPr>
          <p:cNvCxnSpPr/>
          <p:nvPr/>
        </p:nvCxnSpPr>
        <p:spPr>
          <a:xfrm>
            <a:off x="7198273" y="3033889"/>
            <a:ext cx="0" cy="81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33187E-1330-4823-889C-9F71C9CAF57B}"/>
              </a:ext>
            </a:extLst>
          </p:cNvPr>
          <p:cNvCxnSpPr/>
          <p:nvPr/>
        </p:nvCxnSpPr>
        <p:spPr>
          <a:xfrm>
            <a:off x="8536728" y="3043828"/>
            <a:ext cx="0" cy="81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A63E911-FE4E-4ED3-A775-5293423EE3BD}"/>
              </a:ext>
            </a:extLst>
          </p:cNvPr>
          <p:cNvSpPr/>
          <p:nvPr/>
        </p:nvSpPr>
        <p:spPr>
          <a:xfrm>
            <a:off x="2977947" y="3845585"/>
            <a:ext cx="677326" cy="9011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B4BA7-FF6E-49C1-B66D-C28F3CB4A240}"/>
              </a:ext>
            </a:extLst>
          </p:cNvPr>
          <p:cNvSpPr/>
          <p:nvPr/>
        </p:nvSpPr>
        <p:spPr>
          <a:xfrm>
            <a:off x="2977947" y="4946251"/>
            <a:ext cx="677326" cy="9011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D583F7-A26C-4254-A59F-98245FC2E375}"/>
              </a:ext>
            </a:extLst>
          </p:cNvPr>
          <p:cNvCxnSpPr>
            <a:cxnSpLocks/>
          </p:cNvCxnSpPr>
          <p:nvPr/>
        </p:nvCxnSpPr>
        <p:spPr>
          <a:xfrm>
            <a:off x="3200640" y="4738511"/>
            <a:ext cx="0" cy="19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D3ABC3-2090-43B2-A78E-4FDE80206F8B}"/>
              </a:ext>
            </a:extLst>
          </p:cNvPr>
          <p:cNvCxnSpPr/>
          <p:nvPr/>
        </p:nvCxnSpPr>
        <p:spPr>
          <a:xfrm>
            <a:off x="7204898" y="3033889"/>
            <a:ext cx="0" cy="81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34ED06-8933-478D-9444-76CBD3D184D6}"/>
              </a:ext>
            </a:extLst>
          </p:cNvPr>
          <p:cNvCxnSpPr/>
          <p:nvPr/>
        </p:nvCxnSpPr>
        <p:spPr>
          <a:xfrm>
            <a:off x="3141612" y="3043828"/>
            <a:ext cx="0" cy="81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F28C98-355F-4693-9617-B441847B4B64}"/>
              </a:ext>
            </a:extLst>
          </p:cNvPr>
          <p:cNvCxnSpPr/>
          <p:nvPr/>
        </p:nvCxnSpPr>
        <p:spPr>
          <a:xfrm>
            <a:off x="4476041" y="3043828"/>
            <a:ext cx="0" cy="81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084E8A-06C2-4064-B78F-D746302F2BCC}"/>
              </a:ext>
            </a:extLst>
          </p:cNvPr>
          <p:cNvCxnSpPr/>
          <p:nvPr/>
        </p:nvCxnSpPr>
        <p:spPr>
          <a:xfrm>
            <a:off x="5811573" y="3053331"/>
            <a:ext cx="0" cy="81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1DB8CB-ABD5-4C39-B79C-85E92032C5B0}"/>
              </a:ext>
            </a:extLst>
          </p:cNvPr>
          <p:cNvSpPr/>
          <p:nvPr/>
        </p:nvSpPr>
        <p:spPr>
          <a:xfrm>
            <a:off x="4309776" y="3845585"/>
            <a:ext cx="677326" cy="9011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D920FE-33D6-40D6-B3D4-7488282D659C}"/>
              </a:ext>
            </a:extLst>
          </p:cNvPr>
          <p:cNvSpPr/>
          <p:nvPr/>
        </p:nvSpPr>
        <p:spPr>
          <a:xfrm>
            <a:off x="4309776" y="4946251"/>
            <a:ext cx="677326" cy="9011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57C831-27EB-430C-8862-041A3BE77ACF}"/>
              </a:ext>
            </a:extLst>
          </p:cNvPr>
          <p:cNvCxnSpPr>
            <a:cxnSpLocks/>
          </p:cNvCxnSpPr>
          <p:nvPr/>
        </p:nvCxnSpPr>
        <p:spPr>
          <a:xfrm>
            <a:off x="4467821" y="4756672"/>
            <a:ext cx="0" cy="19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344D281-646C-479A-9DEF-AF0E3D9FF76B}"/>
              </a:ext>
            </a:extLst>
          </p:cNvPr>
          <p:cNvSpPr/>
          <p:nvPr/>
        </p:nvSpPr>
        <p:spPr>
          <a:xfrm>
            <a:off x="5648231" y="3855524"/>
            <a:ext cx="677326" cy="9011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A9CFE7-731F-4FA0-BBA4-3E020CF01539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5986894" y="4756672"/>
            <a:ext cx="0" cy="18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1A0C18D-94D4-4E72-90B9-AAEFF6D23D8A}"/>
              </a:ext>
            </a:extLst>
          </p:cNvPr>
          <p:cNvSpPr/>
          <p:nvPr/>
        </p:nvSpPr>
        <p:spPr>
          <a:xfrm>
            <a:off x="8300658" y="3845585"/>
            <a:ext cx="677326" cy="9011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0D47C3-6C60-4FE2-B073-95D0D11C39BA}"/>
              </a:ext>
            </a:extLst>
          </p:cNvPr>
          <p:cNvSpPr/>
          <p:nvPr/>
        </p:nvSpPr>
        <p:spPr>
          <a:xfrm>
            <a:off x="8300658" y="4946251"/>
            <a:ext cx="677326" cy="9011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740012-122C-47E6-9C5D-51F67226BE4F}"/>
              </a:ext>
            </a:extLst>
          </p:cNvPr>
          <p:cNvCxnSpPr>
            <a:cxnSpLocks/>
          </p:cNvCxnSpPr>
          <p:nvPr/>
        </p:nvCxnSpPr>
        <p:spPr>
          <a:xfrm>
            <a:off x="8536728" y="4746733"/>
            <a:ext cx="0" cy="19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785473-3ADA-4D97-AEBA-64CD18548F50}"/>
              </a:ext>
            </a:extLst>
          </p:cNvPr>
          <p:cNvCxnSpPr>
            <a:cxnSpLocks/>
          </p:cNvCxnSpPr>
          <p:nvPr/>
        </p:nvCxnSpPr>
        <p:spPr>
          <a:xfrm>
            <a:off x="3321995" y="5847399"/>
            <a:ext cx="0" cy="18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93DBA5-39C4-43FF-AC1C-0AC3C1CDED71}"/>
              </a:ext>
            </a:extLst>
          </p:cNvPr>
          <p:cNvCxnSpPr>
            <a:cxnSpLocks/>
          </p:cNvCxnSpPr>
          <p:nvPr/>
        </p:nvCxnSpPr>
        <p:spPr>
          <a:xfrm>
            <a:off x="4648439" y="5847399"/>
            <a:ext cx="0" cy="18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C0A6F6-2ADE-490D-9E03-38D1E04F556C}"/>
              </a:ext>
            </a:extLst>
          </p:cNvPr>
          <p:cNvCxnSpPr>
            <a:cxnSpLocks/>
          </p:cNvCxnSpPr>
          <p:nvPr/>
        </p:nvCxnSpPr>
        <p:spPr>
          <a:xfrm>
            <a:off x="8631353" y="5847399"/>
            <a:ext cx="0" cy="18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DE1BBC1-C58E-46F4-BEC9-B6F965FEEBE7}"/>
              </a:ext>
            </a:extLst>
          </p:cNvPr>
          <p:cNvCxnSpPr>
            <a:cxnSpLocks/>
          </p:cNvCxnSpPr>
          <p:nvPr/>
        </p:nvCxnSpPr>
        <p:spPr>
          <a:xfrm flipV="1">
            <a:off x="8760676" y="4739123"/>
            <a:ext cx="0" cy="20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A48600-CC83-4ADA-803D-4B3C618E299F}"/>
              </a:ext>
            </a:extLst>
          </p:cNvPr>
          <p:cNvCxnSpPr>
            <a:cxnSpLocks/>
          </p:cNvCxnSpPr>
          <p:nvPr/>
        </p:nvCxnSpPr>
        <p:spPr>
          <a:xfrm flipV="1">
            <a:off x="4795198" y="4756672"/>
            <a:ext cx="0" cy="20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4A35E22-B1CA-48EC-8101-8B19EC333EBA}"/>
              </a:ext>
            </a:extLst>
          </p:cNvPr>
          <p:cNvCxnSpPr>
            <a:cxnSpLocks/>
          </p:cNvCxnSpPr>
          <p:nvPr/>
        </p:nvCxnSpPr>
        <p:spPr>
          <a:xfrm flipV="1">
            <a:off x="3443350" y="4756672"/>
            <a:ext cx="0" cy="20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B760C596-AFCC-4F47-B5CB-1D667F793E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07251" y="3486571"/>
            <a:ext cx="395116" cy="322919"/>
          </a:xfrm>
          <a:prstGeom prst="curvedConnector3">
            <a:avLst>
              <a:gd name="adj1" fmla="val 1585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2C5B1BEA-DFCC-45E3-9F3A-FB56638279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23096" y="3481597"/>
            <a:ext cx="395116" cy="322919"/>
          </a:xfrm>
          <a:prstGeom prst="curvedConnector3">
            <a:avLst>
              <a:gd name="adj1" fmla="val 1585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03D97C45-DEB7-4760-AB3D-CC5F48C7E69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01140" y="3495278"/>
            <a:ext cx="395116" cy="322919"/>
          </a:xfrm>
          <a:prstGeom prst="curvedConnector3">
            <a:avLst>
              <a:gd name="adj1" fmla="val 1585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F66CE996-DF8B-4491-8476-712FD7FD1B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84745" y="3500620"/>
            <a:ext cx="395116" cy="322919"/>
          </a:xfrm>
          <a:prstGeom prst="curvedConnector3">
            <a:avLst>
              <a:gd name="adj1" fmla="val 1585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Diagonal Stripe 115">
            <a:extLst>
              <a:ext uri="{FF2B5EF4-FFF2-40B4-BE49-F238E27FC236}">
                <a16:creationId xmlns:a16="http://schemas.microsoft.com/office/drawing/2014/main" id="{62789223-D87E-4F52-8222-BF2C3C8A1CEC}"/>
              </a:ext>
            </a:extLst>
          </p:cNvPr>
          <p:cNvSpPr/>
          <p:nvPr/>
        </p:nvSpPr>
        <p:spPr>
          <a:xfrm>
            <a:off x="3209699" y="5974276"/>
            <a:ext cx="395110" cy="299402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0" name="Diagonal Stripe 119">
            <a:extLst>
              <a:ext uri="{FF2B5EF4-FFF2-40B4-BE49-F238E27FC236}">
                <a16:creationId xmlns:a16="http://schemas.microsoft.com/office/drawing/2014/main" id="{0F86D636-C007-4B00-993E-7916FE7F3900}"/>
              </a:ext>
            </a:extLst>
          </p:cNvPr>
          <p:cNvSpPr/>
          <p:nvPr/>
        </p:nvSpPr>
        <p:spPr>
          <a:xfrm>
            <a:off x="4525544" y="5974276"/>
            <a:ext cx="395110" cy="299402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1" name="Diagonal Stripe 120">
            <a:extLst>
              <a:ext uri="{FF2B5EF4-FFF2-40B4-BE49-F238E27FC236}">
                <a16:creationId xmlns:a16="http://schemas.microsoft.com/office/drawing/2014/main" id="{E39B4A92-EE05-486D-8E24-1CD830693CAD}"/>
              </a:ext>
            </a:extLst>
          </p:cNvPr>
          <p:cNvSpPr/>
          <p:nvPr/>
        </p:nvSpPr>
        <p:spPr>
          <a:xfrm>
            <a:off x="8523288" y="5974276"/>
            <a:ext cx="395110" cy="299402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2" name="Diagonal Stripe 121">
            <a:extLst>
              <a:ext uri="{FF2B5EF4-FFF2-40B4-BE49-F238E27FC236}">
                <a16:creationId xmlns:a16="http://schemas.microsoft.com/office/drawing/2014/main" id="{A4C263B8-3D36-487D-A8AA-961FB77F2BED}"/>
              </a:ext>
            </a:extLst>
          </p:cNvPr>
          <p:cNvSpPr/>
          <p:nvPr/>
        </p:nvSpPr>
        <p:spPr>
          <a:xfrm>
            <a:off x="8949653" y="3357335"/>
            <a:ext cx="395110" cy="299402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3" name="Diagonal Stripe 122">
            <a:extLst>
              <a:ext uri="{FF2B5EF4-FFF2-40B4-BE49-F238E27FC236}">
                <a16:creationId xmlns:a16="http://schemas.microsoft.com/office/drawing/2014/main" id="{D0D95C62-1353-4C27-9E05-7C8555A9CF26}"/>
              </a:ext>
            </a:extLst>
          </p:cNvPr>
          <p:cNvSpPr/>
          <p:nvPr/>
        </p:nvSpPr>
        <p:spPr>
          <a:xfrm>
            <a:off x="7110856" y="3785336"/>
            <a:ext cx="395110" cy="299402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4" name="Diagonal Stripe 123">
            <a:extLst>
              <a:ext uri="{FF2B5EF4-FFF2-40B4-BE49-F238E27FC236}">
                <a16:creationId xmlns:a16="http://schemas.microsoft.com/office/drawing/2014/main" id="{2C3E0D97-E62C-4B94-928B-043F3F6849F3}"/>
              </a:ext>
            </a:extLst>
          </p:cNvPr>
          <p:cNvSpPr/>
          <p:nvPr/>
        </p:nvSpPr>
        <p:spPr>
          <a:xfrm>
            <a:off x="6263377" y="3379299"/>
            <a:ext cx="395110" cy="299402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5" name="Diagonal Stripe 124">
            <a:extLst>
              <a:ext uri="{FF2B5EF4-FFF2-40B4-BE49-F238E27FC236}">
                <a16:creationId xmlns:a16="http://schemas.microsoft.com/office/drawing/2014/main" id="{FD92E8FE-D9F4-41C1-A89F-2E61104DFC31}"/>
              </a:ext>
            </a:extLst>
          </p:cNvPr>
          <p:cNvSpPr/>
          <p:nvPr/>
        </p:nvSpPr>
        <p:spPr>
          <a:xfrm>
            <a:off x="4987476" y="3357335"/>
            <a:ext cx="395110" cy="299402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6" name="Diagonal Stripe 125">
            <a:extLst>
              <a:ext uri="{FF2B5EF4-FFF2-40B4-BE49-F238E27FC236}">
                <a16:creationId xmlns:a16="http://schemas.microsoft.com/office/drawing/2014/main" id="{1CB085D1-B92D-41EA-A93E-41555467A787}"/>
              </a:ext>
            </a:extLst>
          </p:cNvPr>
          <p:cNvSpPr/>
          <p:nvPr/>
        </p:nvSpPr>
        <p:spPr>
          <a:xfrm>
            <a:off x="5868267" y="4880481"/>
            <a:ext cx="395110" cy="299402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7" name="Diagonal Stripe 126">
            <a:extLst>
              <a:ext uri="{FF2B5EF4-FFF2-40B4-BE49-F238E27FC236}">
                <a16:creationId xmlns:a16="http://schemas.microsoft.com/office/drawing/2014/main" id="{74DD25A4-6085-4C42-8E59-7E63C903F669}"/>
              </a:ext>
            </a:extLst>
          </p:cNvPr>
          <p:cNvSpPr/>
          <p:nvPr/>
        </p:nvSpPr>
        <p:spPr>
          <a:xfrm>
            <a:off x="3642601" y="3385809"/>
            <a:ext cx="395110" cy="299402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49C25-C705-428B-9047-D0076C0A934B}"/>
              </a:ext>
            </a:extLst>
          </p:cNvPr>
          <p:cNvSpPr txBox="1"/>
          <p:nvPr/>
        </p:nvSpPr>
        <p:spPr>
          <a:xfrm>
            <a:off x="1350733" y="2398649"/>
            <a:ext cx="101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ARRAY</a:t>
            </a:r>
          </a:p>
        </p:txBody>
      </p:sp>
      <p:sp>
        <p:nvSpPr>
          <p:cNvPr id="45" name="Diagonal Stripe 44">
            <a:extLst>
              <a:ext uri="{FF2B5EF4-FFF2-40B4-BE49-F238E27FC236}">
                <a16:creationId xmlns:a16="http://schemas.microsoft.com/office/drawing/2014/main" id="{AD08875B-B871-4F96-9B9C-B1EDA6D2092C}"/>
              </a:ext>
            </a:extLst>
          </p:cNvPr>
          <p:cNvSpPr/>
          <p:nvPr/>
        </p:nvSpPr>
        <p:spPr>
          <a:xfrm>
            <a:off x="10909894" y="3685217"/>
            <a:ext cx="395110" cy="369332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598EF-0DDB-41F1-8DDA-6A4D132F944B}"/>
              </a:ext>
            </a:extLst>
          </p:cNvPr>
          <p:cNvSpPr txBox="1"/>
          <p:nvPr/>
        </p:nvSpPr>
        <p:spPr>
          <a:xfrm>
            <a:off x="10008746" y="3685217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NULL :</a:t>
            </a:r>
          </a:p>
        </p:txBody>
      </p:sp>
    </p:spTree>
    <p:extLst>
      <p:ext uri="{BB962C8B-B14F-4D97-AF65-F5344CB8AC3E}">
        <p14:creationId xmlns:p14="http://schemas.microsoft.com/office/powerpoint/2010/main" val="2904715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1278</TotalTime>
  <Words>973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Gill Sans MT</vt:lpstr>
      <vt:lpstr>Wingdings</vt:lpstr>
      <vt:lpstr>Parcel</vt:lpstr>
      <vt:lpstr>College of Engineering Pune  </vt:lpstr>
      <vt:lpstr>PowerPoint Presentation</vt:lpstr>
      <vt:lpstr>Basic MEMORY LAYOUT </vt:lpstr>
      <vt:lpstr>PowerPoint Presentation</vt:lpstr>
      <vt:lpstr>K &amp; R implementation</vt:lpstr>
      <vt:lpstr>Disadvantages of K&amp;R malloc and free</vt:lpstr>
      <vt:lpstr>PowerPoint Presentation</vt:lpstr>
      <vt:lpstr>PowerPoint Presentation</vt:lpstr>
      <vt:lpstr>ARRAY OF POINTERS TO FREE LIST</vt:lpstr>
      <vt:lpstr>RELATION BETWEEN BYTES AND UNITS</vt:lpstr>
      <vt:lpstr>MALLOC</vt:lpstr>
      <vt:lpstr>WORKING OF MALLOC2</vt:lpstr>
      <vt:lpstr>WORKING OF FREE2</vt:lpstr>
      <vt:lpstr>WORKING OF REALLOC2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of Engineering Pune  </dc:title>
  <dc:creator>Atharva Marathe</dc:creator>
  <cp:lastModifiedBy>Sanket Khaire</cp:lastModifiedBy>
  <cp:revision>105</cp:revision>
  <dcterms:created xsi:type="dcterms:W3CDTF">2021-04-11T16:39:42Z</dcterms:created>
  <dcterms:modified xsi:type="dcterms:W3CDTF">2021-04-17T14:57:07Z</dcterms:modified>
</cp:coreProperties>
</file>