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8A298-8ED1-42B9-A338-9B25014C083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005C8-644C-462F-949A-0A38E95DB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1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9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0706-03DE-2F32-0645-A96FDEB7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E2538-1253-41BB-B4C2-B422C6DB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45E9-2827-AB68-1B3D-480463D3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3B6E-4C8B-B0B4-798A-2CFD8EAF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56E2-245B-9554-5696-876A453B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2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669A-FED5-5F3A-C1EF-9A0E66C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5AB9A-A0BE-68B4-6163-3F568EDB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E7CA-AABE-47DC-1ADF-9F493F51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A810-BE5B-9001-D46A-A444C1BD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3F00-6B4B-B7EC-8918-A231B74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4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8E19C-609D-8B9E-EE01-67E3E43CC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46598-C107-8CC2-2620-B5FB48AE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37A9-B21F-E3D7-E850-66350211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3DE4-DFE8-E174-A48E-2D147010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A942-CB39-1278-B3A6-B2B08ED2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7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90EF-7B70-C874-8B17-7B692A04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E2E2-B643-ABBD-1A15-147B892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0543D-3DCF-7396-22CC-E9143B21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6A07-A8B5-7980-9A89-9C33712B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1736-20C4-EE56-2212-12A4B62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4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5A6D-C241-F0CD-E188-2C389A3E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930F-A862-DE9D-EA3C-7FFBFD50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7817-DA1C-E4EE-B3C8-365AD900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BF60-364D-6D16-A97D-FAF0FDDC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FAAE-A9B5-03AD-FB2B-0CE5FD71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CFD0-BB8E-B88C-D5C4-90D1CCB5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B73-FBC4-CBE2-A6C4-6D0AA2080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812BE-6C90-3653-FB45-10BD56F5F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A6AA-2E1B-AE98-2DFA-63EDF5B9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A7C4C-FA7C-BA11-F893-EF24902A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EBB96-4126-C8D1-6508-15987493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9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5DEC-B86A-8712-6902-E60FBD69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BE7CE-8F43-04EE-476E-03062889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0D11-B330-C2A8-265E-521C18A1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F1DEA-2A02-0B6A-EB02-7DCCE176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22133-AC9E-7A53-D027-8DDD2D5D3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628AE-112F-D9A7-407A-D790D67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A5752-1C0B-C60E-F612-A2789BB8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26F91-C3B7-AB8E-D757-FDFF56DB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7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BD98-5EA4-7362-9BAC-7374862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3D68F-4875-1936-7DBB-D9EF7E2E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FDBDE-F677-3E65-F551-985257E8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6D5F8-8320-CBB8-BF3D-D524C822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3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F0409-55BB-FF50-0404-5B6F9A2A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ACB1D-95A6-A1AF-A013-D1BED9E5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2696-366A-3F8B-6CEF-CA36FCD6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E85-7634-1F6F-A688-A70416B0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BA4F-6234-FFF9-67BC-04F2AF2A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BC06-1C5B-243E-2368-AF99ACD1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F28BC-AC94-FE8D-44F4-EC0BAC49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7D10-D7BD-5390-1475-12F047DF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5753-F014-B4ED-30F9-7BEF2F7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7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C94-9360-7A23-1EF6-2F30D86E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FDAF-5D9B-2413-1BBE-DA31E813B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9073-91AF-F456-A81B-EBEEBEBF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2398-1E78-FBA6-FC7D-FAAF103B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3CB9-D57E-CBCD-FF21-CEFC576A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5A3F-16D2-4DED-B743-FB264D61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9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2E263-7ECD-572C-F637-142A7F8F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3644-DBA9-6004-4255-3885F4BA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13F2-FF49-23A1-E485-4D2C0D2C9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C622-2982-43C8-A543-D526F1F023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9420-8FE5-E333-F46E-EDCD9C393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C485-E00B-6ECB-01F4-2CEA89C43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EA85785-0556-532B-2F32-C431797B8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3318A-731B-61B9-3C2E-909E88D8E2CB}"/>
              </a:ext>
            </a:extLst>
          </p:cNvPr>
          <p:cNvSpPr/>
          <p:nvPr/>
        </p:nvSpPr>
        <p:spPr>
          <a:xfrm>
            <a:off x="208961" y="181466"/>
            <a:ext cx="11774078" cy="6495068"/>
          </a:xfrm>
          <a:prstGeom prst="roundRect">
            <a:avLst>
              <a:gd name="adj" fmla="val 3546"/>
            </a:avLst>
          </a:prstGeom>
          <a:solidFill>
            <a:srgbClr val="EF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CECC346-B52C-1A1C-6776-27A48E212517}"/>
              </a:ext>
            </a:extLst>
          </p:cNvPr>
          <p:cNvSpPr/>
          <p:nvPr/>
        </p:nvSpPr>
        <p:spPr>
          <a:xfrm flipV="1">
            <a:off x="208961" y="181465"/>
            <a:ext cx="11780755" cy="647209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AAA2BA-6301-42A4-10BD-0B121AC2222F}"/>
              </a:ext>
            </a:extLst>
          </p:cNvPr>
          <p:cNvSpPr/>
          <p:nvPr/>
        </p:nvSpPr>
        <p:spPr>
          <a:xfrm>
            <a:off x="34956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37F8A4-FC18-66D2-0CC0-13E81FC03516}"/>
              </a:ext>
            </a:extLst>
          </p:cNvPr>
          <p:cNvSpPr/>
          <p:nvPr/>
        </p:nvSpPr>
        <p:spPr>
          <a:xfrm>
            <a:off x="6130545" y="2511836"/>
            <a:ext cx="5683720" cy="1937718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0434BD3-417C-C198-4266-0AA08BB25D7B}"/>
              </a:ext>
            </a:extLst>
          </p:cNvPr>
          <p:cNvSpPr/>
          <p:nvPr/>
        </p:nvSpPr>
        <p:spPr>
          <a:xfrm>
            <a:off x="6130545" y="4548232"/>
            <a:ext cx="5683719" cy="1937718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C68334-88BA-1B52-B8BD-7A877E71C29A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9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E249EC-8E1F-59E2-4748-F7C48C4E6DE7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DE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1886BE-FCAE-4DA6-7F21-065311A60A76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9E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20244E-671F-5484-2B54-AD4A42131D77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F1E3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93F391-5164-5126-8D72-094DFB9F206B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B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4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E07CF-5EA2-A4F0-EE5C-59A83F89E5B4}"/>
              </a:ext>
            </a:extLst>
          </p:cNvPr>
          <p:cNvSpPr/>
          <p:nvPr/>
        </p:nvSpPr>
        <p:spPr>
          <a:xfrm>
            <a:off x="3459637" y="1668544"/>
            <a:ext cx="4201972" cy="2997724"/>
          </a:xfrm>
          <a:prstGeom prst="roundRect">
            <a:avLst>
              <a:gd name="adj" fmla="val 3546"/>
            </a:avLst>
          </a:prstGeom>
          <a:solidFill>
            <a:srgbClr val="EF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852063C-0108-ABC0-0433-522339A75966}"/>
              </a:ext>
            </a:extLst>
          </p:cNvPr>
          <p:cNvSpPr/>
          <p:nvPr/>
        </p:nvSpPr>
        <p:spPr>
          <a:xfrm flipV="1">
            <a:off x="3459637" y="1668544"/>
            <a:ext cx="4204355" cy="443060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71021C-BF58-F774-D2CB-603B8E1DBF18}"/>
              </a:ext>
            </a:extLst>
          </p:cNvPr>
          <p:cNvSpPr/>
          <p:nvPr/>
        </p:nvSpPr>
        <p:spPr>
          <a:xfrm>
            <a:off x="3509817" y="3026003"/>
            <a:ext cx="4087310" cy="1552301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FAD9D5-505C-370C-B785-0CA333227FAE}"/>
              </a:ext>
            </a:extLst>
          </p:cNvPr>
          <p:cNvSpPr/>
          <p:nvPr/>
        </p:nvSpPr>
        <p:spPr>
          <a:xfrm>
            <a:off x="3509815" y="2199568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B348FC-EAC5-525A-6B8E-54F6DEB33CD5}"/>
              </a:ext>
            </a:extLst>
          </p:cNvPr>
          <p:cNvSpPr/>
          <p:nvPr/>
        </p:nvSpPr>
        <p:spPr>
          <a:xfrm>
            <a:off x="4905987" y="2199567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A32D63-22D9-29AC-F17A-C0BCCF8FCA37}"/>
              </a:ext>
            </a:extLst>
          </p:cNvPr>
          <p:cNvSpPr/>
          <p:nvPr/>
        </p:nvSpPr>
        <p:spPr>
          <a:xfrm>
            <a:off x="6302159" y="2199567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5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Kshirsagar</dc:creator>
  <cp:lastModifiedBy>Sanket Kshirsagar</cp:lastModifiedBy>
  <cp:revision>1</cp:revision>
  <dcterms:created xsi:type="dcterms:W3CDTF">2025-08-30T07:54:05Z</dcterms:created>
  <dcterms:modified xsi:type="dcterms:W3CDTF">2025-08-30T08:30:08Z</dcterms:modified>
</cp:coreProperties>
</file>