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72" r:id="rId2"/>
    <p:sldId id="276" r:id="rId3"/>
    <p:sldId id="277" r:id="rId4"/>
    <p:sldId id="27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98A298-8ED1-42B9-A338-9B25014C0838}" type="datetimeFigureOut">
              <a:rPr lang="en-IN" smtClean="0"/>
              <a:t>03-09-2025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D005C8-644C-462F-949A-0A38E95DBE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7011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9A7157-9F00-4EE6-B9CA-45C0EF3FCE5B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74984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A346F7-4BC9-B43F-96DE-46FC999825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FFBCB64-4AD6-684F-474A-2E43D3E238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59A1B8A-41B0-6531-2260-581101D77A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AE8F5-DFF4-5DEB-5FD4-D797BDC443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9A7157-9F00-4EE6-B9CA-45C0EF3FCE5B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59450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53F2AD-433B-3B19-F7F1-C8C87676A2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6A172FD-91B7-69C9-0516-238C462586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D59FE96-C769-919A-E2C1-32D22A25C3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2DAFCC-1DEA-B4FC-25AB-EB23471E90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9A7157-9F00-4EE6-B9CA-45C0EF3FCE5B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6932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D0706-03DE-2F32-0645-A96FDEB7C8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7E2538-1253-41BB-B4C2-B422C6DB0A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345E9-2827-AB68-1B3D-480463D32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9C622-2982-43C8-A543-D526F1F02358}" type="datetimeFigureOut">
              <a:rPr lang="en-IN" smtClean="0"/>
              <a:t>03-09-2025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63B6E-4C8B-B0B4-798A-2CFD8EAF6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B456E2-245B-9554-5696-876A453B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C63F3-2DD5-4556-82BB-30FBBDA9B6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7026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0669A-FED5-5F3A-C1EF-9A0E66CA0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B5AB9A-A0BE-68B4-6163-3F568EDBBB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3E7CA-AABE-47DC-1ADF-9F493F510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9C622-2982-43C8-A543-D526F1F02358}" type="datetimeFigureOut">
              <a:rPr lang="en-IN" smtClean="0"/>
              <a:t>03-09-2025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FA810-BE5B-9001-D46A-A444C1BD1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363F00-6B4B-B7EC-8918-A231B74D4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C63F3-2DD5-4556-82BB-30FBBDA9B6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5644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B8E19C-609D-8B9E-EE01-67E3E43CC8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946598-C107-8CC2-2620-B5FB48AEE1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B637A9-B21F-E3D7-E850-663502113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9C622-2982-43C8-A543-D526F1F02358}" type="datetimeFigureOut">
              <a:rPr lang="en-IN" smtClean="0"/>
              <a:t>03-09-2025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F3DE4-DFE8-E174-A48E-2D1470104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7A942-CB39-1278-B3A6-B2B08ED2E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C63F3-2DD5-4556-82BB-30FBBDA9B6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4073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F90EF-7B70-C874-8B17-7B692A04F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EE2E2-B643-ABBD-1A15-147B89234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0543D-3DCF-7396-22CC-E9143B21C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9C622-2982-43C8-A543-D526F1F02358}" type="datetimeFigureOut">
              <a:rPr lang="en-IN" smtClean="0"/>
              <a:t>03-09-2025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996A07-A8B5-7980-9A89-9C33712B5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01736-20C4-EE56-2212-12A4B62E5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C63F3-2DD5-4556-82BB-30FBBDA9B6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7746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D5A6D-C241-F0CD-E188-2C389A3EC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32930F-A862-DE9D-EA3C-7FFBFD509F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E7817-DA1C-E4EE-B3C8-365AD900F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9C622-2982-43C8-A543-D526F1F02358}" type="datetimeFigureOut">
              <a:rPr lang="en-IN" smtClean="0"/>
              <a:t>03-09-2025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CBF60-364D-6D16-A97D-FAF0FDDCA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4FAAE-A9B5-03AD-FB2B-0CE5FD715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C63F3-2DD5-4556-82BB-30FBBDA9B6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2666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9CFD0-BB8E-B88C-D5C4-90D1CCB5C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B0B73-FBC4-CBE2-A6C4-6D0AA2080F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9812BE-6C90-3653-FB45-10BD56F5FB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93A6AA-2E1B-AE98-2DFA-63EDF5B9E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9C622-2982-43C8-A543-D526F1F02358}" type="datetimeFigureOut">
              <a:rPr lang="en-IN" smtClean="0"/>
              <a:t>03-09-2025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FA7C4C-FA7C-BA11-F893-EF24902A9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EEBB96-4126-C8D1-6508-159874930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C63F3-2DD5-4556-82BB-30FBBDA9B6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1498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45DEC-B86A-8712-6902-E60FBD69A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6BE7CE-8F43-04EE-476E-0306288906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F90D11-B330-C2A8-265E-521C18A162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AF1DEA-2A02-0B6A-EB02-7DCCE17658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722133-AC9E-7A53-D027-8DDD2D5D34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4628AE-112F-D9A7-407A-D790D675F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9C622-2982-43C8-A543-D526F1F02358}" type="datetimeFigureOut">
              <a:rPr lang="en-IN" smtClean="0"/>
              <a:t>03-09-2025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1A5752-1C0B-C60E-F612-A2789BB8D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826F91-C3B7-AB8E-D757-FDFF56DB4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C63F3-2DD5-4556-82BB-30FBBDA9B6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0974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2BD98-5EA4-7362-9BAC-73748622C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93D68F-4875-1936-7DBB-D9EF7E2EA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9C622-2982-43C8-A543-D526F1F02358}" type="datetimeFigureOut">
              <a:rPr lang="en-IN" smtClean="0"/>
              <a:t>03-09-2025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AFDBDE-F677-3E65-F551-985257E8B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16D5F8-8320-CBB8-BF3D-D524C8221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C63F3-2DD5-4556-82BB-30FBBDA9B6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3138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9F0409-55BB-FF50-0404-5B6F9A2A7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9C622-2982-43C8-A543-D526F1F02358}" type="datetimeFigureOut">
              <a:rPr lang="en-IN" smtClean="0"/>
              <a:t>03-09-2025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EACB1D-95A6-A1AF-A013-D1BED9E5E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2C2696-366A-3F8B-6CEF-CA36FCD61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C63F3-2DD5-4556-82BB-30FBBDA9B6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1101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F3E85-7634-1F6F-A688-A70416B0E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FBA4F-6234-FFF9-67BC-04F2AF2A5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41BC06-1C5B-243E-2368-AF99ACD1F1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CF28BC-AC94-FE8D-44F4-EC0BAC49E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9C622-2982-43C8-A543-D526F1F02358}" type="datetimeFigureOut">
              <a:rPr lang="en-IN" smtClean="0"/>
              <a:t>03-09-2025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AC7D10-D7BD-5390-1475-12F047DFF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E45753-F014-B4ED-30F9-7BEF2F79A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C63F3-2DD5-4556-82BB-30FBBDA9B6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8070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2BC94-9360-7A23-1EF6-2F30D86E2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26FDAF-5D9B-2413-1BBE-DA31E813BD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339073-91AF-F456-A81B-EBEEBEBF97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E62398-1E78-FBA6-FC7D-FAAF103B2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9C622-2982-43C8-A543-D526F1F02358}" type="datetimeFigureOut">
              <a:rPr lang="en-IN" smtClean="0"/>
              <a:t>03-09-2025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AF3CB9-D57E-CBCD-FF21-CEFC576AE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AD5A3F-16D2-4DED-B743-FB264D615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C63F3-2DD5-4556-82BB-30FBBDA9B6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1892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52E263-7ECD-572C-F637-142A7F8F6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B33644-DBA9-6004-4255-3885F4BA9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713F2-FF49-23A1-E485-4D2C0D2C90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9C622-2982-43C8-A543-D526F1F02358}" type="datetimeFigureOut">
              <a:rPr lang="en-IN" smtClean="0"/>
              <a:t>03-09-2025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49420-8FE5-E333-F46E-EDCD9C393E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2C485-E00B-6ECB-01F4-2CEA89C43D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C63F3-2DD5-4556-82BB-30FBBDA9B6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5320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CEA85785-0556-532B-2F32-C431797B81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1B3318A-731B-61B9-3C2E-909E88D8E2CB}"/>
              </a:ext>
            </a:extLst>
          </p:cNvPr>
          <p:cNvSpPr/>
          <p:nvPr/>
        </p:nvSpPr>
        <p:spPr>
          <a:xfrm>
            <a:off x="208961" y="181466"/>
            <a:ext cx="11774078" cy="6495068"/>
          </a:xfrm>
          <a:prstGeom prst="roundRect">
            <a:avLst>
              <a:gd name="adj" fmla="val 3546"/>
            </a:avLst>
          </a:prstGeom>
          <a:solidFill>
            <a:srgbClr val="EFF4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noFill/>
            </a:endParaRPr>
          </a:p>
        </p:txBody>
      </p:sp>
      <p:sp>
        <p:nvSpPr>
          <p:cNvPr id="9" name="Rectangle: Top Corners Rounded 8">
            <a:extLst>
              <a:ext uri="{FF2B5EF4-FFF2-40B4-BE49-F238E27FC236}">
                <a16:creationId xmlns:a16="http://schemas.microsoft.com/office/drawing/2014/main" id="{9CECC346-B52C-1A1C-6776-27A48E212517}"/>
              </a:ext>
            </a:extLst>
          </p:cNvPr>
          <p:cNvSpPr/>
          <p:nvPr/>
        </p:nvSpPr>
        <p:spPr>
          <a:xfrm flipV="1">
            <a:off x="208961" y="181465"/>
            <a:ext cx="11780755" cy="647209"/>
          </a:xfrm>
          <a:prstGeom prst="round2SameRect">
            <a:avLst>
              <a:gd name="adj1" fmla="val 16667"/>
              <a:gd name="adj2" fmla="val 29754"/>
            </a:avLst>
          </a:prstGeom>
          <a:gradFill flip="none" rotWithShape="1">
            <a:gsLst>
              <a:gs pos="0">
                <a:srgbClr val="2DC978"/>
              </a:gs>
              <a:gs pos="66000">
                <a:srgbClr val="268C96"/>
              </a:gs>
              <a:gs pos="100000">
                <a:srgbClr val="2063AA"/>
              </a:gs>
              <a:gs pos="31000">
                <a:srgbClr val="2BB083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C3AAA2BA-6301-42A4-10BD-0B121AC2222F}"/>
              </a:ext>
            </a:extLst>
          </p:cNvPr>
          <p:cNvSpPr/>
          <p:nvPr/>
        </p:nvSpPr>
        <p:spPr>
          <a:xfrm>
            <a:off x="349567" y="2478945"/>
            <a:ext cx="5674548" cy="4007004"/>
          </a:xfrm>
          <a:prstGeom prst="roundRect">
            <a:avLst>
              <a:gd name="adj" fmla="val 49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3C37F8A4-FC18-66D2-0CC0-13E81FC03516}"/>
              </a:ext>
            </a:extLst>
          </p:cNvPr>
          <p:cNvSpPr/>
          <p:nvPr/>
        </p:nvSpPr>
        <p:spPr>
          <a:xfrm>
            <a:off x="6130545" y="2511836"/>
            <a:ext cx="5683720" cy="1937718"/>
          </a:xfrm>
          <a:prstGeom prst="roundRect">
            <a:avLst>
              <a:gd name="adj" fmla="val 49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0434BD3-417C-C198-4266-0AA08BB25D7B}"/>
              </a:ext>
            </a:extLst>
          </p:cNvPr>
          <p:cNvSpPr/>
          <p:nvPr/>
        </p:nvSpPr>
        <p:spPr>
          <a:xfrm>
            <a:off x="6130545" y="4548232"/>
            <a:ext cx="5683719" cy="1937718"/>
          </a:xfrm>
          <a:prstGeom prst="roundRect">
            <a:avLst>
              <a:gd name="adj" fmla="val 49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EC68334-88BA-1B52-B8BD-7A877E71C29A}"/>
              </a:ext>
            </a:extLst>
          </p:cNvPr>
          <p:cNvSpPr/>
          <p:nvPr/>
        </p:nvSpPr>
        <p:spPr>
          <a:xfrm>
            <a:off x="349567" y="1452318"/>
            <a:ext cx="2197356" cy="923236"/>
          </a:xfrm>
          <a:prstGeom prst="roundRect">
            <a:avLst>
              <a:gd name="adj" fmla="val 7377"/>
            </a:avLst>
          </a:prstGeom>
          <a:solidFill>
            <a:srgbClr val="C5E9D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BE249EC-8E1F-59E2-4748-F7C48C4E6DE7}"/>
              </a:ext>
            </a:extLst>
          </p:cNvPr>
          <p:cNvSpPr/>
          <p:nvPr/>
        </p:nvSpPr>
        <p:spPr>
          <a:xfrm>
            <a:off x="2687529" y="1452318"/>
            <a:ext cx="2197356" cy="923236"/>
          </a:xfrm>
          <a:prstGeom prst="roundRect">
            <a:avLst>
              <a:gd name="adj" fmla="val 7377"/>
            </a:avLst>
          </a:prstGeom>
          <a:solidFill>
            <a:srgbClr val="EDE7D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B1886BE-FCAE-4DA6-7F21-065311A60A76}"/>
              </a:ext>
            </a:extLst>
          </p:cNvPr>
          <p:cNvSpPr/>
          <p:nvPr/>
        </p:nvSpPr>
        <p:spPr>
          <a:xfrm>
            <a:off x="4997323" y="1452318"/>
            <a:ext cx="2197356" cy="923236"/>
          </a:xfrm>
          <a:prstGeom prst="roundRect">
            <a:avLst>
              <a:gd name="adj" fmla="val 7377"/>
            </a:avLst>
          </a:prstGeom>
          <a:solidFill>
            <a:srgbClr val="E9E4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E20244E-671F-5484-2B54-AD4A42131D77}"/>
              </a:ext>
            </a:extLst>
          </p:cNvPr>
          <p:cNvSpPr/>
          <p:nvPr/>
        </p:nvSpPr>
        <p:spPr>
          <a:xfrm>
            <a:off x="7307115" y="1452318"/>
            <a:ext cx="2197356" cy="923236"/>
          </a:xfrm>
          <a:prstGeom prst="roundRect">
            <a:avLst>
              <a:gd name="adj" fmla="val 7377"/>
            </a:avLst>
          </a:prstGeom>
          <a:solidFill>
            <a:srgbClr val="F1E3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593F391-5164-5126-8D72-094DFB9F206B}"/>
              </a:ext>
            </a:extLst>
          </p:cNvPr>
          <p:cNvSpPr/>
          <p:nvPr/>
        </p:nvSpPr>
        <p:spPr>
          <a:xfrm>
            <a:off x="9616907" y="1452318"/>
            <a:ext cx="2197356" cy="923236"/>
          </a:xfrm>
          <a:prstGeom prst="roundRect">
            <a:avLst>
              <a:gd name="adj" fmla="val 7377"/>
            </a:avLst>
          </a:prstGeom>
          <a:solidFill>
            <a:srgbClr val="C5EB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6643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1A40A0-967B-66EE-BBE1-E9EED8362B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DF192263-E617-AD37-A4E9-95223DE57BD4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84ADEB2A-B67E-A9AD-5BF2-1DB7E9FD75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7BDDB8D0-A1E2-56F3-DF7A-ED21DBEBF571}"/>
                </a:ext>
              </a:extLst>
            </p:cNvPr>
            <p:cNvSpPr/>
            <p:nvPr/>
          </p:nvSpPr>
          <p:spPr>
            <a:xfrm>
              <a:off x="208961" y="181466"/>
              <a:ext cx="11774078" cy="6495068"/>
            </a:xfrm>
            <a:prstGeom prst="roundRect">
              <a:avLst>
                <a:gd name="adj" fmla="val 3546"/>
              </a:avLst>
            </a:prstGeom>
            <a:solidFill>
              <a:srgbClr val="EFF4F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001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noFill/>
              </a:endParaRPr>
            </a:p>
          </p:txBody>
        </p:sp>
        <p:sp>
          <p:nvSpPr>
            <p:cNvPr id="9" name="Rectangle: Top Corners Rounded 8">
              <a:extLst>
                <a:ext uri="{FF2B5EF4-FFF2-40B4-BE49-F238E27FC236}">
                  <a16:creationId xmlns:a16="http://schemas.microsoft.com/office/drawing/2014/main" id="{3630CDC4-02D9-16E7-5A08-413A891706BA}"/>
                </a:ext>
              </a:extLst>
            </p:cNvPr>
            <p:cNvSpPr/>
            <p:nvPr/>
          </p:nvSpPr>
          <p:spPr>
            <a:xfrm flipV="1">
              <a:off x="208961" y="181465"/>
              <a:ext cx="11780755" cy="647209"/>
            </a:xfrm>
            <a:prstGeom prst="round2SameRect">
              <a:avLst>
                <a:gd name="adj1" fmla="val 16667"/>
                <a:gd name="adj2" fmla="val 29754"/>
              </a:avLst>
            </a:prstGeom>
            <a:gradFill flip="none" rotWithShape="1">
              <a:gsLst>
                <a:gs pos="0">
                  <a:srgbClr val="2DC978"/>
                </a:gs>
                <a:gs pos="66000">
                  <a:srgbClr val="268C96"/>
                </a:gs>
                <a:gs pos="100000">
                  <a:srgbClr val="2063AA"/>
                </a:gs>
                <a:gs pos="31000">
                  <a:srgbClr val="2BB083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92AF800-6AF1-22CE-C338-9D5455257FCE}"/>
              </a:ext>
            </a:extLst>
          </p:cNvPr>
          <p:cNvSpPr/>
          <p:nvPr/>
        </p:nvSpPr>
        <p:spPr>
          <a:xfrm>
            <a:off x="349567" y="2478945"/>
            <a:ext cx="5674548" cy="4007004"/>
          </a:xfrm>
          <a:prstGeom prst="roundRect">
            <a:avLst>
              <a:gd name="adj" fmla="val 49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019AE70-6FB4-0F90-FEC1-94A496E84198}"/>
              </a:ext>
            </a:extLst>
          </p:cNvPr>
          <p:cNvSpPr/>
          <p:nvPr/>
        </p:nvSpPr>
        <p:spPr>
          <a:xfrm>
            <a:off x="6141517" y="2478945"/>
            <a:ext cx="5674548" cy="4007004"/>
          </a:xfrm>
          <a:prstGeom prst="roundRect">
            <a:avLst>
              <a:gd name="adj" fmla="val 49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91A5EE7-35D4-C77B-BCFA-358FDAF4863A}"/>
              </a:ext>
            </a:extLst>
          </p:cNvPr>
          <p:cNvSpPr/>
          <p:nvPr/>
        </p:nvSpPr>
        <p:spPr>
          <a:xfrm>
            <a:off x="349567" y="1452318"/>
            <a:ext cx="2197356" cy="923236"/>
          </a:xfrm>
          <a:prstGeom prst="roundRect">
            <a:avLst>
              <a:gd name="adj" fmla="val 7377"/>
            </a:avLst>
          </a:prstGeom>
          <a:solidFill>
            <a:srgbClr val="C5E9D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A645F4A-CB3C-3364-CA90-19E7354A628A}"/>
              </a:ext>
            </a:extLst>
          </p:cNvPr>
          <p:cNvSpPr/>
          <p:nvPr/>
        </p:nvSpPr>
        <p:spPr>
          <a:xfrm>
            <a:off x="2687529" y="1452318"/>
            <a:ext cx="2197356" cy="923236"/>
          </a:xfrm>
          <a:prstGeom prst="roundRect">
            <a:avLst>
              <a:gd name="adj" fmla="val 7377"/>
            </a:avLst>
          </a:prstGeom>
          <a:solidFill>
            <a:srgbClr val="EDE7D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0B086B7-0D3C-2509-6D84-F3798A4E42AB}"/>
              </a:ext>
            </a:extLst>
          </p:cNvPr>
          <p:cNvSpPr/>
          <p:nvPr/>
        </p:nvSpPr>
        <p:spPr>
          <a:xfrm>
            <a:off x="4997323" y="1452318"/>
            <a:ext cx="2197356" cy="923236"/>
          </a:xfrm>
          <a:prstGeom prst="roundRect">
            <a:avLst>
              <a:gd name="adj" fmla="val 7377"/>
            </a:avLst>
          </a:prstGeom>
          <a:solidFill>
            <a:srgbClr val="E9E4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824D8D5-A47E-5D55-C58E-407B6B550C69}"/>
              </a:ext>
            </a:extLst>
          </p:cNvPr>
          <p:cNvSpPr/>
          <p:nvPr/>
        </p:nvSpPr>
        <p:spPr>
          <a:xfrm>
            <a:off x="7307115" y="1452318"/>
            <a:ext cx="2197356" cy="923236"/>
          </a:xfrm>
          <a:prstGeom prst="roundRect">
            <a:avLst>
              <a:gd name="adj" fmla="val 7377"/>
            </a:avLst>
          </a:prstGeom>
          <a:solidFill>
            <a:srgbClr val="F1E3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A5B9930-43F3-DCB0-4F52-D4846470ED61}"/>
              </a:ext>
            </a:extLst>
          </p:cNvPr>
          <p:cNvSpPr/>
          <p:nvPr/>
        </p:nvSpPr>
        <p:spPr>
          <a:xfrm>
            <a:off x="9616907" y="1452318"/>
            <a:ext cx="2197356" cy="923236"/>
          </a:xfrm>
          <a:prstGeom prst="roundRect">
            <a:avLst>
              <a:gd name="adj" fmla="val 7377"/>
            </a:avLst>
          </a:prstGeom>
          <a:solidFill>
            <a:srgbClr val="C5EB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6791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9AA1A9-F0F2-AD96-FAEF-6978ED4409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A397B48B-15AC-2C53-5DB9-D9F0CBF60277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9EF5C0E9-B44C-39AB-736F-ACFA67D697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60994E85-0B74-BA43-F0D5-4AA4605E3442}"/>
                </a:ext>
              </a:extLst>
            </p:cNvPr>
            <p:cNvSpPr/>
            <p:nvPr/>
          </p:nvSpPr>
          <p:spPr>
            <a:xfrm>
              <a:off x="208961" y="181466"/>
              <a:ext cx="11774078" cy="6495068"/>
            </a:xfrm>
            <a:prstGeom prst="roundRect">
              <a:avLst>
                <a:gd name="adj" fmla="val 3546"/>
              </a:avLst>
            </a:prstGeom>
            <a:solidFill>
              <a:srgbClr val="EFF4F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001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noFill/>
              </a:endParaRPr>
            </a:p>
          </p:txBody>
        </p:sp>
        <p:sp>
          <p:nvSpPr>
            <p:cNvPr id="9" name="Rectangle: Top Corners Rounded 8">
              <a:extLst>
                <a:ext uri="{FF2B5EF4-FFF2-40B4-BE49-F238E27FC236}">
                  <a16:creationId xmlns:a16="http://schemas.microsoft.com/office/drawing/2014/main" id="{46D8928B-C42E-55E9-6632-72FE4F957076}"/>
                </a:ext>
              </a:extLst>
            </p:cNvPr>
            <p:cNvSpPr/>
            <p:nvPr/>
          </p:nvSpPr>
          <p:spPr>
            <a:xfrm flipV="1">
              <a:off x="208961" y="181465"/>
              <a:ext cx="11780755" cy="647209"/>
            </a:xfrm>
            <a:prstGeom prst="round2SameRect">
              <a:avLst>
                <a:gd name="adj1" fmla="val 16667"/>
                <a:gd name="adj2" fmla="val 29754"/>
              </a:avLst>
            </a:prstGeom>
            <a:gradFill flip="none" rotWithShape="1">
              <a:gsLst>
                <a:gs pos="0">
                  <a:srgbClr val="2DC978"/>
                </a:gs>
                <a:gs pos="66000">
                  <a:srgbClr val="268C96"/>
                </a:gs>
                <a:gs pos="100000">
                  <a:srgbClr val="2063AA"/>
                </a:gs>
                <a:gs pos="31000">
                  <a:srgbClr val="2BB083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3194B90C-C9D3-DC19-E4B8-172B80BF5F6F}"/>
              </a:ext>
            </a:extLst>
          </p:cNvPr>
          <p:cNvSpPr/>
          <p:nvPr/>
        </p:nvSpPr>
        <p:spPr>
          <a:xfrm>
            <a:off x="349567" y="2478945"/>
            <a:ext cx="11464698" cy="4007004"/>
          </a:xfrm>
          <a:prstGeom prst="roundRect">
            <a:avLst>
              <a:gd name="adj" fmla="val 49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D35B163-E26E-F2B8-1252-0CE9777B6541}"/>
              </a:ext>
            </a:extLst>
          </p:cNvPr>
          <p:cNvSpPr/>
          <p:nvPr/>
        </p:nvSpPr>
        <p:spPr>
          <a:xfrm>
            <a:off x="349567" y="1452318"/>
            <a:ext cx="2197356" cy="923236"/>
          </a:xfrm>
          <a:prstGeom prst="roundRect">
            <a:avLst>
              <a:gd name="adj" fmla="val 7377"/>
            </a:avLst>
          </a:prstGeom>
          <a:solidFill>
            <a:srgbClr val="C5E9D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571B659-5B5C-6202-50EE-3D82EDFAC7C6}"/>
              </a:ext>
            </a:extLst>
          </p:cNvPr>
          <p:cNvSpPr/>
          <p:nvPr/>
        </p:nvSpPr>
        <p:spPr>
          <a:xfrm>
            <a:off x="2687529" y="1452318"/>
            <a:ext cx="2197356" cy="923236"/>
          </a:xfrm>
          <a:prstGeom prst="roundRect">
            <a:avLst>
              <a:gd name="adj" fmla="val 7377"/>
            </a:avLst>
          </a:prstGeom>
          <a:solidFill>
            <a:srgbClr val="EDE7D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C7D5DF2-4781-AC0C-A86D-CE4F79648393}"/>
              </a:ext>
            </a:extLst>
          </p:cNvPr>
          <p:cNvSpPr/>
          <p:nvPr/>
        </p:nvSpPr>
        <p:spPr>
          <a:xfrm>
            <a:off x="4997323" y="1452318"/>
            <a:ext cx="2197356" cy="923236"/>
          </a:xfrm>
          <a:prstGeom prst="roundRect">
            <a:avLst>
              <a:gd name="adj" fmla="val 7377"/>
            </a:avLst>
          </a:prstGeom>
          <a:solidFill>
            <a:srgbClr val="E9E4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67C0187-87E8-B921-FF85-966E959D4537}"/>
              </a:ext>
            </a:extLst>
          </p:cNvPr>
          <p:cNvSpPr/>
          <p:nvPr/>
        </p:nvSpPr>
        <p:spPr>
          <a:xfrm>
            <a:off x="7307115" y="1452318"/>
            <a:ext cx="2197356" cy="923236"/>
          </a:xfrm>
          <a:prstGeom prst="roundRect">
            <a:avLst>
              <a:gd name="adj" fmla="val 7377"/>
            </a:avLst>
          </a:prstGeom>
          <a:solidFill>
            <a:srgbClr val="F1E3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7C94371-F207-B6B3-104E-8D136FC5C20A}"/>
              </a:ext>
            </a:extLst>
          </p:cNvPr>
          <p:cNvSpPr/>
          <p:nvPr/>
        </p:nvSpPr>
        <p:spPr>
          <a:xfrm>
            <a:off x="9616907" y="1452318"/>
            <a:ext cx="2197356" cy="923236"/>
          </a:xfrm>
          <a:prstGeom prst="roundRect">
            <a:avLst>
              <a:gd name="adj" fmla="val 7377"/>
            </a:avLst>
          </a:prstGeom>
          <a:solidFill>
            <a:srgbClr val="C5EB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675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A3E07CF-5EA2-A4F0-EE5C-59A83F89E5B4}"/>
              </a:ext>
            </a:extLst>
          </p:cNvPr>
          <p:cNvSpPr/>
          <p:nvPr/>
        </p:nvSpPr>
        <p:spPr>
          <a:xfrm>
            <a:off x="3459637" y="1668544"/>
            <a:ext cx="4201972" cy="2997724"/>
          </a:xfrm>
          <a:prstGeom prst="roundRect">
            <a:avLst>
              <a:gd name="adj" fmla="val 3546"/>
            </a:avLst>
          </a:prstGeom>
          <a:solidFill>
            <a:srgbClr val="EFF4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noFill/>
            </a:endParaRPr>
          </a:p>
        </p:txBody>
      </p:sp>
      <p:sp>
        <p:nvSpPr>
          <p:cNvPr id="4" name="Rectangle: Top Corners Rounded 3">
            <a:extLst>
              <a:ext uri="{FF2B5EF4-FFF2-40B4-BE49-F238E27FC236}">
                <a16:creationId xmlns:a16="http://schemas.microsoft.com/office/drawing/2014/main" id="{3852063C-0108-ABC0-0433-522339A75966}"/>
              </a:ext>
            </a:extLst>
          </p:cNvPr>
          <p:cNvSpPr/>
          <p:nvPr/>
        </p:nvSpPr>
        <p:spPr>
          <a:xfrm flipV="1">
            <a:off x="3459637" y="1668544"/>
            <a:ext cx="4204355" cy="443060"/>
          </a:xfrm>
          <a:prstGeom prst="round2SameRect">
            <a:avLst>
              <a:gd name="adj1" fmla="val 16667"/>
              <a:gd name="adj2" fmla="val 29754"/>
            </a:avLst>
          </a:prstGeom>
          <a:gradFill flip="none" rotWithShape="1">
            <a:gsLst>
              <a:gs pos="0">
                <a:srgbClr val="2DC978"/>
              </a:gs>
              <a:gs pos="66000">
                <a:srgbClr val="268C96"/>
              </a:gs>
              <a:gs pos="100000">
                <a:srgbClr val="2063AA"/>
              </a:gs>
              <a:gs pos="31000">
                <a:srgbClr val="2BB083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271021C-BF58-F774-D2CB-603B8E1DBF18}"/>
              </a:ext>
            </a:extLst>
          </p:cNvPr>
          <p:cNvSpPr/>
          <p:nvPr/>
        </p:nvSpPr>
        <p:spPr>
          <a:xfrm>
            <a:off x="3509817" y="3026003"/>
            <a:ext cx="4087310" cy="1552301"/>
          </a:xfrm>
          <a:prstGeom prst="roundRect">
            <a:avLst>
              <a:gd name="adj" fmla="val 49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DFAD9D5-505C-370C-B785-0CA333227FAE}"/>
              </a:ext>
            </a:extLst>
          </p:cNvPr>
          <p:cNvSpPr/>
          <p:nvPr/>
        </p:nvSpPr>
        <p:spPr>
          <a:xfrm>
            <a:off x="3509815" y="2199568"/>
            <a:ext cx="1294968" cy="738472"/>
          </a:xfrm>
          <a:prstGeom prst="roundRect">
            <a:avLst>
              <a:gd name="adj" fmla="val 49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EB348FC-EAC5-525A-6B8E-54F6DEB33CD5}"/>
              </a:ext>
            </a:extLst>
          </p:cNvPr>
          <p:cNvSpPr/>
          <p:nvPr/>
        </p:nvSpPr>
        <p:spPr>
          <a:xfrm>
            <a:off x="4905987" y="2199567"/>
            <a:ext cx="1294968" cy="738472"/>
          </a:xfrm>
          <a:prstGeom prst="roundRect">
            <a:avLst>
              <a:gd name="adj" fmla="val 49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8A32D63-22D9-29AC-F17A-C0BCCF8FCA37}"/>
              </a:ext>
            </a:extLst>
          </p:cNvPr>
          <p:cNvSpPr/>
          <p:nvPr/>
        </p:nvSpPr>
        <p:spPr>
          <a:xfrm>
            <a:off x="6302159" y="2199567"/>
            <a:ext cx="1294968" cy="738472"/>
          </a:xfrm>
          <a:prstGeom prst="roundRect">
            <a:avLst>
              <a:gd name="adj" fmla="val 49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9358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3</Words>
  <Application>Microsoft Office PowerPoint</Application>
  <PresentationFormat>Widescreen</PresentationFormat>
  <Paragraphs>3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Sanket Kshirsagar</dc:creator>
  <cp:lastModifiedBy>Sanket Kshirsagar</cp:lastModifiedBy>
  <cp:revision>3</cp:revision>
  <dcterms:created xsi:type="dcterms:W3CDTF">2025-08-30T07:54:05Z</dcterms:created>
  <dcterms:modified xsi:type="dcterms:W3CDTF">2025-09-03T13:37:46Z</dcterms:modified>
</cp:coreProperties>
</file>