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2" r:id="rId2"/>
    <p:sldId id="278" r:id="rId3"/>
    <p:sldId id="276" r:id="rId4"/>
    <p:sldId id="279" r:id="rId5"/>
    <p:sldId id="277" r:id="rId6"/>
    <p:sldId id="280" r:id="rId7"/>
    <p:sldId id="273" r:id="rId8"/>
    <p:sldId id="283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15B"/>
    <a:srgbClr val="253B42"/>
    <a:srgbClr val="364741"/>
    <a:srgbClr val="31414E"/>
    <a:srgbClr val="3E3E46"/>
    <a:srgbClr val="1C444E"/>
    <a:srgbClr val="224644"/>
    <a:srgbClr val="404040"/>
    <a:srgbClr val="1F363C"/>
    <a:srgbClr val="213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8A298-8ED1-42B9-A338-9B25014C083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005C8-644C-462F-949A-0A38E95DB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1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7157-9F00-4EE6-B9CA-45C0EF3FCE5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49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0D861-4203-75DA-0B5F-C8A51EF69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E2329F-B4C3-5A8A-7E66-487FD11C98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67D993-5980-90D4-4447-4B3629E80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C8627-F899-0B92-FC05-0B7E31C66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7157-9F00-4EE6-B9CA-45C0EF3FCE5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38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346F7-4BC9-B43F-96DE-46FC99982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FBCB64-4AD6-684F-474A-2E43D3E238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9A1B8A-41B0-6531-2260-581101D77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AE8F5-DFF4-5DEB-5FD4-D797BDC44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7157-9F00-4EE6-B9CA-45C0EF3FCE5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94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949D0-2BDD-788F-8C86-DB996E169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AEE847-038D-0CF6-3E7D-F48F4EEBE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457601-C337-A072-E4EE-5A2F2FABA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37B8B-31F8-8E0C-CF96-457BBB324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7157-9F00-4EE6-B9CA-45C0EF3FCE5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44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3F2AD-433B-3B19-F7F1-C8C87676A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172FD-91B7-69C9-0516-238C46258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59FE96-C769-919A-E2C1-32D22A2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DAFCC-1DEA-B4FC-25AB-EB23471E9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7157-9F00-4EE6-B9CA-45C0EF3FCE5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932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794B2-EC46-7AA4-99A8-3765CC8B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74E8E0-971F-C9B7-D678-F1BB3A5247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36A1ED-FFDD-4114-6495-1B13D762B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FA662-B17B-91D2-6C74-3BB0316D0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7157-9F00-4EE6-B9CA-45C0EF3FCE5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769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3B46B-3F86-73E5-614A-3EFAC16C7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56DD74-E684-F861-6D71-078605D0CE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B0F8E7-E638-3882-C48D-69A6C2161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630F-58D8-7CBA-E414-514B667D1E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7157-9F00-4EE6-B9CA-45C0EF3FCE5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8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15DC4-1D8E-26E2-10D6-AE94F31A4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FF1976-A896-C204-5A0D-7F36FBF14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BFCFBF-650B-9D3A-0511-8CDCA3212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E0251-CBBA-5641-C0C5-81F041B9A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7157-9F00-4EE6-B9CA-45C0EF3FCE5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52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0706-03DE-2F32-0645-A96FDEB7C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E2538-1253-41BB-B4C2-B422C6DB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45E9-2827-AB68-1B3D-480463D3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63B6E-4C8B-B0B4-798A-2CFD8EAF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56E2-245B-9554-5696-876A453B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2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669A-FED5-5F3A-C1EF-9A0E66CA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5AB9A-A0BE-68B4-6163-3F568EDB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3E7CA-AABE-47DC-1ADF-9F493F51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A810-BE5B-9001-D46A-A444C1BD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63F00-6B4B-B7EC-8918-A231B74D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64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8E19C-609D-8B9E-EE01-67E3E43CC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46598-C107-8CC2-2620-B5FB48AEE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37A9-B21F-E3D7-E850-66350211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3DE4-DFE8-E174-A48E-2D147010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A942-CB39-1278-B3A6-B2B08ED2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07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90EF-7B70-C874-8B17-7B692A04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EE2E2-B643-ABBD-1A15-147B892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0543D-3DCF-7396-22CC-E9143B21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96A07-A8B5-7980-9A89-9C33712B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1736-20C4-EE56-2212-12A4B62E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4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5A6D-C241-F0CD-E188-2C389A3E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930F-A862-DE9D-EA3C-7FFBFD50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7817-DA1C-E4EE-B3C8-365AD900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CBF60-364D-6D16-A97D-FAF0FDDC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4FAAE-A9B5-03AD-FB2B-0CE5FD71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66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CFD0-BB8E-B88C-D5C4-90D1CCB5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0B73-FBC4-CBE2-A6C4-6D0AA2080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812BE-6C90-3653-FB45-10BD56F5F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3A6AA-2E1B-AE98-2DFA-63EDF5B9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A7C4C-FA7C-BA11-F893-EF24902A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EBB96-4126-C8D1-6508-15987493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9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5DEC-B86A-8712-6902-E60FBD69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BE7CE-8F43-04EE-476E-030628890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90D11-B330-C2A8-265E-521C18A16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F1DEA-2A02-0B6A-EB02-7DCCE1765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22133-AC9E-7A53-D027-8DDD2D5D3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628AE-112F-D9A7-407A-D790D675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A5752-1C0B-C60E-F612-A2789BB8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26F91-C3B7-AB8E-D757-FDFF56DB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97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BD98-5EA4-7362-9BAC-73748622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3D68F-4875-1936-7DBB-D9EF7E2E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FDBDE-F677-3E65-F551-985257E8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6D5F8-8320-CBB8-BF3D-D524C822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13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F0409-55BB-FF50-0404-5B6F9A2A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ACB1D-95A6-A1AF-A013-D1BED9E5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C2696-366A-3F8B-6CEF-CA36FCD6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0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3E85-7634-1F6F-A688-A70416B0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BA4F-6234-FFF9-67BC-04F2AF2A5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1BC06-1C5B-243E-2368-AF99ACD1F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F28BC-AC94-FE8D-44F4-EC0BAC49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C7D10-D7BD-5390-1475-12F047DF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45753-F014-B4ED-30F9-7BEF2F79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07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BC94-9360-7A23-1EF6-2F30D86E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6FDAF-5D9B-2413-1BBE-DA31E813B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39073-91AF-F456-A81B-EBEEBEBF9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62398-1E78-FBA6-FC7D-FAAF103B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F3CB9-D57E-CBCD-FF21-CEFC576A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D5A3F-16D2-4DED-B743-FB264D61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89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2E263-7ECD-572C-F637-142A7F8F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33644-DBA9-6004-4255-3885F4BA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713F2-FF49-23A1-E485-4D2C0D2C9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C622-2982-43C8-A543-D526F1F0235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9420-8FE5-E333-F46E-EDCD9C393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2C485-E00B-6ECB-01F4-2CEA89C43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32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CEA85785-0556-532B-2F32-C431797B8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3318A-731B-61B9-3C2E-909E88D8E2CB}"/>
              </a:ext>
            </a:extLst>
          </p:cNvPr>
          <p:cNvSpPr/>
          <p:nvPr/>
        </p:nvSpPr>
        <p:spPr>
          <a:xfrm>
            <a:off x="208961" y="181466"/>
            <a:ext cx="11774078" cy="6495068"/>
          </a:xfrm>
          <a:prstGeom prst="roundRect">
            <a:avLst>
              <a:gd name="adj" fmla="val 3546"/>
            </a:avLst>
          </a:prstGeom>
          <a:solidFill>
            <a:srgbClr val="EFF4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9CECC346-B52C-1A1C-6776-27A48E212517}"/>
              </a:ext>
            </a:extLst>
          </p:cNvPr>
          <p:cNvSpPr/>
          <p:nvPr/>
        </p:nvSpPr>
        <p:spPr>
          <a:xfrm flipV="1">
            <a:off x="208961" y="181465"/>
            <a:ext cx="11780755" cy="647209"/>
          </a:xfrm>
          <a:prstGeom prst="round2SameRect">
            <a:avLst>
              <a:gd name="adj1" fmla="val 16667"/>
              <a:gd name="adj2" fmla="val 29754"/>
            </a:avLst>
          </a:prstGeom>
          <a:gradFill flip="none" rotWithShape="1">
            <a:gsLst>
              <a:gs pos="0">
                <a:srgbClr val="2DC978"/>
              </a:gs>
              <a:gs pos="66000">
                <a:srgbClr val="268C96"/>
              </a:gs>
              <a:gs pos="100000">
                <a:srgbClr val="2063AA"/>
              </a:gs>
              <a:gs pos="31000">
                <a:srgbClr val="2BB08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AAA2BA-6301-42A4-10BD-0B121AC2222F}"/>
              </a:ext>
            </a:extLst>
          </p:cNvPr>
          <p:cNvSpPr/>
          <p:nvPr/>
        </p:nvSpPr>
        <p:spPr>
          <a:xfrm>
            <a:off x="349567" y="2478945"/>
            <a:ext cx="5674548" cy="4007004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37F8A4-FC18-66D2-0CC0-13E81FC03516}"/>
              </a:ext>
            </a:extLst>
          </p:cNvPr>
          <p:cNvSpPr/>
          <p:nvPr/>
        </p:nvSpPr>
        <p:spPr>
          <a:xfrm>
            <a:off x="6130545" y="2511836"/>
            <a:ext cx="5683720" cy="1937718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0434BD3-417C-C198-4266-0AA08BB25D7B}"/>
              </a:ext>
            </a:extLst>
          </p:cNvPr>
          <p:cNvSpPr/>
          <p:nvPr/>
        </p:nvSpPr>
        <p:spPr>
          <a:xfrm>
            <a:off x="6130545" y="4548232"/>
            <a:ext cx="5683719" cy="1937718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C68334-88BA-1B52-B8BD-7A877E71C29A}"/>
              </a:ext>
            </a:extLst>
          </p:cNvPr>
          <p:cNvSpPr/>
          <p:nvPr/>
        </p:nvSpPr>
        <p:spPr>
          <a:xfrm>
            <a:off x="34956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C5E9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E249EC-8E1F-59E2-4748-F7C48C4E6DE7}"/>
              </a:ext>
            </a:extLst>
          </p:cNvPr>
          <p:cNvSpPr/>
          <p:nvPr/>
        </p:nvSpPr>
        <p:spPr>
          <a:xfrm>
            <a:off x="2687529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EDE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1886BE-FCAE-4DA6-7F21-065311A60A76}"/>
              </a:ext>
            </a:extLst>
          </p:cNvPr>
          <p:cNvSpPr/>
          <p:nvPr/>
        </p:nvSpPr>
        <p:spPr>
          <a:xfrm>
            <a:off x="4997323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E9E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20244E-671F-5484-2B54-AD4A42131D77}"/>
              </a:ext>
            </a:extLst>
          </p:cNvPr>
          <p:cNvSpPr/>
          <p:nvPr/>
        </p:nvSpPr>
        <p:spPr>
          <a:xfrm>
            <a:off x="7307115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F1E3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93F391-5164-5126-8D72-094DFB9F206B}"/>
              </a:ext>
            </a:extLst>
          </p:cNvPr>
          <p:cNvSpPr/>
          <p:nvPr/>
        </p:nvSpPr>
        <p:spPr>
          <a:xfrm>
            <a:off x="961690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C5EB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43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E9B04-F305-B756-D8AF-3DE147162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8AB511C7-BDA9-8510-1E0C-4F7ABD815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A0E42B-401B-40C3-561F-91E64AF6A6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26" y="3099244"/>
            <a:ext cx="6744448" cy="3758756"/>
          </a:xfrm>
          <a:prstGeom prst="rect">
            <a:avLst/>
          </a:prstGeom>
        </p:spPr>
      </p:pic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2145BD-648C-566A-F985-A6D0EFF2D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4" y="3099244"/>
            <a:ext cx="6773097" cy="3758756"/>
          </a:xfrm>
          <a:prstGeom prst="rect">
            <a:avLst/>
          </a:prstGeom>
        </p:spPr>
      </p:pic>
      <p:pic>
        <p:nvPicPr>
          <p:cNvPr id="15" name="Picture 14" descr="A screenshot of a computer">
            <a:extLst>
              <a:ext uri="{FF2B5EF4-FFF2-40B4-BE49-F238E27FC236}">
                <a16:creationId xmlns:a16="http://schemas.microsoft.com/office/drawing/2014/main" id="{06D694CB-71C0-BE87-2649-A7DF37CE1D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92" y="2299052"/>
            <a:ext cx="8196045" cy="45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5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D06D7-0D1C-D2B7-6FC6-C719348CF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80001582-62C6-21A7-6C2D-E38951DEF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B7D8DD-0604-AAB6-BD6F-A11A694EBE62}"/>
              </a:ext>
            </a:extLst>
          </p:cNvPr>
          <p:cNvSpPr/>
          <p:nvPr/>
        </p:nvSpPr>
        <p:spPr>
          <a:xfrm>
            <a:off x="208961" y="181466"/>
            <a:ext cx="11774078" cy="6495068"/>
          </a:xfrm>
          <a:prstGeom prst="roundRect">
            <a:avLst>
              <a:gd name="adj" fmla="val 3546"/>
            </a:avLst>
          </a:prstGeom>
          <a:solidFill>
            <a:srgbClr val="1F36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ADD93AC7-3D33-D624-36D2-9112DF5DAD56}"/>
              </a:ext>
            </a:extLst>
          </p:cNvPr>
          <p:cNvSpPr/>
          <p:nvPr/>
        </p:nvSpPr>
        <p:spPr>
          <a:xfrm flipV="1">
            <a:off x="208961" y="181465"/>
            <a:ext cx="11780755" cy="647209"/>
          </a:xfrm>
          <a:prstGeom prst="round2SameRect">
            <a:avLst>
              <a:gd name="adj1" fmla="val 16667"/>
              <a:gd name="adj2" fmla="val 29754"/>
            </a:avLst>
          </a:prstGeom>
          <a:gradFill flip="none" rotWithShape="1">
            <a:gsLst>
              <a:gs pos="0">
                <a:srgbClr val="2DC978"/>
              </a:gs>
              <a:gs pos="66000">
                <a:srgbClr val="268C96"/>
              </a:gs>
              <a:gs pos="100000">
                <a:srgbClr val="2063AA"/>
              </a:gs>
              <a:gs pos="31000">
                <a:srgbClr val="2BB08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C5A1B45-96A3-5A17-AA6D-EC0AAEC78A1C}"/>
              </a:ext>
            </a:extLst>
          </p:cNvPr>
          <p:cNvSpPr/>
          <p:nvPr/>
        </p:nvSpPr>
        <p:spPr>
          <a:xfrm>
            <a:off x="349567" y="2478945"/>
            <a:ext cx="5674548" cy="4007004"/>
          </a:xfrm>
          <a:prstGeom prst="roundRect">
            <a:avLst>
              <a:gd name="adj" fmla="val 4967"/>
            </a:avLst>
          </a:prstGeom>
          <a:solidFill>
            <a:srgbClr val="253B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FBF370F-C21F-C845-FD59-6728E76ACE6B}"/>
              </a:ext>
            </a:extLst>
          </p:cNvPr>
          <p:cNvSpPr/>
          <p:nvPr/>
        </p:nvSpPr>
        <p:spPr>
          <a:xfrm>
            <a:off x="6130545" y="2511836"/>
            <a:ext cx="5683720" cy="1937718"/>
          </a:xfrm>
          <a:prstGeom prst="roundRect">
            <a:avLst>
              <a:gd name="adj" fmla="val 4967"/>
            </a:avLst>
          </a:prstGeom>
          <a:solidFill>
            <a:srgbClr val="253B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AD2B07E-F989-5529-8138-3A084647F3A0}"/>
              </a:ext>
            </a:extLst>
          </p:cNvPr>
          <p:cNvSpPr/>
          <p:nvPr/>
        </p:nvSpPr>
        <p:spPr>
          <a:xfrm>
            <a:off x="6130545" y="4548232"/>
            <a:ext cx="5683719" cy="1937718"/>
          </a:xfrm>
          <a:prstGeom prst="roundRect">
            <a:avLst>
              <a:gd name="adj" fmla="val 4967"/>
            </a:avLst>
          </a:prstGeom>
          <a:solidFill>
            <a:srgbClr val="253B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D56743-BB45-E86A-753C-0A0441EAE182}"/>
              </a:ext>
            </a:extLst>
          </p:cNvPr>
          <p:cNvSpPr/>
          <p:nvPr/>
        </p:nvSpPr>
        <p:spPr>
          <a:xfrm>
            <a:off x="34956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2246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2F43EC-6800-3C3F-6A57-61EE2AE58E6F}"/>
              </a:ext>
            </a:extLst>
          </p:cNvPr>
          <p:cNvSpPr/>
          <p:nvPr/>
        </p:nvSpPr>
        <p:spPr>
          <a:xfrm>
            <a:off x="2687529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3647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8DA392-01C6-B703-BA82-320A02E7CEA1}"/>
              </a:ext>
            </a:extLst>
          </p:cNvPr>
          <p:cNvSpPr/>
          <p:nvPr/>
        </p:nvSpPr>
        <p:spPr>
          <a:xfrm>
            <a:off x="4997323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3141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A63755-5F52-B41F-775B-1645B6DBA041}"/>
              </a:ext>
            </a:extLst>
          </p:cNvPr>
          <p:cNvSpPr/>
          <p:nvPr/>
        </p:nvSpPr>
        <p:spPr>
          <a:xfrm>
            <a:off x="7307115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3E3E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AE5C038-6D59-C20B-EDE4-B472AEB1DA51}"/>
              </a:ext>
            </a:extLst>
          </p:cNvPr>
          <p:cNvSpPr/>
          <p:nvPr/>
        </p:nvSpPr>
        <p:spPr>
          <a:xfrm>
            <a:off x="961690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1C44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60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A40A0-967B-66EE-BBE1-E9EED8362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F192263-E617-AD37-A4E9-95223DE57BD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4ADEB2A-B67E-A9AD-5BF2-1DB7E9FD7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BDDB8D0-A1E2-56F3-DF7A-ED21DBEBF571}"/>
                </a:ext>
              </a:extLst>
            </p:cNvPr>
            <p:cNvSpPr/>
            <p:nvPr/>
          </p:nvSpPr>
          <p:spPr>
            <a:xfrm>
              <a:off x="208961" y="181466"/>
              <a:ext cx="11774078" cy="6495068"/>
            </a:xfrm>
            <a:prstGeom prst="roundRect">
              <a:avLst>
                <a:gd name="adj" fmla="val 3546"/>
              </a:avLst>
            </a:prstGeom>
            <a:solidFill>
              <a:srgbClr val="EFF4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noFill/>
              </a:endParaRPr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3630CDC4-02D9-16E7-5A08-413A891706BA}"/>
                </a:ext>
              </a:extLst>
            </p:cNvPr>
            <p:cNvSpPr/>
            <p:nvPr/>
          </p:nvSpPr>
          <p:spPr>
            <a:xfrm flipV="1">
              <a:off x="208961" y="181465"/>
              <a:ext cx="11780755" cy="647209"/>
            </a:xfrm>
            <a:prstGeom prst="round2SameRect">
              <a:avLst>
                <a:gd name="adj1" fmla="val 16667"/>
                <a:gd name="adj2" fmla="val 29754"/>
              </a:avLst>
            </a:prstGeom>
            <a:gradFill flip="none" rotWithShape="1">
              <a:gsLst>
                <a:gs pos="0">
                  <a:srgbClr val="2DC978"/>
                </a:gs>
                <a:gs pos="66000">
                  <a:srgbClr val="268C96"/>
                </a:gs>
                <a:gs pos="100000">
                  <a:srgbClr val="2063AA"/>
                </a:gs>
                <a:gs pos="31000">
                  <a:srgbClr val="2BB08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92AF800-6AF1-22CE-C338-9D5455257FCE}"/>
              </a:ext>
            </a:extLst>
          </p:cNvPr>
          <p:cNvSpPr/>
          <p:nvPr/>
        </p:nvSpPr>
        <p:spPr>
          <a:xfrm>
            <a:off x="349567" y="2478945"/>
            <a:ext cx="5674548" cy="4007004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19AE70-6FB4-0F90-FEC1-94A496E84198}"/>
              </a:ext>
            </a:extLst>
          </p:cNvPr>
          <p:cNvSpPr/>
          <p:nvPr/>
        </p:nvSpPr>
        <p:spPr>
          <a:xfrm>
            <a:off x="6141517" y="2478945"/>
            <a:ext cx="5674548" cy="4007004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1A5EE7-35D4-C77B-BCFA-358FDAF4863A}"/>
              </a:ext>
            </a:extLst>
          </p:cNvPr>
          <p:cNvSpPr/>
          <p:nvPr/>
        </p:nvSpPr>
        <p:spPr>
          <a:xfrm>
            <a:off x="34956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C5E9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645F4A-CB3C-3364-CA90-19E7354A628A}"/>
              </a:ext>
            </a:extLst>
          </p:cNvPr>
          <p:cNvSpPr/>
          <p:nvPr/>
        </p:nvSpPr>
        <p:spPr>
          <a:xfrm>
            <a:off x="2687529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EDE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B086B7-0D3C-2509-6D84-F3798A4E42AB}"/>
              </a:ext>
            </a:extLst>
          </p:cNvPr>
          <p:cNvSpPr/>
          <p:nvPr/>
        </p:nvSpPr>
        <p:spPr>
          <a:xfrm>
            <a:off x="4997323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E9E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24D8D5-A47E-5D55-C58E-407B6B550C69}"/>
              </a:ext>
            </a:extLst>
          </p:cNvPr>
          <p:cNvSpPr/>
          <p:nvPr/>
        </p:nvSpPr>
        <p:spPr>
          <a:xfrm>
            <a:off x="7307115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F1E3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5B9930-43F3-DCB0-4F52-D4846470ED61}"/>
              </a:ext>
            </a:extLst>
          </p:cNvPr>
          <p:cNvSpPr/>
          <p:nvPr/>
        </p:nvSpPr>
        <p:spPr>
          <a:xfrm>
            <a:off x="961690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C5EB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79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6921C57-4D3B-6F3A-BFE8-D8A696053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5F147B09-C725-7DE3-7F3D-6EC9A91D3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EBA94B-1F22-FD99-7DC6-3884A0553FB3}"/>
              </a:ext>
            </a:extLst>
          </p:cNvPr>
          <p:cNvSpPr/>
          <p:nvPr/>
        </p:nvSpPr>
        <p:spPr>
          <a:xfrm>
            <a:off x="208961" y="181466"/>
            <a:ext cx="11774078" cy="6495068"/>
          </a:xfrm>
          <a:prstGeom prst="roundRect">
            <a:avLst>
              <a:gd name="adj" fmla="val 3546"/>
            </a:avLst>
          </a:prstGeom>
          <a:solidFill>
            <a:srgbClr val="1F36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C6E4F7ED-3E07-43BF-4B81-94CAC1B35652}"/>
              </a:ext>
            </a:extLst>
          </p:cNvPr>
          <p:cNvSpPr/>
          <p:nvPr/>
        </p:nvSpPr>
        <p:spPr>
          <a:xfrm flipV="1">
            <a:off x="208961" y="181465"/>
            <a:ext cx="11780755" cy="647209"/>
          </a:xfrm>
          <a:prstGeom prst="round2SameRect">
            <a:avLst>
              <a:gd name="adj1" fmla="val 16667"/>
              <a:gd name="adj2" fmla="val 29754"/>
            </a:avLst>
          </a:prstGeom>
          <a:gradFill flip="none" rotWithShape="1">
            <a:gsLst>
              <a:gs pos="0">
                <a:srgbClr val="2DC978"/>
              </a:gs>
              <a:gs pos="66000">
                <a:srgbClr val="268C96"/>
              </a:gs>
              <a:gs pos="100000">
                <a:srgbClr val="2063AA"/>
              </a:gs>
              <a:gs pos="31000">
                <a:srgbClr val="2BB08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8A62801-17EC-8953-9D18-D535BCC1B506}"/>
              </a:ext>
            </a:extLst>
          </p:cNvPr>
          <p:cNvSpPr/>
          <p:nvPr/>
        </p:nvSpPr>
        <p:spPr>
          <a:xfrm>
            <a:off x="349567" y="2478945"/>
            <a:ext cx="5674548" cy="4007004"/>
          </a:xfrm>
          <a:prstGeom prst="roundRect">
            <a:avLst>
              <a:gd name="adj" fmla="val 4967"/>
            </a:avLst>
          </a:prstGeom>
          <a:solidFill>
            <a:srgbClr val="253B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EC7AD7-FE47-00CB-7E68-8B3A3067FE93}"/>
              </a:ext>
            </a:extLst>
          </p:cNvPr>
          <p:cNvSpPr/>
          <p:nvPr/>
        </p:nvSpPr>
        <p:spPr>
          <a:xfrm>
            <a:off x="6141517" y="2478945"/>
            <a:ext cx="5674548" cy="4007004"/>
          </a:xfrm>
          <a:prstGeom prst="roundRect">
            <a:avLst>
              <a:gd name="adj" fmla="val 4967"/>
            </a:avLst>
          </a:prstGeom>
          <a:solidFill>
            <a:srgbClr val="253B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98AEC6-CF47-9DEF-4E8A-E10758BC0A14}"/>
              </a:ext>
            </a:extLst>
          </p:cNvPr>
          <p:cNvSpPr/>
          <p:nvPr/>
        </p:nvSpPr>
        <p:spPr>
          <a:xfrm>
            <a:off x="34956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2246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C336FE-4413-105F-B83F-B4A5417D9D7B}"/>
              </a:ext>
            </a:extLst>
          </p:cNvPr>
          <p:cNvSpPr/>
          <p:nvPr/>
        </p:nvSpPr>
        <p:spPr>
          <a:xfrm>
            <a:off x="2687529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3647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1D82D8-8015-DA7B-8455-C200277CEA07}"/>
              </a:ext>
            </a:extLst>
          </p:cNvPr>
          <p:cNvSpPr/>
          <p:nvPr/>
        </p:nvSpPr>
        <p:spPr>
          <a:xfrm>
            <a:off x="4997323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3141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06DBA4-2DF7-2EFA-6127-D760E56413E2}"/>
              </a:ext>
            </a:extLst>
          </p:cNvPr>
          <p:cNvSpPr/>
          <p:nvPr/>
        </p:nvSpPr>
        <p:spPr>
          <a:xfrm>
            <a:off x="7307115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3E3E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FFEDAA-5E75-7911-F0F7-9674A8A3C7F8}"/>
              </a:ext>
            </a:extLst>
          </p:cNvPr>
          <p:cNvSpPr/>
          <p:nvPr/>
        </p:nvSpPr>
        <p:spPr>
          <a:xfrm>
            <a:off x="961690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1C44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15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AA1A9-F0F2-AD96-FAEF-6978ED440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397B48B-15AC-2C53-5DB9-D9F0CBF6027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EF5C0E9-B44C-39AB-736F-ACFA67D69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0994E85-0B74-BA43-F0D5-4AA4605E3442}"/>
                </a:ext>
              </a:extLst>
            </p:cNvPr>
            <p:cNvSpPr/>
            <p:nvPr/>
          </p:nvSpPr>
          <p:spPr>
            <a:xfrm>
              <a:off x="208961" y="181466"/>
              <a:ext cx="11774078" cy="6495068"/>
            </a:xfrm>
            <a:prstGeom prst="roundRect">
              <a:avLst>
                <a:gd name="adj" fmla="val 3546"/>
              </a:avLst>
            </a:prstGeom>
            <a:solidFill>
              <a:srgbClr val="EFF4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noFill/>
              </a:endParaRPr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46D8928B-C42E-55E9-6632-72FE4F957076}"/>
                </a:ext>
              </a:extLst>
            </p:cNvPr>
            <p:cNvSpPr/>
            <p:nvPr/>
          </p:nvSpPr>
          <p:spPr>
            <a:xfrm flipV="1">
              <a:off x="208961" y="181465"/>
              <a:ext cx="11780755" cy="647209"/>
            </a:xfrm>
            <a:prstGeom prst="round2SameRect">
              <a:avLst>
                <a:gd name="adj1" fmla="val 16667"/>
                <a:gd name="adj2" fmla="val 29754"/>
              </a:avLst>
            </a:prstGeom>
            <a:gradFill flip="none" rotWithShape="1">
              <a:gsLst>
                <a:gs pos="0">
                  <a:srgbClr val="2DC978"/>
                </a:gs>
                <a:gs pos="66000">
                  <a:srgbClr val="268C96"/>
                </a:gs>
                <a:gs pos="100000">
                  <a:srgbClr val="2063AA"/>
                </a:gs>
                <a:gs pos="31000">
                  <a:srgbClr val="2BB08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194B90C-C9D3-DC19-E4B8-172B80BF5F6F}"/>
              </a:ext>
            </a:extLst>
          </p:cNvPr>
          <p:cNvSpPr/>
          <p:nvPr/>
        </p:nvSpPr>
        <p:spPr>
          <a:xfrm>
            <a:off x="349567" y="2478945"/>
            <a:ext cx="11464698" cy="4007004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35B163-E26E-F2B8-1252-0CE9777B6541}"/>
              </a:ext>
            </a:extLst>
          </p:cNvPr>
          <p:cNvSpPr/>
          <p:nvPr/>
        </p:nvSpPr>
        <p:spPr>
          <a:xfrm>
            <a:off x="34956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C5E9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71B659-5B5C-6202-50EE-3D82EDFAC7C6}"/>
              </a:ext>
            </a:extLst>
          </p:cNvPr>
          <p:cNvSpPr/>
          <p:nvPr/>
        </p:nvSpPr>
        <p:spPr>
          <a:xfrm>
            <a:off x="2687529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EDE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7D5DF2-4781-AC0C-A86D-CE4F79648393}"/>
              </a:ext>
            </a:extLst>
          </p:cNvPr>
          <p:cNvSpPr/>
          <p:nvPr/>
        </p:nvSpPr>
        <p:spPr>
          <a:xfrm>
            <a:off x="4997323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E9E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7C0187-87E8-B921-FF85-966E959D4537}"/>
              </a:ext>
            </a:extLst>
          </p:cNvPr>
          <p:cNvSpPr/>
          <p:nvPr/>
        </p:nvSpPr>
        <p:spPr>
          <a:xfrm>
            <a:off x="7307115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F1E3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C94371-F207-B6B3-104E-8D136FC5C20A}"/>
              </a:ext>
            </a:extLst>
          </p:cNvPr>
          <p:cNvSpPr/>
          <p:nvPr/>
        </p:nvSpPr>
        <p:spPr>
          <a:xfrm>
            <a:off x="961690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C5EB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7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90694-043C-5681-838B-52E8D45E3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83290322-FF16-2B1A-518E-71D34742D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FADBC0-D967-F4BB-70A6-EF37155DD557}"/>
              </a:ext>
            </a:extLst>
          </p:cNvPr>
          <p:cNvSpPr/>
          <p:nvPr/>
        </p:nvSpPr>
        <p:spPr>
          <a:xfrm>
            <a:off x="208961" y="181466"/>
            <a:ext cx="11774078" cy="6495068"/>
          </a:xfrm>
          <a:prstGeom prst="roundRect">
            <a:avLst>
              <a:gd name="adj" fmla="val 3546"/>
            </a:avLst>
          </a:prstGeom>
          <a:solidFill>
            <a:srgbClr val="1F36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8967120E-06C2-0404-CD89-C08A46408406}"/>
              </a:ext>
            </a:extLst>
          </p:cNvPr>
          <p:cNvSpPr/>
          <p:nvPr/>
        </p:nvSpPr>
        <p:spPr>
          <a:xfrm flipV="1">
            <a:off x="208961" y="181465"/>
            <a:ext cx="11780755" cy="647209"/>
          </a:xfrm>
          <a:prstGeom prst="round2SameRect">
            <a:avLst>
              <a:gd name="adj1" fmla="val 16667"/>
              <a:gd name="adj2" fmla="val 29754"/>
            </a:avLst>
          </a:prstGeom>
          <a:gradFill flip="none" rotWithShape="1">
            <a:gsLst>
              <a:gs pos="0">
                <a:srgbClr val="2DC978"/>
              </a:gs>
              <a:gs pos="66000">
                <a:srgbClr val="268C96"/>
              </a:gs>
              <a:gs pos="100000">
                <a:srgbClr val="2063AA"/>
              </a:gs>
              <a:gs pos="31000">
                <a:srgbClr val="2BB08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C20BF8E-3F59-4306-D14B-80F97C3767A0}"/>
              </a:ext>
            </a:extLst>
          </p:cNvPr>
          <p:cNvSpPr/>
          <p:nvPr/>
        </p:nvSpPr>
        <p:spPr>
          <a:xfrm>
            <a:off x="349567" y="2478945"/>
            <a:ext cx="11464698" cy="4007004"/>
          </a:xfrm>
          <a:prstGeom prst="roundRect">
            <a:avLst>
              <a:gd name="adj" fmla="val 4967"/>
            </a:avLst>
          </a:prstGeom>
          <a:solidFill>
            <a:srgbClr val="253B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BA1D0C-414B-5EFD-BCDF-7EA5C107CFE5}"/>
              </a:ext>
            </a:extLst>
          </p:cNvPr>
          <p:cNvSpPr/>
          <p:nvPr/>
        </p:nvSpPr>
        <p:spPr>
          <a:xfrm>
            <a:off x="34956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2246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423FDE-36A9-2B16-CE0D-CFD739047E52}"/>
              </a:ext>
            </a:extLst>
          </p:cNvPr>
          <p:cNvSpPr/>
          <p:nvPr/>
        </p:nvSpPr>
        <p:spPr>
          <a:xfrm>
            <a:off x="2687529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3647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AECF8C-9C43-480F-F6E4-D0679C5022EA}"/>
              </a:ext>
            </a:extLst>
          </p:cNvPr>
          <p:cNvSpPr/>
          <p:nvPr/>
        </p:nvSpPr>
        <p:spPr>
          <a:xfrm>
            <a:off x="4997323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3141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B14A50-4B8C-3874-E463-F6A13313C608}"/>
              </a:ext>
            </a:extLst>
          </p:cNvPr>
          <p:cNvSpPr/>
          <p:nvPr/>
        </p:nvSpPr>
        <p:spPr>
          <a:xfrm>
            <a:off x="7307115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3E3E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E00C7B-7077-B9B9-B7AD-5C57F1531A0C}"/>
              </a:ext>
            </a:extLst>
          </p:cNvPr>
          <p:cNvSpPr/>
          <p:nvPr/>
        </p:nvSpPr>
        <p:spPr>
          <a:xfrm>
            <a:off x="961690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1C44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15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3E07CF-5EA2-A4F0-EE5C-59A83F89E5B4}"/>
              </a:ext>
            </a:extLst>
          </p:cNvPr>
          <p:cNvSpPr/>
          <p:nvPr/>
        </p:nvSpPr>
        <p:spPr>
          <a:xfrm>
            <a:off x="3459637" y="1668544"/>
            <a:ext cx="4201972" cy="2997724"/>
          </a:xfrm>
          <a:prstGeom prst="roundRect">
            <a:avLst>
              <a:gd name="adj" fmla="val 3546"/>
            </a:avLst>
          </a:prstGeom>
          <a:solidFill>
            <a:srgbClr val="EFF4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3852063C-0108-ABC0-0433-522339A75966}"/>
              </a:ext>
            </a:extLst>
          </p:cNvPr>
          <p:cNvSpPr/>
          <p:nvPr/>
        </p:nvSpPr>
        <p:spPr>
          <a:xfrm flipV="1">
            <a:off x="3459637" y="1668544"/>
            <a:ext cx="4204355" cy="443060"/>
          </a:xfrm>
          <a:prstGeom prst="round2SameRect">
            <a:avLst>
              <a:gd name="adj1" fmla="val 16667"/>
              <a:gd name="adj2" fmla="val 29754"/>
            </a:avLst>
          </a:prstGeom>
          <a:gradFill flip="none" rotWithShape="1">
            <a:gsLst>
              <a:gs pos="0">
                <a:srgbClr val="2DC978"/>
              </a:gs>
              <a:gs pos="66000">
                <a:srgbClr val="268C96"/>
              </a:gs>
              <a:gs pos="100000">
                <a:srgbClr val="2063AA"/>
              </a:gs>
              <a:gs pos="31000">
                <a:srgbClr val="2BB08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71021C-BF58-F774-D2CB-603B8E1DBF18}"/>
              </a:ext>
            </a:extLst>
          </p:cNvPr>
          <p:cNvSpPr/>
          <p:nvPr/>
        </p:nvSpPr>
        <p:spPr>
          <a:xfrm>
            <a:off x="3509817" y="3026003"/>
            <a:ext cx="4087310" cy="1552301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FAD9D5-505C-370C-B785-0CA333227FAE}"/>
              </a:ext>
            </a:extLst>
          </p:cNvPr>
          <p:cNvSpPr/>
          <p:nvPr/>
        </p:nvSpPr>
        <p:spPr>
          <a:xfrm>
            <a:off x="3509815" y="2199568"/>
            <a:ext cx="1294968" cy="738472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B348FC-EAC5-525A-6B8E-54F6DEB33CD5}"/>
              </a:ext>
            </a:extLst>
          </p:cNvPr>
          <p:cNvSpPr/>
          <p:nvPr/>
        </p:nvSpPr>
        <p:spPr>
          <a:xfrm>
            <a:off x="4905987" y="2199567"/>
            <a:ext cx="1294968" cy="738472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A32D63-22D9-29AC-F17A-C0BCCF8FCA37}"/>
              </a:ext>
            </a:extLst>
          </p:cNvPr>
          <p:cNvSpPr/>
          <p:nvPr/>
        </p:nvSpPr>
        <p:spPr>
          <a:xfrm>
            <a:off x="6302159" y="2199567"/>
            <a:ext cx="1294968" cy="738472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35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97FF8-BBE8-866D-FE26-469EA942C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DBE93E-6910-1FD8-F269-3F223CCAAAC4}"/>
              </a:ext>
            </a:extLst>
          </p:cNvPr>
          <p:cNvSpPr/>
          <p:nvPr/>
        </p:nvSpPr>
        <p:spPr>
          <a:xfrm>
            <a:off x="3459637" y="1668544"/>
            <a:ext cx="4201972" cy="2997724"/>
          </a:xfrm>
          <a:prstGeom prst="roundRect">
            <a:avLst>
              <a:gd name="adj" fmla="val 3546"/>
            </a:avLst>
          </a:prstGeom>
          <a:solidFill>
            <a:srgbClr val="1F36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827EB439-7424-0ECB-1965-D5D3FD54A4C7}"/>
              </a:ext>
            </a:extLst>
          </p:cNvPr>
          <p:cNvSpPr/>
          <p:nvPr/>
        </p:nvSpPr>
        <p:spPr>
          <a:xfrm flipV="1">
            <a:off x="3459637" y="1668544"/>
            <a:ext cx="4204355" cy="443060"/>
          </a:xfrm>
          <a:prstGeom prst="round2SameRect">
            <a:avLst>
              <a:gd name="adj1" fmla="val 16667"/>
              <a:gd name="adj2" fmla="val 29754"/>
            </a:avLst>
          </a:prstGeom>
          <a:gradFill flip="none" rotWithShape="1">
            <a:gsLst>
              <a:gs pos="0">
                <a:srgbClr val="2DC978"/>
              </a:gs>
              <a:gs pos="66000">
                <a:srgbClr val="268C96"/>
              </a:gs>
              <a:gs pos="100000">
                <a:srgbClr val="2063AA"/>
              </a:gs>
              <a:gs pos="31000">
                <a:srgbClr val="2BB08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8F71-72D3-2D49-B043-5322D629A766}"/>
              </a:ext>
            </a:extLst>
          </p:cNvPr>
          <p:cNvSpPr/>
          <p:nvPr/>
        </p:nvSpPr>
        <p:spPr>
          <a:xfrm>
            <a:off x="3509817" y="3026003"/>
            <a:ext cx="4087310" cy="1552301"/>
          </a:xfrm>
          <a:prstGeom prst="roundRect">
            <a:avLst>
              <a:gd name="adj" fmla="val 4967"/>
            </a:avLst>
          </a:prstGeom>
          <a:solidFill>
            <a:srgbClr val="3351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C30307-FC7D-FDD9-927A-CEF81454CC2C}"/>
              </a:ext>
            </a:extLst>
          </p:cNvPr>
          <p:cNvSpPr/>
          <p:nvPr/>
        </p:nvSpPr>
        <p:spPr>
          <a:xfrm>
            <a:off x="3509815" y="2199568"/>
            <a:ext cx="1294968" cy="738472"/>
          </a:xfrm>
          <a:prstGeom prst="roundRect">
            <a:avLst>
              <a:gd name="adj" fmla="val 4967"/>
            </a:avLst>
          </a:prstGeom>
          <a:solidFill>
            <a:srgbClr val="3351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EE9970-4133-10E0-ADB3-AE2919EA2413}"/>
              </a:ext>
            </a:extLst>
          </p:cNvPr>
          <p:cNvSpPr/>
          <p:nvPr/>
        </p:nvSpPr>
        <p:spPr>
          <a:xfrm>
            <a:off x="4905987" y="2199567"/>
            <a:ext cx="1294968" cy="738472"/>
          </a:xfrm>
          <a:prstGeom prst="roundRect">
            <a:avLst>
              <a:gd name="adj" fmla="val 4967"/>
            </a:avLst>
          </a:prstGeom>
          <a:solidFill>
            <a:srgbClr val="3351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1A3A25-A8D9-773A-3676-5CDE125427D4}"/>
              </a:ext>
            </a:extLst>
          </p:cNvPr>
          <p:cNvSpPr/>
          <p:nvPr/>
        </p:nvSpPr>
        <p:spPr>
          <a:xfrm>
            <a:off x="6302159" y="2199567"/>
            <a:ext cx="1294968" cy="738472"/>
          </a:xfrm>
          <a:prstGeom prst="roundRect">
            <a:avLst>
              <a:gd name="adj" fmla="val 4967"/>
            </a:avLst>
          </a:prstGeom>
          <a:solidFill>
            <a:srgbClr val="3351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83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B039C-B3A2-D6A9-5456-CCF4131EA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7E0D2EA3-F592-5B6A-E43E-B340FDB9E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01E1D9-FA10-5112-14AE-A1A726FD2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5" y="3099244"/>
            <a:ext cx="6754567" cy="3758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2A62B-EADE-0C1B-0F00-DD83F3E32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377" y="3099244"/>
            <a:ext cx="6754567" cy="37587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0A44BA-B082-305B-F7D4-2907062EE7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92" y="2299052"/>
            <a:ext cx="8210615" cy="45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8</Words>
  <Application>Microsoft Office PowerPoint</Application>
  <PresentationFormat>Widescreen</PresentationFormat>
  <Paragraphs>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Sanket Kshirsagar</dc:creator>
  <cp:lastModifiedBy>Sanket Kshirsagar</cp:lastModifiedBy>
  <cp:revision>12</cp:revision>
  <dcterms:created xsi:type="dcterms:W3CDTF">2025-08-30T07:54:05Z</dcterms:created>
  <dcterms:modified xsi:type="dcterms:W3CDTF">2025-09-07T05:11:33Z</dcterms:modified>
</cp:coreProperties>
</file>