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E050-BE3B-472F-8F62-00ACFB35874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D36CB-15DB-4979-81D6-A5C2ED35F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3156-80AE-933F-26D8-F48413D8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BCFC7-1436-A60D-511C-811DED2E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8CDF-6E76-54A4-13A0-97D4DDF8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2F0C-3874-595D-71C6-A1D72E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1168-C762-232F-7531-E96B9D07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817-CB73-DF54-AC0F-0D4364B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52BF-4943-D4BF-8D7D-C9FF653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499B-8166-859A-9898-D23B09A6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A4E0-E6E3-DB27-C7D3-551EBF33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41B4-7A5A-A798-221B-B49821AE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B1C51-013D-B6F8-CD2B-A4DB1101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F3E04-8F5C-C07A-C706-58DB6C4FC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310-5837-16FF-5980-059A273B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1C8B-8099-B4FB-3019-71FD62E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D975-E5DC-2C35-1AD5-308CE3B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764D-8A96-BF63-7188-7CCDE1D6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6971-F559-95B4-F056-A93AA51C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CC91-25A9-5701-5B7A-FC1EA3C1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8424-D38F-EF1A-BF36-0FF56A3B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F4FA-ED1F-48CA-21CE-E867C0B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DA33-4AE8-491F-805F-F4CDD9F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51A-1682-C4BB-965C-98F5FA5B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CCA7-ED81-D66C-D6F3-D2C1C5BA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781C-E09C-B82C-21DF-0C52183F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9A54-AE8A-6A73-BEB2-BB250C96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EE9-81E7-2BBA-8891-109F054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69D6-E59F-F75F-C40A-09B47490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2C76-2D7B-C79F-5539-EBB265599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432E-D610-50EC-A1AE-53A65A59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406B-D60F-7CFC-2013-A694D1D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7CC3-AA05-6EEB-58FE-A2FB6B9B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51C6-CF45-5E65-FBD4-3688493B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6804-940D-3FDB-2C0D-9E400E6F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70CD4-70E1-4572-97EE-3970F62E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9725-79EC-64CD-4E11-ABFC2E17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FCCEE-4747-A25E-64EC-6B0A6579E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9EBC7-A797-42B6-37BE-DFD8AFF8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1CB86-366E-D810-A6C7-0568C44C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D5F2F-A417-B2EA-2314-00F9D49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01A-EA74-7411-A6CE-4379FBB3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5C16A-7679-0155-D976-001EEB22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9039E-04D2-84B6-1624-8220A3E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59661-C74A-6163-C77D-EBD79C1E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D5461-E889-DA43-10B7-5B9438B7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7DBA3-EEB5-51C8-600B-343408C5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9308-74E7-9DA5-D664-8F6AC0A5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AF0C-7B88-BE1B-BFA5-53193B9B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68F8-8B38-C3E2-3740-EA6AA341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F111-A7E5-B5A4-AED7-116856A06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09D4E-1958-8EF5-5091-AFAE53D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70F87-5697-3165-BE82-54BEF43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68C8-FA8D-9E4B-F7C9-3F5D1A4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4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D8A0-AC02-21A2-154D-92D1CE0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ED3C4-46AE-58EE-D201-AD1D446C9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D909C-A8D1-FF23-CCB6-5C923AE4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9C720-E87B-C6E6-CBAF-7C7AC96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EF06-E7E4-C4FE-12E2-0C1BC04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0DEE-BCF8-B634-041B-86403EFD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D32BA-EFB9-9983-6DE3-FD7A9F25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DB5FF-D22B-FD82-3B53-048456BB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FC32-E16F-CBD9-DF3F-8D07AE37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B54D-6116-4BB3-A6D4-DE4072BACE2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089-B555-5A85-9E94-37C915B24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46CC-4724-D023-138A-070ACAFC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4346-4F48-48DF-BB2F-604E5542D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ircles on a white background&#10;&#10;AI-generated content may be incorrect.">
            <a:extLst>
              <a:ext uri="{FF2B5EF4-FFF2-40B4-BE49-F238E27FC236}">
                <a16:creationId xmlns:a16="http://schemas.microsoft.com/office/drawing/2014/main" id="{6E789734-1154-DDE8-E3C9-BBD7645FD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EB970E-93F5-B499-EF20-8D43D8F363F8}"/>
              </a:ext>
            </a:extLst>
          </p:cNvPr>
          <p:cNvSpPr/>
          <p:nvPr/>
        </p:nvSpPr>
        <p:spPr>
          <a:xfrm>
            <a:off x="186179" y="186180"/>
            <a:ext cx="11819641" cy="6485640"/>
          </a:xfrm>
          <a:prstGeom prst="roundRect">
            <a:avLst>
              <a:gd name="adj" fmla="val 2888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18627-1FBF-589E-3B32-7239B4AD8E17}"/>
              </a:ext>
            </a:extLst>
          </p:cNvPr>
          <p:cNvSpPr/>
          <p:nvPr/>
        </p:nvSpPr>
        <p:spPr>
          <a:xfrm>
            <a:off x="355861" y="1376312"/>
            <a:ext cx="5207524" cy="5099901"/>
          </a:xfrm>
          <a:prstGeom prst="roundRect">
            <a:avLst>
              <a:gd name="adj" fmla="val 36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79938B-6DBE-FEAB-0443-438B0B8CE956}"/>
              </a:ext>
            </a:extLst>
          </p:cNvPr>
          <p:cNvSpPr/>
          <p:nvPr/>
        </p:nvSpPr>
        <p:spPr>
          <a:xfrm>
            <a:off x="5797484" y="1376312"/>
            <a:ext cx="5974237" cy="2811544"/>
          </a:xfrm>
          <a:prstGeom prst="roundRect">
            <a:avLst>
              <a:gd name="adj" fmla="val 36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6B018A-579E-D7F0-DBD8-BC6BE266DB69}"/>
              </a:ext>
            </a:extLst>
          </p:cNvPr>
          <p:cNvSpPr/>
          <p:nvPr/>
        </p:nvSpPr>
        <p:spPr>
          <a:xfrm>
            <a:off x="5797484" y="4383464"/>
            <a:ext cx="5974238" cy="2092748"/>
          </a:xfrm>
          <a:prstGeom prst="roundRect">
            <a:avLst>
              <a:gd name="adj" fmla="val 36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61E2F-C84B-7A42-02C2-11539220EA3F}"/>
              </a:ext>
            </a:extLst>
          </p:cNvPr>
          <p:cNvSpPr txBox="1"/>
          <p:nvPr/>
        </p:nvSpPr>
        <p:spPr>
          <a:xfrm>
            <a:off x="2948212" y="2704705"/>
            <a:ext cx="25178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3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  <a:r>
              <a:rPr lang="en-IN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B6962-7D10-A7E0-BF5A-540267DB044B}"/>
              </a:ext>
            </a:extLst>
          </p:cNvPr>
          <p:cNvSpPr txBox="1"/>
          <p:nvPr/>
        </p:nvSpPr>
        <p:spPr>
          <a:xfrm>
            <a:off x="5878689" y="4488336"/>
            <a:ext cx="2005471" cy="29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300" spc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ROLE</a:t>
            </a:r>
            <a:endParaRPr lang="en-IN" sz="1300" spc="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20206-7B72-A363-D08E-F3D9B9022AE4}"/>
              </a:ext>
            </a:extLst>
          </p:cNvPr>
          <p:cNvSpPr txBox="1"/>
          <p:nvPr/>
        </p:nvSpPr>
        <p:spPr>
          <a:xfrm>
            <a:off x="5878688" y="1504359"/>
            <a:ext cx="24546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300" spc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  <a:r>
              <a:rPr lang="en-US" sz="13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3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D8572-31CB-4637-9806-0F810E592CC3}"/>
              </a:ext>
            </a:extLst>
          </p:cNvPr>
          <p:cNvSpPr txBox="1"/>
          <p:nvPr/>
        </p:nvSpPr>
        <p:spPr>
          <a:xfrm>
            <a:off x="8519474" y="1504359"/>
            <a:ext cx="4099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300" spc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TRAVEL</a:t>
            </a:r>
            <a:endParaRPr lang="en-IN" sz="1300" spc="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BC54D-0C62-E0E5-70A9-EFB95C213B3A}"/>
              </a:ext>
            </a:extLst>
          </p:cNvPr>
          <p:cNvSpPr txBox="1"/>
          <p:nvPr/>
        </p:nvSpPr>
        <p:spPr>
          <a:xfrm>
            <a:off x="523973" y="2704705"/>
            <a:ext cx="20930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300" spc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endParaRPr lang="en-IN" sz="1300" spc="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29546-F9D3-0EA5-3C67-3941058720AD}"/>
              </a:ext>
            </a:extLst>
          </p:cNvPr>
          <p:cNvSpPr txBox="1"/>
          <p:nvPr/>
        </p:nvSpPr>
        <p:spPr>
          <a:xfrm>
            <a:off x="523972" y="3534193"/>
            <a:ext cx="100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R&amp;D</a:t>
            </a:r>
            <a:endParaRPr lang="en-IN" sz="12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ADF69-2411-B992-26BA-96E829A237A0}"/>
              </a:ext>
            </a:extLst>
          </p:cNvPr>
          <p:cNvSpPr txBox="1"/>
          <p:nvPr/>
        </p:nvSpPr>
        <p:spPr>
          <a:xfrm>
            <a:off x="509943" y="4555566"/>
            <a:ext cx="100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</a:t>
            </a:r>
            <a:endParaRPr lang="en-IN" sz="12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86050-97B7-BF3C-57CC-212213A05F34}"/>
              </a:ext>
            </a:extLst>
          </p:cNvPr>
          <p:cNvSpPr txBox="1"/>
          <p:nvPr/>
        </p:nvSpPr>
        <p:spPr>
          <a:xfrm>
            <a:off x="509943" y="5515889"/>
            <a:ext cx="70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endParaRPr lang="en-IN" sz="12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E448E-E135-F2E3-5A36-D81BB6373D3D}"/>
              </a:ext>
            </a:extLst>
          </p:cNvPr>
          <p:cNvSpPr txBox="1"/>
          <p:nvPr/>
        </p:nvSpPr>
        <p:spPr>
          <a:xfrm>
            <a:off x="5878688" y="2228992"/>
            <a:ext cx="766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</a:t>
            </a:r>
            <a:endParaRPr lang="en-IN" sz="12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4C52D-07B6-A9E3-695B-96082680193A}"/>
              </a:ext>
            </a:extLst>
          </p:cNvPr>
          <p:cNvSpPr txBox="1"/>
          <p:nvPr/>
        </p:nvSpPr>
        <p:spPr>
          <a:xfrm>
            <a:off x="5878688" y="3152001"/>
            <a:ext cx="97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  <a:endParaRPr lang="en-IN" sz="1200" spc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DE7B6-E697-4FB2-75AD-00A3A5886DB3}"/>
              </a:ext>
            </a:extLst>
          </p:cNvPr>
          <p:cNvSpPr txBox="1"/>
          <p:nvPr/>
        </p:nvSpPr>
        <p:spPr>
          <a:xfrm>
            <a:off x="523972" y="635052"/>
            <a:ext cx="549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spc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ATTRITION DASHBOARD</a:t>
            </a:r>
            <a:endParaRPr lang="en-IN" sz="2000" spc="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F6933A-560F-DBB2-B068-65D697CBE6A1}"/>
              </a:ext>
            </a:extLst>
          </p:cNvPr>
          <p:cNvCxnSpPr>
            <a:cxnSpLocks/>
          </p:cNvCxnSpPr>
          <p:nvPr/>
        </p:nvCxnSpPr>
        <p:spPr>
          <a:xfrm>
            <a:off x="2803217" y="2965907"/>
            <a:ext cx="0" cy="304485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97CAD3-FE00-B8C7-873A-D86D683FF16D}"/>
              </a:ext>
            </a:extLst>
          </p:cNvPr>
          <p:cNvCxnSpPr>
            <a:cxnSpLocks/>
          </p:cNvCxnSpPr>
          <p:nvPr/>
        </p:nvCxnSpPr>
        <p:spPr>
          <a:xfrm>
            <a:off x="8333295" y="1744262"/>
            <a:ext cx="0" cy="21820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1</cp:revision>
  <dcterms:created xsi:type="dcterms:W3CDTF">2025-10-29T06:21:17Z</dcterms:created>
  <dcterms:modified xsi:type="dcterms:W3CDTF">2025-10-29T06:21:37Z</dcterms:modified>
</cp:coreProperties>
</file>